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62" r:id="rId1"/>
  </p:sldMasterIdLst>
  <p:sldIdLst>
    <p:sldId id="269" r:id="rId2"/>
    <p:sldId id="270" r:id="rId3"/>
    <p:sldId id="271" r:id="rId4"/>
    <p:sldId id="299" r:id="rId5"/>
    <p:sldId id="273" r:id="rId6"/>
    <p:sldId id="268" r:id="rId7"/>
    <p:sldId id="264" r:id="rId8"/>
    <p:sldId id="291" r:id="rId9"/>
    <p:sldId id="277" r:id="rId10"/>
    <p:sldId id="305" r:id="rId11"/>
    <p:sldId id="274" r:id="rId12"/>
    <p:sldId id="286" r:id="rId13"/>
    <p:sldId id="276" r:id="rId14"/>
    <p:sldId id="287" r:id="rId15"/>
    <p:sldId id="290" r:id="rId16"/>
    <p:sldId id="298" r:id="rId17"/>
    <p:sldId id="300" r:id="rId18"/>
    <p:sldId id="272" r:id="rId19"/>
    <p:sldId id="301" r:id="rId20"/>
    <p:sldId id="303" r:id="rId21"/>
    <p:sldId id="304" r:id="rId22"/>
    <p:sldId id="302" r:id="rId23"/>
    <p:sldId id="296" r:id="rId24"/>
    <p:sldId id="297" r:id="rId25"/>
    <p:sldId id="267" r:id="rId26"/>
    <p:sldId id="256" r:id="rId27"/>
    <p:sldId id="292" r:id="rId28"/>
    <p:sldId id="293" r:id="rId29"/>
    <p:sldId id="294" r:id="rId30"/>
    <p:sldId id="295" r:id="rId31"/>
    <p:sldId id="279" r:id="rId32"/>
    <p:sldId id="282" r:id="rId33"/>
    <p:sldId id="280" r:id="rId34"/>
    <p:sldId id="28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33"/>
    <a:srgbClr val="800000"/>
    <a:srgbClr val="FF0066"/>
    <a:srgbClr val="00FF00"/>
    <a:srgbClr val="CC00CC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النمط المتوس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1EBBBCC-DAD2-459C-BE2E-F6DE35CF9A28}" styleName="نمط داكن 2 - تمييز 3/تميي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النمط الداكن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نمط داكن 2 - تمييز 5/تميي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نمط متوسط 4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26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7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467070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012959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262284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519550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513542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960222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251230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475046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09833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004107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075767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37612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>
    <p:fade/>
  </p:transition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9.xml"/><Relationship Id="rId3" Type="http://schemas.openxmlformats.org/officeDocument/2006/relationships/image" Target="../media/image3.emf"/><Relationship Id="rId7" Type="http://schemas.openxmlformats.org/officeDocument/2006/relationships/slide" Target="slide31.xml"/><Relationship Id="rId12" Type="http://schemas.openxmlformats.org/officeDocument/2006/relationships/slide" Target="slide8.xml"/><Relationship Id="rId2" Type="http://schemas.openxmlformats.org/officeDocument/2006/relationships/slide" Target="slide3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slide" Target="slide25.xml"/><Relationship Id="rId5" Type="http://schemas.openxmlformats.org/officeDocument/2006/relationships/slide" Target="slide23.xml"/><Relationship Id="rId15" Type="http://schemas.openxmlformats.org/officeDocument/2006/relationships/slide" Target="slide20.xml"/><Relationship Id="rId10" Type="http://schemas.openxmlformats.org/officeDocument/2006/relationships/slide" Target="slide18.xml"/><Relationship Id="rId4" Type="http://schemas.openxmlformats.org/officeDocument/2006/relationships/image" Target="../media/image4.jpeg"/><Relationship Id="rId9" Type="http://schemas.openxmlformats.org/officeDocument/2006/relationships/slide" Target="slide19.xml"/><Relationship Id="rId1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3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40.png"/><Relationship Id="rId7" Type="http://schemas.openxmlformats.org/officeDocument/2006/relationships/slide" Target="slide30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slide" Target="slide27.xml"/><Relationship Id="rId4" Type="http://schemas.openxmlformats.org/officeDocument/2006/relationships/image" Target="../media/image39.png"/><Relationship Id="rId9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26.xml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26.xml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26.xml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11.xml"/><Relationship Id="rId3" Type="http://schemas.openxmlformats.org/officeDocument/2006/relationships/image" Target="../media/image3.emf"/><Relationship Id="rId7" Type="http://schemas.openxmlformats.org/officeDocument/2006/relationships/slide" Target="slide18.xml"/><Relationship Id="rId12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slide" Target="slide8.xml"/><Relationship Id="rId5" Type="http://schemas.openxmlformats.org/officeDocument/2006/relationships/slide" Target="slide25.xml"/><Relationship Id="rId10" Type="http://schemas.openxmlformats.org/officeDocument/2006/relationships/slide" Target="slide5.xml"/><Relationship Id="rId4" Type="http://schemas.openxmlformats.org/officeDocument/2006/relationships/image" Target="../media/image4.jpeg"/><Relationship Id="rId9" Type="http://schemas.openxmlformats.org/officeDocument/2006/relationships/slide" Target="slide19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" Target="slide26.xml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9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2&amp;semester=2&amp;subject=2&amp;type=2&amp;submit=submit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jpg"/><Relationship Id="rId26" Type="http://schemas.openxmlformats.org/officeDocument/2006/relationships/image" Target="../media/image19.png"/><Relationship Id="rId3" Type="http://schemas.openxmlformats.org/officeDocument/2006/relationships/image" Target="../media/image9.png"/><Relationship Id="rId21" Type="http://schemas.openxmlformats.org/officeDocument/2006/relationships/image" Target="../media/image16.png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hyperlink" Target="https://www.wepal.net/library/?app=content.list&amp;level=2&amp;semester=2&amp;subject=2&amp;type=7&amp;submit=submit" TargetMode="External"/><Relationship Id="rId1" Type="http://schemas.openxmlformats.org/officeDocument/2006/relationships/slideLayout" Target="../slideLayouts/slideLayout2.xml"/><Relationship Id="rId24" Type="http://schemas.openxmlformats.org/officeDocument/2006/relationships/hyperlink" Target="https://www.wepal.net/library/?app=content.list&amp;level=2&amp;semester=2&amp;subject=2&amp;type=2&amp;submit=submit" TargetMode="External"/><Relationship Id="rId15" Type="http://schemas.openxmlformats.org/officeDocument/2006/relationships/image" Target="../media/image10.jpg"/><Relationship Id="rId23" Type="http://schemas.openxmlformats.org/officeDocument/2006/relationships/hyperlink" Target="https://www.wepal.net/library/?app=content.list&amp;level=2&amp;semester=2&amp;subject=2&amp;type=1&amp;submit=submit" TargetMode="External"/><Relationship Id="rId28" Type="http://schemas.openxmlformats.org/officeDocument/2006/relationships/image" Target="../media/image20.png"/><Relationship Id="rId19" Type="http://schemas.openxmlformats.org/officeDocument/2006/relationships/image" Target="../media/image14.png"/><Relationship Id="rId14" Type="http://schemas.openxmlformats.org/officeDocument/2006/relationships/hyperlink" Target="https://mssherbin.wordpress.com/2016/06/22/network-learning-project-plan/" TargetMode="External"/><Relationship Id="rId22" Type="http://schemas.openxmlformats.org/officeDocument/2006/relationships/image" Target="../media/image17.jpg"/><Relationship Id="rId27" Type="http://schemas.openxmlformats.org/officeDocument/2006/relationships/hyperlink" Target="https://www.wepal.net/library/?app=content.list&amp;level=2&amp;semester=2&amp;subject=2&amp;type=5&amp;submit=submit" TargetMode="External"/><Relationship Id="rId30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jpg"/><Relationship Id="rId3" Type="http://schemas.openxmlformats.org/officeDocument/2006/relationships/image" Target="../media/image9.png"/><Relationship Id="rId17" Type="http://schemas.openxmlformats.org/officeDocument/2006/relationships/image" Target="../media/image21.png"/><Relationship Id="rId2" Type="http://schemas.openxmlformats.org/officeDocument/2006/relationships/image" Target="../media/image8.png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0.jpg"/><Relationship Id="rId19" Type="http://schemas.openxmlformats.org/officeDocument/2006/relationships/image" Target="../media/image22.png"/><Relationship Id="rId14" Type="http://schemas.openxmlformats.org/officeDocument/2006/relationships/hyperlink" Target="https://mssherbin.wordpress.com/2016/06/22/network-learning-project-pla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0"/>
            <a:ext cx="12192000" cy="68506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 4"/>
          <p:cNvSpPr/>
          <p:nvPr/>
        </p:nvSpPr>
        <p:spPr>
          <a:xfrm>
            <a:off x="1332412" y="1478168"/>
            <a:ext cx="548230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99223" y="3163277"/>
            <a:ext cx="30156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الثاني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5567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4585063" y="235132"/>
            <a:ext cx="730213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2800" b="1" dirty="0" smtClean="0">
                <a:cs typeface="+mj-cs"/>
              </a:rPr>
              <a:t>أراد عامر ان يرتب صندوق العابه حسب الألوان و يرتبها في جدول  هل تساعدون عامر يا ابطال في ترتيب ألعابه </a:t>
            </a:r>
            <a:endParaRPr lang="ar-SA" sz="2800" b="1" dirty="0">
              <a:cs typeface="+mj-cs"/>
            </a:endParaRPr>
          </a:p>
        </p:txBody>
      </p:sp>
      <p:sp>
        <p:nvSpPr>
          <p:cNvPr id="4" name="مثلث متساوي الساقين 3"/>
          <p:cNvSpPr/>
          <p:nvPr/>
        </p:nvSpPr>
        <p:spPr>
          <a:xfrm>
            <a:off x="2699657" y="1114697"/>
            <a:ext cx="618309" cy="670560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ثلث متساوي الساقين 4"/>
          <p:cNvSpPr/>
          <p:nvPr/>
        </p:nvSpPr>
        <p:spPr>
          <a:xfrm>
            <a:off x="2699656" y="2447109"/>
            <a:ext cx="618309" cy="67056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ثلث متساوي الساقين 5"/>
          <p:cNvSpPr/>
          <p:nvPr/>
        </p:nvSpPr>
        <p:spPr>
          <a:xfrm>
            <a:off x="1454332" y="2403566"/>
            <a:ext cx="618309" cy="67056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ثلث متساوي الساقين 6"/>
          <p:cNvSpPr/>
          <p:nvPr/>
        </p:nvSpPr>
        <p:spPr>
          <a:xfrm>
            <a:off x="1362891" y="1267097"/>
            <a:ext cx="618309" cy="670560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عين 7"/>
          <p:cNvSpPr/>
          <p:nvPr/>
        </p:nvSpPr>
        <p:spPr>
          <a:xfrm>
            <a:off x="2168434" y="775063"/>
            <a:ext cx="409303" cy="674914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عين 8"/>
          <p:cNvSpPr/>
          <p:nvPr/>
        </p:nvSpPr>
        <p:spPr>
          <a:xfrm>
            <a:off x="418013" y="2109652"/>
            <a:ext cx="409303" cy="674914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عين 9"/>
          <p:cNvSpPr/>
          <p:nvPr/>
        </p:nvSpPr>
        <p:spPr>
          <a:xfrm>
            <a:off x="2181497" y="2612572"/>
            <a:ext cx="409303" cy="674914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توازي أضلاع 10"/>
          <p:cNvSpPr/>
          <p:nvPr/>
        </p:nvSpPr>
        <p:spPr>
          <a:xfrm>
            <a:off x="3579223" y="2290354"/>
            <a:ext cx="513806" cy="783772"/>
          </a:xfrm>
          <a:prstGeom prst="parallelogra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توازي أضلاع 11"/>
          <p:cNvSpPr/>
          <p:nvPr/>
        </p:nvSpPr>
        <p:spPr>
          <a:xfrm>
            <a:off x="1454332" y="302623"/>
            <a:ext cx="513806" cy="783772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توازي أضلاع 12"/>
          <p:cNvSpPr/>
          <p:nvPr/>
        </p:nvSpPr>
        <p:spPr>
          <a:xfrm>
            <a:off x="232954" y="558297"/>
            <a:ext cx="513806" cy="708800"/>
          </a:xfrm>
          <a:prstGeom prst="parallelogram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توازي أضلاع 13"/>
          <p:cNvSpPr/>
          <p:nvPr/>
        </p:nvSpPr>
        <p:spPr>
          <a:xfrm>
            <a:off x="426723" y="3287486"/>
            <a:ext cx="513806" cy="783772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نجمة ذات 5 نقاط 14"/>
          <p:cNvSpPr/>
          <p:nvPr/>
        </p:nvSpPr>
        <p:spPr>
          <a:xfrm>
            <a:off x="3579223" y="950183"/>
            <a:ext cx="574766" cy="652194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نجمة ذات 5 نقاط 15"/>
          <p:cNvSpPr/>
          <p:nvPr/>
        </p:nvSpPr>
        <p:spPr>
          <a:xfrm>
            <a:off x="986247" y="2077469"/>
            <a:ext cx="574766" cy="65219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نجمة ذات 5 نقاط 16"/>
          <p:cNvSpPr/>
          <p:nvPr/>
        </p:nvSpPr>
        <p:spPr>
          <a:xfrm>
            <a:off x="2085702" y="1752598"/>
            <a:ext cx="574766" cy="65219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نجمة ذات 5 نقاط 17"/>
          <p:cNvSpPr/>
          <p:nvPr/>
        </p:nvSpPr>
        <p:spPr>
          <a:xfrm>
            <a:off x="2675710" y="100623"/>
            <a:ext cx="574766" cy="65219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نجمة ذات 5 نقاط 18"/>
          <p:cNvSpPr/>
          <p:nvPr/>
        </p:nvSpPr>
        <p:spPr>
          <a:xfrm>
            <a:off x="3004457" y="1933303"/>
            <a:ext cx="574766" cy="65219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نجمة ذات 5 نقاط 19"/>
          <p:cNvSpPr/>
          <p:nvPr/>
        </p:nvSpPr>
        <p:spPr>
          <a:xfrm>
            <a:off x="2290354" y="3453424"/>
            <a:ext cx="574766" cy="652194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نجمة ذات 5 نقاط 20"/>
          <p:cNvSpPr/>
          <p:nvPr/>
        </p:nvSpPr>
        <p:spPr>
          <a:xfrm>
            <a:off x="3309257" y="3453424"/>
            <a:ext cx="574766" cy="65219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نجمة ذات 5 نقاط 21"/>
          <p:cNvSpPr/>
          <p:nvPr/>
        </p:nvSpPr>
        <p:spPr>
          <a:xfrm>
            <a:off x="1188720" y="3457779"/>
            <a:ext cx="574766" cy="652194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ثلث متساوي الساقين 22"/>
          <p:cNvSpPr/>
          <p:nvPr/>
        </p:nvSpPr>
        <p:spPr>
          <a:xfrm>
            <a:off x="1776547" y="3735978"/>
            <a:ext cx="618309" cy="67056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ثلث متساوي الساقين 23"/>
          <p:cNvSpPr/>
          <p:nvPr/>
        </p:nvSpPr>
        <p:spPr>
          <a:xfrm>
            <a:off x="3468187" y="82256"/>
            <a:ext cx="618309" cy="67056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ربع نص 24"/>
          <p:cNvSpPr txBox="1"/>
          <p:nvPr/>
        </p:nvSpPr>
        <p:spPr>
          <a:xfrm>
            <a:off x="3840480" y="1086395"/>
            <a:ext cx="808445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2800" b="1" dirty="0">
                <a:solidFill>
                  <a:srgbClr val="FFC000"/>
                </a:solidFill>
              </a:rPr>
              <a:t>سوف ننظم لعامر جدولا ونكتب فيه الوان الاشكال الموجودة حتى يصنفها حسب اللون </a:t>
            </a:r>
            <a:endParaRPr lang="ar-SA" sz="2800" b="1" dirty="0">
              <a:solidFill>
                <a:srgbClr val="FFC000"/>
              </a:solidFill>
            </a:endParaRPr>
          </a:p>
        </p:txBody>
      </p:sp>
      <p:graphicFrame>
        <p:nvGraphicFramePr>
          <p:cNvPr id="26" name="جدول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103370"/>
              </p:ext>
            </p:extLst>
          </p:nvPr>
        </p:nvGraphicFramePr>
        <p:xfrm>
          <a:off x="4354286" y="1984166"/>
          <a:ext cx="7570649" cy="466010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97045">
                  <a:extLst>
                    <a:ext uri="{9D8B030D-6E8A-4147-A177-3AD203B41FA5}">
                      <a16:colId xmlns="" xmlns:a16="http://schemas.microsoft.com/office/drawing/2014/main" val="647831641"/>
                    </a:ext>
                  </a:extLst>
                </a:gridCol>
                <a:gridCol w="5145926">
                  <a:extLst>
                    <a:ext uri="{9D8B030D-6E8A-4147-A177-3AD203B41FA5}">
                      <a16:colId xmlns="" xmlns:a16="http://schemas.microsoft.com/office/drawing/2014/main" val="2349857001"/>
                    </a:ext>
                  </a:extLst>
                </a:gridCol>
                <a:gridCol w="1427678">
                  <a:extLst>
                    <a:ext uri="{9D8B030D-6E8A-4147-A177-3AD203B41FA5}">
                      <a16:colId xmlns="" xmlns:a16="http://schemas.microsoft.com/office/drawing/2014/main" val="4290251441"/>
                    </a:ext>
                  </a:extLst>
                </a:gridCol>
              </a:tblGrid>
              <a:tr h="779621">
                <a:tc>
                  <a:txBody>
                    <a:bodyPr/>
                    <a:lstStyle/>
                    <a:p>
                      <a:pPr rtl="1"/>
                      <a:r>
                        <a:rPr lang="ar-JO" sz="3200" dirty="0" smtClean="0">
                          <a:cs typeface="+mj-cs"/>
                        </a:rPr>
                        <a:t>اللون</a:t>
                      </a:r>
                      <a:r>
                        <a:rPr lang="ar-JO" sz="3200" baseline="0" dirty="0" smtClean="0">
                          <a:cs typeface="+mj-cs"/>
                        </a:rPr>
                        <a:t> </a:t>
                      </a:r>
                      <a:endParaRPr lang="ar-SA" sz="32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4400" dirty="0" smtClean="0">
                          <a:cs typeface="+mj-cs"/>
                        </a:rPr>
                        <a:t>الترتيب</a:t>
                      </a:r>
                      <a:r>
                        <a:rPr lang="ar-JO" baseline="0" dirty="0" smtClean="0">
                          <a:cs typeface="+mj-cs"/>
                        </a:rPr>
                        <a:t> </a:t>
                      </a:r>
                      <a:endParaRPr lang="ar-SA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JO" sz="4000" dirty="0" smtClean="0">
                          <a:cs typeface="+mj-cs"/>
                        </a:rPr>
                        <a:t>العدد</a:t>
                      </a:r>
                      <a:endParaRPr lang="ar-SA" sz="40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31380219"/>
                  </a:ext>
                </a:extLst>
              </a:tr>
              <a:tr h="719642">
                <a:tc>
                  <a:txBody>
                    <a:bodyPr/>
                    <a:lstStyle/>
                    <a:p>
                      <a:pPr rtl="1"/>
                      <a:r>
                        <a:rPr lang="ar-JO" sz="3200" dirty="0" smtClean="0">
                          <a:cs typeface="+mj-cs"/>
                        </a:rPr>
                        <a:t>احمر</a:t>
                      </a:r>
                      <a:r>
                        <a:rPr lang="ar-JO" sz="3200" baseline="0" dirty="0" smtClean="0">
                          <a:cs typeface="+mj-cs"/>
                        </a:rPr>
                        <a:t> </a:t>
                      </a:r>
                      <a:endParaRPr lang="ar-SA" sz="32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4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7003644"/>
                  </a:ext>
                </a:extLst>
              </a:tr>
              <a:tr h="779621">
                <a:tc>
                  <a:txBody>
                    <a:bodyPr/>
                    <a:lstStyle/>
                    <a:p>
                      <a:pPr rtl="1"/>
                      <a:r>
                        <a:rPr lang="ar-JO" sz="3200" dirty="0" smtClean="0">
                          <a:cs typeface="+mj-cs"/>
                        </a:rPr>
                        <a:t>اصفر </a:t>
                      </a:r>
                      <a:endParaRPr lang="ar-SA" sz="32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57462313"/>
                  </a:ext>
                </a:extLst>
              </a:tr>
              <a:tr h="779621">
                <a:tc>
                  <a:txBody>
                    <a:bodyPr/>
                    <a:lstStyle/>
                    <a:p>
                      <a:pPr rtl="1"/>
                      <a:r>
                        <a:rPr lang="ar-JO" sz="2800" dirty="0" smtClean="0">
                          <a:cs typeface="+mj-cs"/>
                        </a:rPr>
                        <a:t>ازرق </a:t>
                      </a:r>
                      <a:endParaRPr lang="ar-SA" sz="28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9373425"/>
                  </a:ext>
                </a:extLst>
              </a:tr>
              <a:tr h="779621">
                <a:tc>
                  <a:txBody>
                    <a:bodyPr/>
                    <a:lstStyle/>
                    <a:p>
                      <a:pPr rtl="1"/>
                      <a:r>
                        <a:rPr lang="ar-JO" sz="2800" dirty="0" smtClean="0">
                          <a:cs typeface="+mj-cs"/>
                        </a:rPr>
                        <a:t>ابيض </a:t>
                      </a:r>
                      <a:endParaRPr lang="ar-SA" sz="28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11588312"/>
                  </a:ext>
                </a:extLst>
              </a:tr>
              <a:tr h="779621">
                <a:tc>
                  <a:txBody>
                    <a:bodyPr/>
                    <a:lstStyle/>
                    <a:p>
                      <a:pPr rtl="1"/>
                      <a:r>
                        <a:rPr lang="ar-JO" sz="2800" dirty="0" smtClean="0">
                          <a:cs typeface="+mj-cs"/>
                        </a:rPr>
                        <a:t>اخضر </a:t>
                      </a:r>
                      <a:endParaRPr lang="ar-SA" sz="28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4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7497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877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4258 0.10579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2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9726 0.40139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0.48776 0.13194 " pathEditMode="relative" rAng="0" ptsTypes="AA">
                                      <p:cBhvr>
                                        <p:cTn id="3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53894 -0.13218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0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49661 0.40255 " pathEditMode="relative" rAng="0" ptsTypes="AA">
                                      <p:cBhvr>
                                        <p:cTn id="3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5082 0.06203 " pathEditMode="relative" rAng="0" ptsTypes="AA">
                                      <p:cBhvr>
                                        <p:cTn id="3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04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40586 0.14584 " pathEditMode="relative" rAng="0" ptsTypes="AA">
                                      <p:cBhvr>
                                        <p:cTn id="3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67253 0.47129 " pathEditMode="relative" rAng="0" ptsTypes="AA">
                                      <p:cBhvr>
                                        <p:cTn id="3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20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0.59101 0.2206 " pathEditMode="relative" rAng="0" ptsTypes="AA">
                                      <p:cBhvr>
                                        <p:cTn id="3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46289 0.55255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54779 0.38657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83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46758 0.13982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51706 0.1305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41615 0.47963 " pathEditMode="relative" rAng="0" ptsTypes="AA">
                                      <p:cBhvr>
                                        <p:cTn id="4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5401 0.56783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2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75391 0.2632 " pathEditMode="relative" rAng="0" ptsTypes="AA">
                                      <p:cBhvr>
                                        <p:cTn id="4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95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43203 0.62477 " pathEditMode="relative" rAng="0" ptsTypes="AA">
                                      <p:cBhvr>
                                        <p:cTn id="4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50938 0.51296 " pathEditMode="relative" rAng="0" ptsTypes="AA">
                                      <p:cBhvr>
                                        <p:cTn id="4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42201 0.75254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3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9753 0.52361 " pathEditMode="relative" rAng="0" ptsTypes="AA">
                                      <p:cBhvr>
                                        <p:cTn id="4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47409 0.36898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98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60960"/>
            <a:ext cx="12113959" cy="67970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1761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2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87977"/>
            <a:ext cx="12192000" cy="747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96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207664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431410" y="1573962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483662" y="5490754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3153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10006148" y="5111931"/>
            <a:ext cx="4180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 smtClean="0">
                <a:solidFill>
                  <a:srgbClr val="7030A0"/>
                </a:solidFill>
                <a:cs typeface="+mj-cs"/>
              </a:rPr>
              <a:t>4</a:t>
            </a:r>
            <a:endParaRPr lang="ar-SA" sz="2400" dirty="0">
              <a:solidFill>
                <a:srgbClr val="7030A0"/>
              </a:solidFill>
              <a:cs typeface="+mj-cs"/>
            </a:endParaRPr>
          </a:p>
        </p:txBody>
      </p:sp>
      <p:sp>
        <p:nvSpPr>
          <p:cNvPr id="115" name="مربع نص 114"/>
          <p:cNvSpPr txBox="1"/>
          <p:nvPr/>
        </p:nvSpPr>
        <p:spPr>
          <a:xfrm>
            <a:off x="9384574" y="5107574"/>
            <a:ext cx="4180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 smtClean="0">
                <a:solidFill>
                  <a:schemeClr val="accent1">
                    <a:lumMod val="75000"/>
                  </a:schemeClr>
                </a:solidFill>
                <a:cs typeface="+mj-cs"/>
              </a:rPr>
              <a:t>3</a:t>
            </a:r>
            <a:endParaRPr lang="ar-SA" sz="2400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16" name="مربع نص 115"/>
          <p:cNvSpPr txBox="1"/>
          <p:nvPr/>
        </p:nvSpPr>
        <p:spPr>
          <a:xfrm>
            <a:off x="8732518" y="5094511"/>
            <a:ext cx="4180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 smtClean="0">
                <a:solidFill>
                  <a:srgbClr val="FF0066"/>
                </a:solidFill>
                <a:cs typeface="+mj-cs"/>
              </a:rPr>
              <a:t>6</a:t>
            </a:r>
            <a:endParaRPr lang="ar-SA" sz="2400" dirty="0">
              <a:solidFill>
                <a:srgbClr val="FF0066"/>
              </a:solidFill>
              <a:cs typeface="+mj-cs"/>
            </a:endParaRPr>
          </a:p>
        </p:txBody>
      </p:sp>
      <p:sp>
        <p:nvSpPr>
          <p:cNvPr id="117" name="مربع نص 116"/>
          <p:cNvSpPr txBox="1"/>
          <p:nvPr/>
        </p:nvSpPr>
        <p:spPr>
          <a:xfrm>
            <a:off x="8080462" y="5094513"/>
            <a:ext cx="4180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 smtClean="0">
                <a:solidFill>
                  <a:srgbClr val="00FF00"/>
                </a:solidFill>
                <a:cs typeface="+mj-cs"/>
              </a:rPr>
              <a:t>5</a:t>
            </a:r>
            <a:endParaRPr lang="ar-SA" sz="2400" dirty="0">
              <a:solidFill>
                <a:srgbClr val="00FF00"/>
              </a:solidFill>
              <a:cs typeface="+mj-cs"/>
            </a:endParaRPr>
          </a:p>
        </p:txBody>
      </p:sp>
      <p:sp>
        <p:nvSpPr>
          <p:cNvPr id="118" name="مربع نص 117"/>
          <p:cNvSpPr txBox="1"/>
          <p:nvPr/>
        </p:nvSpPr>
        <p:spPr>
          <a:xfrm>
            <a:off x="7388128" y="5094512"/>
            <a:ext cx="4180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>
                <a:solidFill>
                  <a:srgbClr val="CC00CC"/>
                </a:solidFill>
                <a:cs typeface="+mj-cs"/>
              </a:rPr>
              <a:t>7</a:t>
            </a:r>
            <a:endParaRPr lang="ar-SA" sz="2400" dirty="0">
              <a:solidFill>
                <a:srgbClr val="CC00CC"/>
              </a:solidFill>
              <a:cs typeface="+mj-cs"/>
            </a:endParaRPr>
          </a:p>
        </p:txBody>
      </p:sp>
      <p:sp>
        <p:nvSpPr>
          <p:cNvPr id="119" name="مربع نص 118"/>
          <p:cNvSpPr txBox="1"/>
          <p:nvPr/>
        </p:nvSpPr>
        <p:spPr>
          <a:xfrm>
            <a:off x="8878385" y="5569346"/>
            <a:ext cx="7151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 smtClean="0">
                <a:solidFill>
                  <a:srgbClr val="660033"/>
                </a:solidFill>
                <a:cs typeface="+mj-cs"/>
              </a:rPr>
              <a:t>بطَّة</a:t>
            </a:r>
            <a:r>
              <a:rPr lang="ar-JO" sz="2400" dirty="0" smtClean="0">
                <a:solidFill>
                  <a:srgbClr val="CC00CC"/>
                </a:solidFill>
              </a:rPr>
              <a:t> </a:t>
            </a:r>
            <a:endParaRPr lang="ar-SA" sz="2400" dirty="0">
              <a:solidFill>
                <a:srgbClr val="CC00CC"/>
              </a:solidFill>
            </a:endParaRPr>
          </a:p>
        </p:txBody>
      </p:sp>
      <p:sp>
        <p:nvSpPr>
          <p:cNvPr id="120" name="مربع نص 119"/>
          <p:cNvSpPr txBox="1"/>
          <p:nvPr/>
        </p:nvSpPr>
        <p:spPr>
          <a:xfrm>
            <a:off x="8795657" y="6023144"/>
            <a:ext cx="100692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بقرة  </a:t>
            </a:r>
            <a:endParaRPr lang="ar-SA" sz="2400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21" name="مربع نص 120"/>
          <p:cNvSpPr txBox="1"/>
          <p:nvPr/>
        </p:nvSpPr>
        <p:spPr>
          <a:xfrm>
            <a:off x="2520041" y="3442293"/>
            <a:ext cx="13509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 smtClean="0">
                <a:solidFill>
                  <a:srgbClr val="00FF00"/>
                </a:solidFill>
                <a:cs typeface="+mj-cs"/>
              </a:rPr>
              <a:t>بئر</a:t>
            </a:r>
            <a:r>
              <a:rPr lang="ar-JO" sz="2400" dirty="0" smtClean="0">
                <a:solidFill>
                  <a:srgbClr val="00FF00"/>
                </a:solidFill>
              </a:rPr>
              <a:t> </a:t>
            </a:r>
            <a:r>
              <a:rPr lang="ar-JO" sz="2400" dirty="0" smtClean="0">
                <a:solidFill>
                  <a:srgbClr val="00FF00"/>
                </a:solidFill>
                <a:cs typeface="+mj-cs"/>
              </a:rPr>
              <a:t>السبع</a:t>
            </a:r>
            <a:r>
              <a:rPr lang="ar-JO" sz="2400" dirty="0" smtClean="0">
                <a:solidFill>
                  <a:srgbClr val="00FF00"/>
                </a:solidFill>
              </a:rPr>
              <a:t> </a:t>
            </a:r>
            <a:endParaRPr lang="ar-SA" sz="2400" dirty="0">
              <a:solidFill>
                <a:srgbClr val="00FF00"/>
              </a:solidFill>
            </a:endParaRPr>
          </a:p>
        </p:txBody>
      </p:sp>
      <p:sp>
        <p:nvSpPr>
          <p:cNvPr id="122" name="مربع نص 121"/>
          <p:cNvSpPr txBox="1"/>
          <p:nvPr/>
        </p:nvSpPr>
        <p:spPr>
          <a:xfrm>
            <a:off x="2841167" y="3991228"/>
            <a:ext cx="6607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 smtClean="0">
                <a:solidFill>
                  <a:srgbClr val="FF0000"/>
                </a:solidFill>
                <a:cs typeface="+mj-cs"/>
              </a:rPr>
              <a:t>يافا</a:t>
            </a:r>
            <a:endParaRPr lang="ar-SA" sz="2400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23" name="مربع نص 122"/>
          <p:cNvSpPr txBox="1"/>
          <p:nvPr/>
        </p:nvSpPr>
        <p:spPr>
          <a:xfrm>
            <a:off x="2729046" y="4439513"/>
            <a:ext cx="88500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 smtClean="0">
                <a:solidFill>
                  <a:srgbClr val="FF0066"/>
                </a:solidFill>
                <a:cs typeface="+mj-cs"/>
              </a:rPr>
              <a:t>المجدل</a:t>
            </a:r>
            <a:r>
              <a:rPr lang="ar-JO" sz="24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endParaRPr lang="ar-SA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4" name="مربع نص 123"/>
          <p:cNvSpPr txBox="1"/>
          <p:nvPr/>
        </p:nvSpPr>
        <p:spPr>
          <a:xfrm>
            <a:off x="2624543" y="4876741"/>
            <a:ext cx="10940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+mj-cs"/>
              </a:rPr>
              <a:t>صفد  </a:t>
            </a:r>
            <a:endParaRPr lang="ar-SA" sz="2400" dirty="0">
              <a:solidFill>
                <a:schemeClr val="accent1">
                  <a:lumMod val="60000"/>
                  <a:lumOff val="40000"/>
                </a:schemeClr>
              </a:solidFill>
              <a:cs typeface="+mj-cs"/>
            </a:endParaRPr>
          </a:p>
        </p:txBody>
      </p:sp>
      <p:sp>
        <p:nvSpPr>
          <p:cNvPr id="125" name="مربع نص 124"/>
          <p:cNvSpPr txBox="1"/>
          <p:nvPr/>
        </p:nvSpPr>
        <p:spPr>
          <a:xfrm>
            <a:off x="1924594" y="3520238"/>
            <a:ext cx="5421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b="1" dirty="0" smtClean="0">
                <a:solidFill>
                  <a:schemeClr val="bg1"/>
                </a:solidFill>
              </a:rPr>
              <a:t>21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26" name="مربع نص 125"/>
          <p:cNvSpPr txBox="1"/>
          <p:nvPr/>
        </p:nvSpPr>
        <p:spPr>
          <a:xfrm>
            <a:off x="2119442" y="3962662"/>
            <a:ext cx="4180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>
                <a:solidFill>
                  <a:srgbClr val="CC00CC"/>
                </a:solidFill>
                <a:cs typeface="+mj-cs"/>
              </a:rPr>
              <a:t>7</a:t>
            </a:r>
            <a:endParaRPr lang="ar-SA" sz="2400" dirty="0">
              <a:solidFill>
                <a:srgbClr val="CC00CC"/>
              </a:solidFill>
              <a:cs typeface="+mj-cs"/>
            </a:endParaRPr>
          </a:p>
        </p:txBody>
      </p:sp>
      <p:sp>
        <p:nvSpPr>
          <p:cNvPr id="127" name="مربع نص 126"/>
          <p:cNvSpPr txBox="1"/>
          <p:nvPr/>
        </p:nvSpPr>
        <p:spPr>
          <a:xfrm>
            <a:off x="2102029" y="4493715"/>
            <a:ext cx="4180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 smtClean="0">
                <a:solidFill>
                  <a:srgbClr val="00FF00"/>
                </a:solidFill>
                <a:cs typeface="+mj-cs"/>
              </a:rPr>
              <a:t>8</a:t>
            </a:r>
            <a:endParaRPr lang="ar-SA" sz="2400" dirty="0">
              <a:solidFill>
                <a:srgbClr val="00FF00"/>
              </a:solidFill>
              <a:cs typeface="+mj-cs"/>
            </a:endParaRPr>
          </a:p>
        </p:txBody>
      </p:sp>
      <p:sp>
        <p:nvSpPr>
          <p:cNvPr id="128" name="مربع نص 127"/>
          <p:cNvSpPr txBox="1"/>
          <p:nvPr/>
        </p:nvSpPr>
        <p:spPr>
          <a:xfrm>
            <a:off x="2084616" y="5024768"/>
            <a:ext cx="4180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400" dirty="0" smtClean="0">
                <a:solidFill>
                  <a:srgbClr val="002060"/>
                </a:solidFill>
                <a:cs typeface="+mj-cs"/>
              </a:rPr>
              <a:t>5</a:t>
            </a:r>
            <a:endParaRPr lang="ar-SA" sz="2400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129" name="مربع نص 128"/>
          <p:cNvSpPr txBox="1"/>
          <p:nvPr/>
        </p:nvSpPr>
        <p:spPr>
          <a:xfrm>
            <a:off x="1709597" y="5607646"/>
            <a:ext cx="7930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600" dirty="0" smtClean="0">
                <a:solidFill>
                  <a:srgbClr val="FFC000"/>
                </a:solidFill>
                <a:cs typeface="+mj-cs"/>
              </a:rPr>
              <a:t>41</a:t>
            </a:r>
            <a:endParaRPr lang="ar-SA" sz="3600" dirty="0">
              <a:solidFill>
                <a:srgbClr val="FFC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9568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3884023" y="4528457"/>
            <a:ext cx="5573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600" dirty="0">
                <a:solidFill>
                  <a:srgbClr val="00FF00"/>
                </a:solidFill>
                <a:cs typeface="+mj-cs"/>
              </a:rPr>
              <a:t>4</a:t>
            </a:r>
            <a:endParaRPr lang="ar-SA" sz="3600" dirty="0">
              <a:solidFill>
                <a:srgbClr val="00FF00"/>
              </a:solidFill>
              <a:cs typeface="+mj-cs"/>
            </a:endParaRPr>
          </a:p>
        </p:txBody>
      </p:sp>
      <p:sp>
        <p:nvSpPr>
          <p:cNvPr id="138" name="مربع نص 137"/>
          <p:cNvSpPr txBox="1"/>
          <p:nvPr/>
        </p:nvSpPr>
        <p:spPr>
          <a:xfrm>
            <a:off x="3720737" y="5174788"/>
            <a:ext cx="8839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600" dirty="0" smtClean="0">
                <a:solidFill>
                  <a:schemeClr val="accent6">
                    <a:lumMod val="50000"/>
                  </a:schemeClr>
                </a:solidFill>
                <a:cs typeface="+mj-cs"/>
              </a:rPr>
              <a:t>14</a:t>
            </a:r>
            <a:endParaRPr lang="ar-SA" sz="3600" dirty="0">
              <a:solidFill>
                <a:schemeClr val="accent6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39" name="مربع نص 138"/>
          <p:cNvSpPr txBox="1"/>
          <p:nvPr/>
        </p:nvSpPr>
        <p:spPr>
          <a:xfrm>
            <a:off x="3587932" y="5859747"/>
            <a:ext cx="12714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600" dirty="0" smtClean="0">
                <a:solidFill>
                  <a:srgbClr val="CC00CC"/>
                </a:solidFill>
                <a:cs typeface="+mj-cs"/>
              </a:rPr>
              <a:t>490</a:t>
            </a:r>
            <a:endParaRPr lang="ar-SA" sz="3600" dirty="0">
              <a:solidFill>
                <a:srgbClr val="CC00CC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7274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8" grpId="0"/>
      <p:bldP spid="1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0"/>
            <a:ext cx="12192000" cy="68506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 4"/>
          <p:cNvSpPr/>
          <p:nvPr/>
        </p:nvSpPr>
        <p:spPr>
          <a:xfrm>
            <a:off x="1332412" y="1478168"/>
            <a:ext cx="548230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99223" y="3163277"/>
            <a:ext cx="30156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الثاني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cxnSp>
        <p:nvCxnSpPr>
          <p:cNvPr id="3" name="رابط بشكل مرفق 2"/>
          <p:cNvCxnSpPr/>
          <p:nvPr/>
        </p:nvCxnSpPr>
        <p:spPr>
          <a:xfrm rot="16200000" flipV="1">
            <a:off x="4362995" y="4685211"/>
            <a:ext cx="470263" cy="34834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384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hlinkClick r:id="rId2" action="ppaction://hlinksldjump"/>
          </p:cNvPr>
          <p:cNvSpPr txBox="1"/>
          <p:nvPr/>
        </p:nvSpPr>
        <p:spPr>
          <a:xfrm>
            <a:off x="5165544" y="654232"/>
            <a:ext cx="2243307" cy="584775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الدرس </a:t>
            </a:r>
            <a:endParaRPr kumimoji="0" lang="ar-JO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504" y="374833"/>
            <a:ext cx="1779815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مجموعة 3"/>
          <p:cNvGrpSpPr/>
          <p:nvPr/>
        </p:nvGrpSpPr>
        <p:grpSpPr>
          <a:xfrm>
            <a:off x="222069" y="153308"/>
            <a:ext cx="11865428" cy="6779522"/>
            <a:chOff x="1" y="78656"/>
            <a:chExt cx="9143999" cy="6801792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5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rgbClr val="ED7D31"/>
            </a:soli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تدريبات</a:t>
              </a:r>
              <a:r>
                <a:rPr kumimoji="0" lang="ar-SA" sz="2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الكتاب </a:t>
              </a:r>
              <a:endParaRPr kumimoji="0" lang="ar-JO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7" action="ppaction://hlinksldjump"/>
          </p:cNvPr>
          <p:cNvSpPr txBox="1"/>
          <p:nvPr/>
        </p:nvSpPr>
        <p:spPr>
          <a:xfrm>
            <a:off x="9594693" y="2073447"/>
            <a:ext cx="1112361" cy="523220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8" action="ppaction://hlinksldjump"/>
              </a:rPr>
              <a:t>المهام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hlinkClick r:id="rId9" action="ppaction://hlinksldjump"/>
          </p:cNvPr>
          <p:cNvSpPr txBox="1"/>
          <p:nvPr/>
        </p:nvSpPr>
        <p:spPr>
          <a:xfrm>
            <a:off x="7757825" y="2376341"/>
            <a:ext cx="1044611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الهدف</a:t>
            </a:r>
            <a:r>
              <a:rPr kumimoji="0" lang="ar-SA" sz="2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hlinkClick r:id="rId10" action="ppaction://hlinksldjump"/>
          </p:cNvPr>
          <p:cNvSpPr txBox="1"/>
          <p:nvPr/>
        </p:nvSpPr>
        <p:spPr>
          <a:xfrm>
            <a:off x="874146" y="2114731"/>
            <a:ext cx="1807636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1" action="ppaction://hlinksldjump"/>
              </a:rPr>
              <a:t>لعبة تفاعلية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hlinkClick r:id="rId12" action="ppaction://hlinksldjump"/>
          </p:cNvPr>
          <p:cNvSpPr txBox="1"/>
          <p:nvPr/>
        </p:nvSpPr>
        <p:spPr>
          <a:xfrm>
            <a:off x="4296305" y="2393012"/>
            <a:ext cx="1042867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3" action="ppaction://hlinksldjump"/>
              </a:rPr>
              <a:t>العرض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hlinkClick r:id="" action="ppaction://noaction"/>
          </p:cNvPr>
          <p:cNvSpPr txBox="1"/>
          <p:nvPr/>
        </p:nvSpPr>
        <p:spPr>
          <a:xfrm>
            <a:off x="3465339" y="654231"/>
            <a:ext cx="1003463" cy="584775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4" action="ppaction://hlinksldjump"/>
              </a:rPr>
              <a:t>فيديو</a:t>
            </a:r>
            <a:endParaRPr kumimoji="0" lang="ar-JO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hlinkClick r:id="rId10" action="ppaction://hlinksldjump"/>
          </p:cNvPr>
          <p:cNvSpPr txBox="1"/>
          <p:nvPr/>
        </p:nvSpPr>
        <p:spPr>
          <a:xfrm>
            <a:off x="5511568" y="977396"/>
            <a:ext cx="1879687" cy="523220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</a:t>
            </a:r>
            <a:r>
              <a:rPr kumimoji="0" lang="ar-SA" sz="2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الدرس 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hlinkClick r:id="rId15" action="ppaction://hlinksldjump"/>
          </p:cNvPr>
          <p:cNvSpPr txBox="1"/>
          <p:nvPr/>
        </p:nvSpPr>
        <p:spPr>
          <a:xfrm>
            <a:off x="664241" y="153308"/>
            <a:ext cx="2502881" cy="521507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6" action="ppaction://hlinksldjump"/>
              </a:rPr>
              <a:t>نشاط كاشف 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70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450361" y="1804740"/>
            <a:ext cx="3291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rgbClr val="FFC000"/>
                </a:solidFill>
                <a:effectLst/>
              </a:rPr>
              <a:t>الدرس الثاني </a:t>
            </a:r>
            <a:endParaRPr lang="ar-SA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995747" y="2903751"/>
            <a:ext cx="640950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>
                <a:solidFill>
                  <a:srgbClr val="FFC000"/>
                </a:solidFill>
              </a:rPr>
              <a:t>التمثيلات البيانية </a:t>
            </a:r>
            <a:endParaRPr lang="ar-SA" sz="5400" b="1" dirty="0">
              <a:solidFill>
                <a:srgbClr val="FFC000"/>
              </a:solidFill>
            </a:endParaRPr>
          </a:p>
        </p:txBody>
      </p:sp>
      <p:sp>
        <p:nvSpPr>
          <p:cNvPr id="5" name="زر إجراء: إرجاع 4">
            <a:hlinkClick r:id="rId3" action="ppaction://hlinksldjump" highlightClick="1"/>
          </p:cNvPr>
          <p:cNvSpPr/>
          <p:nvPr/>
        </p:nvSpPr>
        <p:spPr>
          <a:xfrm>
            <a:off x="10162903" y="5804263"/>
            <a:ext cx="2029097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3140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5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rgbClr val="FFC000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898470" y="2728070"/>
            <a:ext cx="826443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FFC000"/>
                </a:solidFill>
              </a:rPr>
              <a:t> ان يعبر الطالب عن التمثيلات البيانية بالرسم </a:t>
            </a:r>
            <a:endParaRPr lang="ar-SA" sz="4400" b="1" dirty="0">
              <a:solidFill>
                <a:srgbClr val="FFC000"/>
              </a:solidFill>
            </a:endParaRPr>
          </a:p>
        </p:txBody>
      </p:sp>
      <p:sp>
        <p:nvSpPr>
          <p:cNvPr id="7" name="زر إجراء: إرجاع 6">
            <a:hlinkClick r:id="rId3" action="ppaction://hlinksldjump" highlightClick="1"/>
          </p:cNvPr>
          <p:cNvSpPr/>
          <p:nvPr/>
        </p:nvSpPr>
        <p:spPr>
          <a:xfrm>
            <a:off x="10824754" y="5804263"/>
            <a:ext cx="1463041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587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232263" y="1356989"/>
            <a:ext cx="972747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rgbClr val="FFC000"/>
                </a:solidFill>
                <a:cs typeface="+mj-cs"/>
              </a:rPr>
              <a:t>المعلمة : شفاء عوينة </a:t>
            </a:r>
            <a:r>
              <a:rPr lang="ar-SA" sz="4000" dirty="0" smtClean="0">
                <a:solidFill>
                  <a:srgbClr val="0070C0"/>
                </a:solidFill>
                <a:cs typeface="+mj-cs"/>
              </a:rPr>
              <a:t>مدرسة ذكور العرقوب  </a:t>
            </a:r>
          </a:p>
          <a:p>
            <a:pPr algn="ctr"/>
            <a:r>
              <a:rPr lang="ar-SA" sz="4000" dirty="0" smtClean="0">
                <a:solidFill>
                  <a:srgbClr val="FFC000"/>
                </a:solidFill>
                <a:cs typeface="+mj-cs"/>
              </a:rPr>
              <a:t>المعلمة : أحلام خالد </a:t>
            </a:r>
            <a:r>
              <a:rPr lang="ar-SA" sz="4000" dirty="0" smtClean="0">
                <a:solidFill>
                  <a:srgbClr val="0070C0"/>
                </a:solidFill>
                <a:cs typeface="+mj-cs"/>
              </a:rPr>
              <a:t>مدرسة حيفا الأساسية المختلطة </a:t>
            </a:r>
          </a:p>
          <a:p>
            <a:pPr algn="ctr"/>
            <a:r>
              <a:rPr lang="ar-SA" sz="4000" dirty="0" smtClean="0">
                <a:solidFill>
                  <a:srgbClr val="FFC000"/>
                </a:solidFill>
                <a:cs typeface="+mj-cs"/>
              </a:rPr>
              <a:t>المعلمة :باسمة شوشة </a:t>
            </a:r>
            <a:r>
              <a:rPr lang="ar-SA" sz="4000" dirty="0" smtClean="0">
                <a:solidFill>
                  <a:srgbClr val="0070C0"/>
                </a:solidFill>
                <a:cs typeface="+mj-cs"/>
              </a:rPr>
              <a:t>مدرسة بنات تل الربيع الأساسية  </a:t>
            </a:r>
            <a:endParaRPr lang="ar-SA" sz="4000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185588" y="3703320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3819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69" y="-82296"/>
            <a:ext cx="12322629" cy="694029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1402080"/>
            <a:ext cx="12192000" cy="3161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r>
              <a:rPr lang="ar-SA" sz="16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النّشاط الكاشف </a:t>
            </a:r>
            <a:endParaRPr lang="ar-SA" sz="1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زر إجراء: إرجاع 3">
            <a:hlinkClick r:id="rId3" action="ppaction://hlinksldjump" highlightClick="1"/>
          </p:cNvPr>
          <p:cNvSpPr/>
          <p:nvPr/>
        </p:nvSpPr>
        <p:spPr>
          <a:xfrm>
            <a:off x="-69668" y="5773783"/>
            <a:ext cx="1480458" cy="108421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9160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estion 1"/>
          <p:cNvSpPr/>
          <p:nvPr/>
        </p:nvSpPr>
        <p:spPr>
          <a:xfrm>
            <a:off x="0" y="7327967"/>
            <a:ext cx="6540137" cy="1440000"/>
          </a:xfrm>
          <a:prstGeom prst="rect">
            <a:avLst/>
          </a:prstGeom>
          <a:solidFill>
            <a:srgbClr val="FFC00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JO" sz="3200" dirty="0" smtClean="0">
                <a:solidFill>
                  <a:schemeClr val="tx1"/>
                </a:solidFill>
                <a:latin typeface="Arial Black" panose="020B0A04020102020204" pitchFamily="34" charset="0"/>
                <a:cs typeface="+mj-cs"/>
              </a:rPr>
              <a:t>ما هي الفواكه الموجودة في الجدول؟ 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  <a:cs typeface="+mj-cs"/>
            </a:endParaRPr>
          </a:p>
        </p:txBody>
      </p:sp>
      <p:sp>
        <p:nvSpPr>
          <p:cNvPr id="3" name="Question 2"/>
          <p:cNvSpPr/>
          <p:nvPr/>
        </p:nvSpPr>
        <p:spPr>
          <a:xfrm>
            <a:off x="-27946" y="8872043"/>
            <a:ext cx="6568083" cy="1440000"/>
          </a:xfrm>
          <a:prstGeom prst="rect">
            <a:avLst/>
          </a:prstGeom>
          <a:solidFill>
            <a:srgbClr val="FFC00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JO" sz="3200" dirty="0" smtClean="0">
                <a:solidFill>
                  <a:schemeClr val="tx1"/>
                </a:solidFill>
                <a:latin typeface="Arial Black" panose="020B0A04020102020204" pitchFamily="34" charset="0"/>
                <a:cs typeface="+mj-cs"/>
              </a:rPr>
              <a:t>ما عدد حبات الموز؟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  <a:cs typeface="+mj-cs"/>
            </a:endParaRPr>
          </a:p>
        </p:txBody>
      </p:sp>
      <p:sp>
        <p:nvSpPr>
          <p:cNvPr id="4" name="Question 3"/>
          <p:cNvSpPr/>
          <p:nvPr/>
        </p:nvSpPr>
        <p:spPr>
          <a:xfrm>
            <a:off x="0" y="10476662"/>
            <a:ext cx="6540137" cy="1440000"/>
          </a:xfrm>
          <a:prstGeom prst="rect">
            <a:avLst/>
          </a:prstGeom>
          <a:solidFill>
            <a:srgbClr val="FFC00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JO" sz="3200" dirty="0">
                <a:solidFill>
                  <a:schemeClr val="tx1"/>
                </a:solidFill>
                <a:latin typeface="Arial Black" panose="020B0A04020102020204" pitchFamily="34" charset="0"/>
                <a:cs typeface="+mj-cs"/>
              </a:rPr>
              <a:t>ك</a:t>
            </a:r>
            <a:r>
              <a:rPr lang="ar-JO" sz="3200" dirty="0" smtClean="0">
                <a:solidFill>
                  <a:schemeClr val="tx1"/>
                </a:solidFill>
                <a:latin typeface="Arial Black" panose="020B0A04020102020204" pitchFamily="34" charset="0"/>
                <a:cs typeface="+mj-cs"/>
              </a:rPr>
              <a:t>م حبة فراولة في الجدول؟ 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  <a:cs typeface="+mj-cs"/>
            </a:endParaRPr>
          </a:p>
        </p:txBody>
      </p:sp>
      <p:sp>
        <p:nvSpPr>
          <p:cNvPr id="5" name="Question 4"/>
          <p:cNvSpPr/>
          <p:nvPr/>
        </p:nvSpPr>
        <p:spPr>
          <a:xfrm>
            <a:off x="0" y="11985692"/>
            <a:ext cx="6540137" cy="1440000"/>
          </a:xfrm>
          <a:prstGeom prst="rect">
            <a:avLst/>
          </a:prstGeom>
          <a:solidFill>
            <a:srgbClr val="FFC00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JO" sz="3200" dirty="0" smtClean="0">
                <a:solidFill>
                  <a:schemeClr val="tx1"/>
                </a:solidFill>
                <a:latin typeface="Arial Black" panose="020B0A04020102020204" pitchFamily="34" charset="0"/>
                <a:cs typeface="+mj-cs"/>
              </a:rPr>
              <a:t>كم حبة تفاح في الجدول؟ 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  <a:cs typeface="+mj-cs"/>
            </a:endParaRPr>
          </a:p>
        </p:txBody>
      </p:sp>
      <p:sp>
        <p:nvSpPr>
          <p:cNvPr id="6" name="Question 5"/>
          <p:cNvSpPr/>
          <p:nvPr/>
        </p:nvSpPr>
        <p:spPr>
          <a:xfrm>
            <a:off x="0" y="13538267"/>
            <a:ext cx="6540137" cy="1440000"/>
          </a:xfrm>
          <a:prstGeom prst="rect">
            <a:avLst/>
          </a:prstGeom>
          <a:solidFill>
            <a:srgbClr val="FFC00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JO" sz="3200" dirty="0" smtClean="0">
                <a:solidFill>
                  <a:schemeClr val="tx1"/>
                </a:solidFill>
                <a:latin typeface="Arial Black" panose="020B0A04020102020204" pitchFamily="34" charset="0"/>
                <a:cs typeface="+mj-cs"/>
              </a:rPr>
              <a:t>كم عنقود عنب في الجدول؟ 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  <a:cs typeface="+mj-cs"/>
            </a:endParaRPr>
          </a:p>
        </p:txBody>
      </p:sp>
      <p:sp>
        <p:nvSpPr>
          <p:cNvPr id="7" name="Question 6"/>
          <p:cNvSpPr/>
          <p:nvPr/>
        </p:nvSpPr>
        <p:spPr>
          <a:xfrm>
            <a:off x="0" y="15098860"/>
            <a:ext cx="6540137" cy="1440000"/>
          </a:xfrm>
          <a:prstGeom prst="rect">
            <a:avLst/>
          </a:prstGeom>
          <a:solidFill>
            <a:srgbClr val="00B05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JO" sz="3200" dirty="0" smtClean="0">
                <a:solidFill>
                  <a:schemeClr val="tx1"/>
                </a:solidFill>
                <a:latin typeface="Arial Black" panose="020B0A04020102020204" pitchFamily="34" charset="0"/>
                <a:cs typeface="+mj-cs"/>
              </a:rPr>
              <a:t>في أي مدينة فلسطينية يكثر زراعة العنب؟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  <a:cs typeface="+mj-cs"/>
            </a:endParaRPr>
          </a:p>
        </p:txBody>
      </p:sp>
      <p:sp>
        <p:nvSpPr>
          <p:cNvPr id="8" name="Question 7"/>
          <p:cNvSpPr/>
          <p:nvPr/>
        </p:nvSpPr>
        <p:spPr>
          <a:xfrm>
            <a:off x="0" y="16651435"/>
            <a:ext cx="6540137" cy="1440000"/>
          </a:xfrm>
          <a:prstGeom prst="rect">
            <a:avLst/>
          </a:prstGeom>
          <a:solidFill>
            <a:srgbClr val="00B05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JO" sz="3200" dirty="0" smtClean="0">
                <a:solidFill>
                  <a:schemeClr val="tx1"/>
                </a:solidFill>
                <a:latin typeface="Arial Black" panose="020B0A04020102020204" pitchFamily="34" charset="0"/>
                <a:cs typeface="+mj-cs"/>
              </a:rPr>
              <a:t>في أي مدينة فلسطينية تزرع الفراولة؟ 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  <a:cs typeface="+mj-cs"/>
            </a:endParaRPr>
          </a:p>
        </p:txBody>
      </p:sp>
      <p:sp>
        <p:nvSpPr>
          <p:cNvPr id="9" name="Question 8"/>
          <p:cNvSpPr/>
          <p:nvPr/>
        </p:nvSpPr>
        <p:spPr>
          <a:xfrm>
            <a:off x="0" y="18204010"/>
            <a:ext cx="6540137" cy="1440000"/>
          </a:xfrm>
          <a:prstGeom prst="rect">
            <a:avLst/>
          </a:prstGeom>
          <a:solidFill>
            <a:srgbClr val="00B05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JO" sz="3200" dirty="0" smtClean="0">
                <a:solidFill>
                  <a:schemeClr val="tx1"/>
                </a:solidFill>
                <a:latin typeface="Arial Black" panose="020B0A04020102020204" pitchFamily="34" charset="0"/>
                <a:cs typeface="+mj-cs"/>
              </a:rPr>
              <a:t>ما هو موسم قطاف العنب؟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  <a:cs typeface="+mj-cs"/>
            </a:endParaRPr>
          </a:p>
        </p:txBody>
      </p:sp>
      <p:sp>
        <p:nvSpPr>
          <p:cNvPr id="10" name="Question 9"/>
          <p:cNvSpPr/>
          <p:nvPr/>
        </p:nvSpPr>
        <p:spPr>
          <a:xfrm>
            <a:off x="0" y="19756585"/>
            <a:ext cx="6540137" cy="1440000"/>
          </a:xfrm>
          <a:prstGeom prst="rect">
            <a:avLst/>
          </a:prstGeom>
          <a:solidFill>
            <a:srgbClr val="00B05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JO" sz="3200" dirty="0" smtClean="0">
                <a:solidFill>
                  <a:schemeClr val="tx1"/>
                </a:solidFill>
                <a:latin typeface="Arial Black" panose="020B0A04020102020204" pitchFamily="34" charset="0"/>
                <a:cs typeface="+mj-cs"/>
              </a:rPr>
              <a:t>ايهما اكثر حبات التفاح ام الموز؟ 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  <a:cs typeface="+mj-cs"/>
            </a:endParaRPr>
          </a:p>
        </p:txBody>
      </p:sp>
      <p:sp>
        <p:nvSpPr>
          <p:cNvPr id="11" name="Question 10"/>
          <p:cNvSpPr/>
          <p:nvPr/>
        </p:nvSpPr>
        <p:spPr>
          <a:xfrm>
            <a:off x="0" y="21309160"/>
            <a:ext cx="6540137" cy="1440000"/>
          </a:xfrm>
          <a:prstGeom prst="rect">
            <a:avLst/>
          </a:prstGeom>
          <a:solidFill>
            <a:srgbClr val="00B050"/>
          </a:solidFill>
          <a:ln w="5715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JO" sz="3200" dirty="0" smtClean="0">
                <a:solidFill>
                  <a:schemeClr val="tx1"/>
                </a:solidFill>
                <a:latin typeface="Arial Black" panose="020B0A04020102020204" pitchFamily="34" charset="0"/>
                <a:cs typeface="+mj-cs"/>
              </a:rPr>
              <a:t>ما هي الفاكهة الأكثر في الجدول ؟</a:t>
            </a:r>
            <a:endParaRPr lang="en-GB" sz="3200" dirty="0">
              <a:solidFill>
                <a:schemeClr val="tx1"/>
              </a:solidFill>
              <a:latin typeface="Arial Black" panose="020B0A04020102020204" pitchFamily="34" charset="0"/>
              <a:cs typeface="+mj-cs"/>
            </a:endParaRPr>
          </a:p>
        </p:txBody>
      </p:sp>
      <p:pic>
        <p:nvPicPr>
          <p:cNvPr id="12" name="Clouds BG Image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690" y="-2464"/>
            <a:ext cx="6678699" cy="687246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56000 w 12192000"/>
              <a:gd name="connsiteY5" fmla="*/ 5419565 h 6858000"/>
              <a:gd name="connsiteX6" fmla="*/ 156000 w 12192000"/>
              <a:gd name="connsiteY6" fmla="*/ 6679565 h 6858000"/>
              <a:gd name="connsiteX7" fmla="*/ 12036000 w 12192000"/>
              <a:gd name="connsiteY7" fmla="*/ 6679565 h 6858000"/>
              <a:gd name="connsiteX8" fmla="*/ 12036000 w 12192000"/>
              <a:gd name="connsiteY8" fmla="*/ 5419565 h 6858000"/>
              <a:gd name="connsiteX9" fmla="*/ 156000 w 12192000"/>
              <a:gd name="connsiteY9" fmla="*/ 54195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56000" y="5419565"/>
                </a:moveTo>
                <a:lnTo>
                  <a:pt x="156000" y="6679565"/>
                </a:lnTo>
                <a:lnTo>
                  <a:pt x="12036000" y="6679565"/>
                </a:lnTo>
                <a:lnTo>
                  <a:pt x="12036000" y="5419565"/>
                </a:lnTo>
                <a:lnTo>
                  <a:pt x="156000" y="5419565"/>
                </a:lnTo>
                <a:close/>
              </a:path>
            </a:pathLst>
          </a:custGeom>
        </p:spPr>
      </p:pic>
      <p:grpSp>
        <p:nvGrpSpPr>
          <p:cNvPr id="13" name="Logo"/>
          <p:cNvGrpSpPr/>
          <p:nvPr/>
        </p:nvGrpSpPr>
        <p:grpSpPr>
          <a:xfrm>
            <a:off x="11261161" y="6661592"/>
            <a:ext cx="850144" cy="200055"/>
            <a:chOff x="208099" y="5042901"/>
            <a:chExt cx="850144" cy="200055"/>
          </a:xfrm>
        </p:grpSpPr>
        <p:pic>
          <p:nvPicPr>
            <p:cNvPr id="14" name="Image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99" y="5052929"/>
              <a:ext cx="180000" cy="180000"/>
            </a:xfrm>
            <a:prstGeom prst="rect">
              <a:avLst/>
            </a:prstGeom>
          </p:spPr>
        </p:pic>
        <p:sp>
          <p:nvSpPr>
            <p:cNvPr id="15" name="Text"/>
            <p:cNvSpPr/>
            <p:nvPr/>
          </p:nvSpPr>
          <p:spPr>
            <a:xfrm>
              <a:off x="298099" y="5042901"/>
              <a:ext cx="760144" cy="20005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" cap="none" spc="0" dirty="0">
                  <a:ln w="0"/>
                  <a:solidFill>
                    <a:srgbClr val="29539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tekhnologic</a:t>
              </a:r>
            </a:p>
          </p:txBody>
        </p:sp>
      </p:grpSp>
      <p:grpSp>
        <p:nvGrpSpPr>
          <p:cNvPr id="16" name="Balloon 2"/>
          <p:cNvGrpSpPr/>
          <p:nvPr/>
        </p:nvGrpSpPr>
        <p:grpSpPr>
          <a:xfrm>
            <a:off x="3140067" y="845698"/>
            <a:ext cx="1592148" cy="2792364"/>
            <a:chOff x="3140067" y="845698"/>
            <a:chExt cx="1592148" cy="2792364"/>
          </a:xfrm>
        </p:grpSpPr>
        <p:sp>
          <p:nvSpPr>
            <p:cNvPr id="17" name="String 2"/>
            <p:cNvSpPr/>
            <p:nvPr/>
          </p:nvSpPr>
          <p:spPr>
            <a:xfrm>
              <a:off x="3942862" y="2168769"/>
              <a:ext cx="789353" cy="1469293"/>
            </a:xfrm>
            <a:custGeom>
              <a:avLst/>
              <a:gdLst>
                <a:gd name="connsiteX0" fmla="*/ 0 w 789353"/>
                <a:gd name="connsiteY0" fmla="*/ 0 h 1469293"/>
                <a:gd name="connsiteX1" fmla="*/ 105507 w 789353"/>
                <a:gd name="connsiteY1" fmla="*/ 222739 h 1469293"/>
                <a:gd name="connsiteX2" fmla="*/ 496276 w 789353"/>
                <a:gd name="connsiteY2" fmla="*/ 504093 h 1469293"/>
                <a:gd name="connsiteX3" fmla="*/ 691661 w 789353"/>
                <a:gd name="connsiteY3" fmla="*/ 898769 h 1469293"/>
                <a:gd name="connsiteX4" fmla="*/ 789353 w 789353"/>
                <a:gd name="connsiteY4" fmla="*/ 1469293 h 1469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353" h="1469293">
                  <a:moveTo>
                    <a:pt x="0" y="0"/>
                  </a:moveTo>
                  <a:cubicBezTo>
                    <a:pt x="11397" y="69362"/>
                    <a:pt x="22794" y="138724"/>
                    <a:pt x="105507" y="222739"/>
                  </a:cubicBezTo>
                  <a:cubicBezTo>
                    <a:pt x="188220" y="306755"/>
                    <a:pt x="398584" y="391421"/>
                    <a:pt x="496276" y="504093"/>
                  </a:cubicBezTo>
                  <a:cubicBezTo>
                    <a:pt x="593968" y="616765"/>
                    <a:pt x="642815" y="737902"/>
                    <a:pt x="691661" y="898769"/>
                  </a:cubicBezTo>
                  <a:cubicBezTo>
                    <a:pt x="740507" y="1059636"/>
                    <a:pt x="764930" y="1264464"/>
                    <a:pt x="789353" y="1469293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Balloon 2"/>
            <p:cNvSpPr/>
            <p:nvPr/>
          </p:nvSpPr>
          <p:spPr>
            <a:xfrm rot="20167111">
              <a:off x="3140067" y="845698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05BCF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Balloon 3"/>
          <p:cNvGrpSpPr/>
          <p:nvPr/>
        </p:nvGrpSpPr>
        <p:grpSpPr>
          <a:xfrm>
            <a:off x="3773016" y="325008"/>
            <a:ext cx="1238737" cy="3287722"/>
            <a:chOff x="3756000" y="291724"/>
            <a:chExt cx="1238737" cy="3287722"/>
          </a:xfrm>
        </p:grpSpPr>
        <p:sp>
          <p:nvSpPr>
            <p:cNvPr id="20" name="String 3"/>
            <p:cNvSpPr/>
            <p:nvPr/>
          </p:nvSpPr>
          <p:spPr>
            <a:xfrm>
              <a:off x="4452324" y="1656862"/>
              <a:ext cx="542413" cy="1922584"/>
            </a:xfrm>
            <a:custGeom>
              <a:avLst/>
              <a:gdLst>
                <a:gd name="connsiteX0" fmla="*/ 10261 w 542413"/>
                <a:gd name="connsiteY0" fmla="*/ 0 h 1922584"/>
                <a:gd name="connsiteX1" fmla="*/ 21984 w 542413"/>
                <a:gd name="connsiteY1" fmla="*/ 320430 h 1922584"/>
                <a:gd name="connsiteX2" fmla="*/ 205645 w 542413"/>
                <a:gd name="connsiteY2" fmla="*/ 644769 h 1922584"/>
                <a:gd name="connsiteX3" fmla="*/ 408845 w 542413"/>
                <a:gd name="connsiteY3" fmla="*/ 1016000 h 1922584"/>
                <a:gd name="connsiteX4" fmla="*/ 541707 w 542413"/>
                <a:gd name="connsiteY4" fmla="*/ 1574800 h 1922584"/>
                <a:gd name="connsiteX5" fmla="*/ 451830 w 542413"/>
                <a:gd name="connsiteY5" fmla="*/ 1922584 h 192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413" h="1922584">
                  <a:moveTo>
                    <a:pt x="10261" y="0"/>
                  </a:moveTo>
                  <a:cubicBezTo>
                    <a:pt x="-160" y="106484"/>
                    <a:pt x="-10580" y="212969"/>
                    <a:pt x="21984" y="320430"/>
                  </a:cubicBezTo>
                  <a:cubicBezTo>
                    <a:pt x="54548" y="427891"/>
                    <a:pt x="141168" y="528841"/>
                    <a:pt x="205645" y="644769"/>
                  </a:cubicBezTo>
                  <a:cubicBezTo>
                    <a:pt x="270122" y="760697"/>
                    <a:pt x="352835" y="860995"/>
                    <a:pt x="408845" y="1016000"/>
                  </a:cubicBezTo>
                  <a:cubicBezTo>
                    <a:pt x="464855" y="1171005"/>
                    <a:pt x="534543" y="1423703"/>
                    <a:pt x="541707" y="1574800"/>
                  </a:cubicBezTo>
                  <a:cubicBezTo>
                    <a:pt x="548871" y="1725897"/>
                    <a:pt x="500350" y="1824240"/>
                    <a:pt x="451830" y="192258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Balloon 3"/>
            <p:cNvSpPr/>
            <p:nvPr/>
          </p:nvSpPr>
          <p:spPr>
            <a:xfrm rot="20719926">
              <a:off x="3756000" y="291724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Balloon 8"/>
          <p:cNvGrpSpPr/>
          <p:nvPr/>
        </p:nvGrpSpPr>
        <p:grpSpPr>
          <a:xfrm rot="19002314">
            <a:off x="2179931" y="-17903"/>
            <a:ext cx="1808928" cy="3690614"/>
            <a:chOff x="7049438" y="175084"/>
            <a:chExt cx="1808928" cy="3396932"/>
          </a:xfrm>
        </p:grpSpPr>
        <p:sp>
          <p:nvSpPr>
            <p:cNvPr id="23" name="String 8"/>
            <p:cNvSpPr/>
            <p:nvPr/>
          </p:nvSpPr>
          <p:spPr>
            <a:xfrm>
              <a:off x="7049438" y="1486463"/>
              <a:ext cx="986471" cy="2085553"/>
            </a:xfrm>
            <a:custGeom>
              <a:avLst/>
              <a:gdLst>
                <a:gd name="connsiteX0" fmla="*/ 986471 w 986471"/>
                <a:gd name="connsiteY0" fmla="*/ 0 h 2085553"/>
                <a:gd name="connsiteX1" fmla="*/ 783772 w 986471"/>
                <a:gd name="connsiteY1" fmla="*/ 346841 h 2085553"/>
                <a:gd name="connsiteX2" fmla="*/ 648639 w 986471"/>
                <a:gd name="connsiteY2" fmla="*/ 1004489 h 2085553"/>
                <a:gd name="connsiteX3" fmla="*/ 180178 w 986471"/>
                <a:gd name="connsiteY3" fmla="*/ 1508985 h 2085553"/>
                <a:gd name="connsiteX4" fmla="*/ 0 w 986471"/>
                <a:gd name="connsiteY4" fmla="*/ 2085553 h 208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471" h="2085553">
                  <a:moveTo>
                    <a:pt x="986471" y="0"/>
                  </a:moveTo>
                  <a:cubicBezTo>
                    <a:pt x="913274" y="89713"/>
                    <a:pt x="840077" y="179426"/>
                    <a:pt x="783772" y="346841"/>
                  </a:cubicBezTo>
                  <a:cubicBezTo>
                    <a:pt x="727467" y="514256"/>
                    <a:pt x="749238" y="810798"/>
                    <a:pt x="648639" y="1004489"/>
                  </a:cubicBezTo>
                  <a:cubicBezTo>
                    <a:pt x="548040" y="1198180"/>
                    <a:pt x="288285" y="1328808"/>
                    <a:pt x="180178" y="1508985"/>
                  </a:cubicBezTo>
                  <a:cubicBezTo>
                    <a:pt x="72071" y="1689162"/>
                    <a:pt x="36035" y="1887357"/>
                    <a:pt x="0" y="2085553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Balloon 8"/>
            <p:cNvSpPr/>
            <p:nvPr/>
          </p:nvSpPr>
          <p:spPr>
            <a:xfrm rot="1512258">
              <a:off x="7778366" y="175084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9CDC5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Balloon 9"/>
          <p:cNvGrpSpPr/>
          <p:nvPr/>
        </p:nvGrpSpPr>
        <p:grpSpPr>
          <a:xfrm rot="18146938">
            <a:off x="2451415" y="1609141"/>
            <a:ext cx="1461802" cy="2761170"/>
            <a:chOff x="7824201" y="828863"/>
            <a:chExt cx="1461802" cy="2761170"/>
          </a:xfrm>
        </p:grpSpPr>
        <p:sp>
          <p:nvSpPr>
            <p:cNvPr id="26" name="String 9"/>
            <p:cNvSpPr/>
            <p:nvPr/>
          </p:nvSpPr>
          <p:spPr>
            <a:xfrm>
              <a:off x="7824201" y="2139606"/>
              <a:ext cx="635125" cy="1450427"/>
            </a:xfrm>
            <a:custGeom>
              <a:avLst/>
              <a:gdLst>
                <a:gd name="connsiteX0" fmla="*/ 635125 w 635125"/>
                <a:gd name="connsiteY0" fmla="*/ 0 h 1450427"/>
                <a:gd name="connsiteX1" fmla="*/ 382877 w 635125"/>
                <a:gd name="connsiteY1" fmla="*/ 333328 h 1450427"/>
                <a:gd name="connsiteX2" fmla="*/ 270266 w 635125"/>
                <a:gd name="connsiteY2" fmla="*/ 720709 h 1450427"/>
                <a:gd name="connsiteX3" fmla="*/ 207204 w 635125"/>
                <a:gd name="connsiteY3" fmla="*/ 1139622 h 1450427"/>
                <a:gd name="connsiteX4" fmla="*/ 0 w 635125"/>
                <a:gd name="connsiteY4" fmla="*/ 1450427 h 1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125" h="1450427">
                  <a:moveTo>
                    <a:pt x="635125" y="0"/>
                  </a:moveTo>
                  <a:cubicBezTo>
                    <a:pt x="539406" y="106605"/>
                    <a:pt x="443687" y="213210"/>
                    <a:pt x="382877" y="333328"/>
                  </a:cubicBezTo>
                  <a:cubicBezTo>
                    <a:pt x="322067" y="453446"/>
                    <a:pt x="299545" y="586327"/>
                    <a:pt x="270266" y="720709"/>
                  </a:cubicBezTo>
                  <a:cubicBezTo>
                    <a:pt x="240987" y="855091"/>
                    <a:pt x="252248" y="1018002"/>
                    <a:pt x="207204" y="1139622"/>
                  </a:cubicBezTo>
                  <a:cubicBezTo>
                    <a:pt x="162160" y="1261242"/>
                    <a:pt x="29279" y="1398626"/>
                    <a:pt x="0" y="1450427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Balloon 9"/>
            <p:cNvSpPr/>
            <p:nvPr/>
          </p:nvSpPr>
          <p:spPr>
            <a:xfrm rot="1512258">
              <a:off x="8206003" y="828863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8F4CC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Balloon 5"/>
          <p:cNvGrpSpPr/>
          <p:nvPr/>
        </p:nvGrpSpPr>
        <p:grpSpPr>
          <a:xfrm>
            <a:off x="4534511" y="36416"/>
            <a:ext cx="1080000" cy="3703767"/>
            <a:chOff x="5249019" y="286636"/>
            <a:chExt cx="1080000" cy="3703767"/>
          </a:xfrm>
        </p:grpSpPr>
        <p:sp>
          <p:nvSpPr>
            <p:cNvPr id="29" name="String 5"/>
            <p:cNvSpPr/>
            <p:nvPr/>
          </p:nvSpPr>
          <p:spPr>
            <a:xfrm>
              <a:off x="5752149" y="1657552"/>
              <a:ext cx="247199" cy="2332851"/>
            </a:xfrm>
            <a:custGeom>
              <a:avLst/>
              <a:gdLst>
                <a:gd name="connsiteX0" fmla="*/ 79978 w 247199"/>
                <a:gd name="connsiteY0" fmla="*/ 0 h 2332851"/>
                <a:gd name="connsiteX1" fmla="*/ 144600 w 247199"/>
                <a:gd name="connsiteY1" fmla="*/ 387731 h 2332851"/>
                <a:gd name="connsiteX2" fmla="*/ 21818 w 247199"/>
                <a:gd name="connsiteY2" fmla="*/ 772232 h 2332851"/>
                <a:gd name="connsiteX3" fmla="*/ 21818 w 247199"/>
                <a:gd name="connsiteY3" fmla="*/ 1185812 h 2332851"/>
                <a:gd name="connsiteX4" fmla="*/ 241533 w 247199"/>
                <a:gd name="connsiteY4" fmla="*/ 1886960 h 2332851"/>
                <a:gd name="connsiteX5" fmla="*/ 160756 w 247199"/>
                <a:gd name="connsiteY5" fmla="*/ 2332851 h 233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199" h="2332851">
                  <a:moveTo>
                    <a:pt x="79978" y="0"/>
                  </a:moveTo>
                  <a:cubicBezTo>
                    <a:pt x="117135" y="129513"/>
                    <a:pt x="154293" y="259026"/>
                    <a:pt x="144600" y="387731"/>
                  </a:cubicBezTo>
                  <a:cubicBezTo>
                    <a:pt x="134907" y="516436"/>
                    <a:pt x="42282" y="639219"/>
                    <a:pt x="21818" y="772232"/>
                  </a:cubicBezTo>
                  <a:cubicBezTo>
                    <a:pt x="1354" y="905245"/>
                    <a:pt x="-14801" y="1000024"/>
                    <a:pt x="21818" y="1185812"/>
                  </a:cubicBezTo>
                  <a:cubicBezTo>
                    <a:pt x="58437" y="1371600"/>
                    <a:pt x="218377" y="1695787"/>
                    <a:pt x="241533" y="1886960"/>
                  </a:cubicBezTo>
                  <a:cubicBezTo>
                    <a:pt x="264689" y="2078133"/>
                    <a:pt x="212722" y="2205492"/>
                    <a:pt x="160756" y="2332851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Balloon 5"/>
            <p:cNvSpPr/>
            <p:nvPr/>
          </p:nvSpPr>
          <p:spPr>
            <a:xfrm rot="21278860">
              <a:off x="5249019" y="286636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Balloon 4"/>
          <p:cNvGrpSpPr/>
          <p:nvPr/>
        </p:nvGrpSpPr>
        <p:grpSpPr>
          <a:xfrm rot="525234">
            <a:off x="3426416" y="2013730"/>
            <a:ext cx="1080000" cy="3302219"/>
            <a:chOff x="4462855" y="687535"/>
            <a:chExt cx="1080000" cy="3302219"/>
          </a:xfrm>
        </p:grpSpPr>
        <p:sp>
          <p:nvSpPr>
            <p:cNvPr id="32" name="String 4"/>
            <p:cNvSpPr/>
            <p:nvPr/>
          </p:nvSpPr>
          <p:spPr>
            <a:xfrm>
              <a:off x="4821370" y="2078892"/>
              <a:ext cx="231783" cy="1910862"/>
            </a:xfrm>
            <a:custGeom>
              <a:avLst/>
              <a:gdLst>
                <a:gd name="connsiteX0" fmla="*/ 168753 w 231783"/>
                <a:gd name="connsiteY0" fmla="*/ 0 h 1910862"/>
                <a:gd name="connsiteX1" fmla="*/ 227368 w 231783"/>
                <a:gd name="connsiteY1" fmla="*/ 484554 h 1910862"/>
                <a:gd name="connsiteX2" fmla="*/ 63245 w 231783"/>
                <a:gd name="connsiteY2" fmla="*/ 1039446 h 1910862"/>
                <a:gd name="connsiteX3" fmla="*/ 722 w 231783"/>
                <a:gd name="connsiteY3" fmla="*/ 1340339 h 1910862"/>
                <a:gd name="connsiteX4" fmla="*/ 98415 w 231783"/>
                <a:gd name="connsiteY4" fmla="*/ 1910862 h 1910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783" h="1910862">
                  <a:moveTo>
                    <a:pt x="168753" y="0"/>
                  </a:moveTo>
                  <a:cubicBezTo>
                    <a:pt x="206853" y="155656"/>
                    <a:pt x="244953" y="311313"/>
                    <a:pt x="227368" y="484554"/>
                  </a:cubicBezTo>
                  <a:cubicBezTo>
                    <a:pt x="209783" y="657795"/>
                    <a:pt x="101019" y="896815"/>
                    <a:pt x="63245" y="1039446"/>
                  </a:cubicBezTo>
                  <a:cubicBezTo>
                    <a:pt x="25471" y="1182077"/>
                    <a:pt x="-5140" y="1195103"/>
                    <a:pt x="722" y="1340339"/>
                  </a:cubicBezTo>
                  <a:cubicBezTo>
                    <a:pt x="6584" y="1485575"/>
                    <a:pt x="52499" y="1698218"/>
                    <a:pt x="98415" y="1910862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Balloon 4"/>
            <p:cNvSpPr/>
            <p:nvPr/>
          </p:nvSpPr>
          <p:spPr>
            <a:xfrm>
              <a:off x="4462855" y="687535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Balloon 10"/>
          <p:cNvGrpSpPr/>
          <p:nvPr/>
        </p:nvGrpSpPr>
        <p:grpSpPr>
          <a:xfrm rot="20086403">
            <a:off x="4285261" y="1210839"/>
            <a:ext cx="2797764" cy="2730032"/>
            <a:chOff x="7391775" y="1233869"/>
            <a:chExt cx="2797764" cy="2730032"/>
          </a:xfrm>
        </p:grpSpPr>
        <p:sp>
          <p:nvSpPr>
            <p:cNvPr id="35" name="String 10"/>
            <p:cNvSpPr/>
            <p:nvPr/>
          </p:nvSpPr>
          <p:spPr>
            <a:xfrm>
              <a:off x="7391775" y="2171137"/>
              <a:ext cx="1554030" cy="1792764"/>
            </a:xfrm>
            <a:custGeom>
              <a:avLst/>
              <a:gdLst>
                <a:gd name="connsiteX0" fmla="*/ 1554030 w 1554030"/>
                <a:gd name="connsiteY0" fmla="*/ 0 h 1792764"/>
                <a:gd name="connsiteX1" fmla="*/ 1355835 w 1554030"/>
                <a:gd name="connsiteY1" fmla="*/ 247744 h 1792764"/>
                <a:gd name="connsiteX2" fmla="*/ 1216197 w 1554030"/>
                <a:gd name="connsiteY2" fmla="*/ 707196 h 1792764"/>
                <a:gd name="connsiteX3" fmla="*/ 864852 w 1554030"/>
                <a:gd name="connsiteY3" fmla="*/ 1067551 h 1792764"/>
                <a:gd name="connsiteX4" fmla="*/ 166664 w 1554030"/>
                <a:gd name="connsiteY4" fmla="*/ 1409888 h 1792764"/>
                <a:gd name="connsiteX5" fmla="*/ 0 w 1554030"/>
                <a:gd name="connsiteY5" fmla="*/ 1792764 h 17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4030" h="1792764">
                  <a:moveTo>
                    <a:pt x="1554030" y="0"/>
                  </a:moveTo>
                  <a:cubicBezTo>
                    <a:pt x="1483085" y="64939"/>
                    <a:pt x="1412140" y="129878"/>
                    <a:pt x="1355835" y="247744"/>
                  </a:cubicBezTo>
                  <a:cubicBezTo>
                    <a:pt x="1299529" y="365610"/>
                    <a:pt x="1298027" y="570562"/>
                    <a:pt x="1216197" y="707196"/>
                  </a:cubicBezTo>
                  <a:cubicBezTo>
                    <a:pt x="1134367" y="843830"/>
                    <a:pt x="1039774" y="950436"/>
                    <a:pt x="864852" y="1067551"/>
                  </a:cubicBezTo>
                  <a:cubicBezTo>
                    <a:pt x="689930" y="1184666"/>
                    <a:pt x="310806" y="1289019"/>
                    <a:pt x="166664" y="1409888"/>
                  </a:cubicBezTo>
                  <a:cubicBezTo>
                    <a:pt x="22522" y="1530757"/>
                    <a:pt x="11261" y="1661760"/>
                    <a:pt x="0" y="179276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Balloon 10"/>
            <p:cNvSpPr/>
            <p:nvPr/>
          </p:nvSpPr>
          <p:spPr>
            <a:xfrm rot="3114771">
              <a:off x="8929539" y="1053869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FFC90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>
                  <a:solidFill>
                    <a:schemeClr val="tx1"/>
                  </a:solidFill>
                  <a:sym typeface="Wingdings" panose="05000000000000000000" pitchFamily="2" charset="2"/>
                </a:rPr>
                <a:t>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Button 1"/>
          <p:cNvSpPr/>
          <p:nvPr/>
        </p:nvSpPr>
        <p:spPr>
          <a:xfrm>
            <a:off x="208645" y="239404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8" name="Button 2"/>
          <p:cNvSpPr/>
          <p:nvPr/>
        </p:nvSpPr>
        <p:spPr>
          <a:xfrm>
            <a:off x="208645" y="1105850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9" name="Button 3"/>
          <p:cNvSpPr/>
          <p:nvPr/>
        </p:nvSpPr>
        <p:spPr>
          <a:xfrm>
            <a:off x="208645" y="1972296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0" name="Button 4"/>
          <p:cNvSpPr/>
          <p:nvPr/>
        </p:nvSpPr>
        <p:spPr>
          <a:xfrm>
            <a:off x="208645" y="2838742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1" name="Button 5"/>
          <p:cNvSpPr/>
          <p:nvPr/>
        </p:nvSpPr>
        <p:spPr>
          <a:xfrm>
            <a:off x="208645" y="3705188"/>
            <a:ext cx="720000" cy="720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2" name="Button 6"/>
          <p:cNvSpPr/>
          <p:nvPr/>
        </p:nvSpPr>
        <p:spPr>
          <a:xfrm>
            <a:off x="1075221" y="239404"/>
            <a:ext cx="720000" cy="7200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3" name="Button 7"/>
          <p:cNvSpPr/>
          <p:nvPr/>
        </p:nvSpPr>
        <p:spPr>
          <a:xfrm>
            <a:off x="1075221" y="1105850"/>
            <a:ext cx="720000" cy="7200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4" name="Button 8"/>
          <p:cNvSpPr/>
          <p:nvPr/>
        </p:nvSpPr>
        <p:spPr>
          <a:xfrm>
            <a:off x="1075221" y="1972296"/>
            <a:ext cx="720000" cy="7200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45" name="Button 9"/>
          <p:cNvSpPr/>
          <p:nvPr/>
        </p:nvSpPr>
        <p:spPr>
          <a:xfrm>
            <a:off x="1075221" y="2838742"/>
            <a:ext cx="720000" cy="7200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46" name="Button 10"/>
          <p:cNvSpPr/>
          <p:nvPr/>
        </p:nvSpPr>
        <p:spPr>
          <a:xfrm>
            <a:off x="1075221" y="3705188"/>
            <a:ext cx="720000" cy="7200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47" name="صورة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009" y="15917"/>
            <a:ext cx="5577361" cy="6835703"/>
          </a:xfrm>
          <a:prstGeom prst="rect">
            <a:avLst/>
          </a:prstGeom>
        </p:spPr>
      </p:pic>
      <p:grpSp>
        <p:nvGrpSpPr>
          <p:cNvPr id="48" name="Balloon 6"/>
          <p:cNvGrpSpPr/>
          <p:nvPr/>
        </p:nvGrpSpPr>
        <p:grpSpPr>
          <a:xfrm>
            <a:off x="4465422" y="1627724"/>
            <a:ext cx="1080000" cy="3432418"/>
            <a:chOff x="6068054" y="108863"/>
            <a:chExt cx="1080000" cy="3432418"/>
          </a:xfrm>
        </p:grpSpPr>
        <p:sp>
          <p:nvSpPr>
            <p:cNvPr id="49" name="String 6"/>
            <p:cNvSpPr/>
            <p:nvPr/>
          </p:nvSpPr>
          <p:spPr>
            <a:xfrm>
              <a:off x="6442804" y="1492766"/>
              <a:ext cx="323717" cy="2048515"/>
            </a:xfrm>
            <a:custGeom>
              <a:avLst/>
              <a:gdLst>
                <a:gd name="connsiteX0" fmla="*/ 155093 w 323717"/>
                <a:gd name="connsiteY0" fmla="*/ 0 h 2048515"/>
                <a:gd name="connsiteX1" fmla="*/ 323110 w 323717"/>
                <a:gd name="connsiteY1" fmla="*/ 562211 h 2048515"/>
                <a:gd name="connsiteX2" fmla="*/ 210021 w 323717"/>
                <a:gd name="connsiteY2" fmla="*/ 972560 h 2048515"/>
                <a:gd name="connsiteX3" fmla="*/ 171248 w 323717"/>
                <a:gd name="connsiteY3" fmla="*/ 1182581 h 2048515"/>
                <a:gd name="connsiteX4" fmla="*/ 219715 w 323717"/>
                <a:gd name="connsiteY4" fmla="*/ 1424913 h 2048515"/>
                <a:gd name="connsiteX5" fmla="*/ 193866 w 323717"/>
                <a:gd name="connsiteY5" fmla="*/ 1667245 h 2048515"/>
                <a:gd name="connsiteX6" fmla="*/ 93702 w 323717"/>
                <a:gd name="connsiteY6" fmla="*/ 1764178 h 2048515"/>
                <a:gd name="connsiteX7" fmla="*/ 0 w 323717"/>
                <a:gd name="connsiteY7" fmla="*/ 2048515 h 204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717" h="2048515">
                  <a:moveTo>
                    <a:pt x="155093" y="0"/>
                  </a:moveTo>
                  <a:cubicBezTo>
                    <a:pt x="234524" y="200059"/>
                    <a:pt x="313955" y="400118"/>
                    <a:pt x="323110" y="562211"/>
                  </a:cubicBezTo>
                  <a:cubicBezTo>
                    <a:pt x="332265" y="724304"/>
                    <a:pt x="235331" y="869165"/>
                    <a:pt x="210021" y="972560"/>
                  </a:cubicBezTo>
                  <a:cubicBezTo>
                    <a:pt x="184711" y="1075955"/>
                    <a:pt x="169632" y="1107189"/>
                    <a:pt x="171248" y="1182581"/>
                  </a:cubicBezTo>
                  <a:cubicBezTo>
                    <a:pt x="172864" y="1257973"/>
                    <a:pt x="215945" y="1344136"/>
                    <a:pt x="219715" y="1424913"/>
                  </a:cubicBezTo>
                  <a:cubicBezTo>
                    <a:pt x="223485" y="1505690"/>
                    <a:pt x="214868" y="1610701"/>
                    <a:pt x="193866" y="1667245"/>
                  </a:cubicBezTo>
                  <a:cubicBezTo>
                    <a:pt x="172864" y="1723789"/>
                    <a:pt x="126013" y="1700633"/>
                    <a:pt x="93702" y="1764178"/>
                  </a:cubicBezTo>
                  <a:cubicBezTo>
                    <a:pt x="61391" y="1827723"/>
                    <a:pt x="1077" y="2012434"/>
                    <a:pt x="0" y="2048515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Balloon 6"/>
            <p:cNvSpPr/>
            <p:nvPr/>
          </p:nvSpPr>
          <p:spPr>
            <a:xfrm>
              <a:off x="6068054" y="108863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Balloon 7"/>
          <p:cNvGrpSpPr/>
          <p:nvPr/>
        </p:nvGrpSpPr>
        <p:grpSpPr>
          <a:xfrm rot="19803388">
            <a:off x="3602192" y="-105860"/>
            <a:ext cx="1080000" cy="3125597"/>
            <a:chOff x="6941785" y="400013"/>
            <a:chExt cx="1080000" cy="3586265"/>
          </a:xfrm>
        </p:grpSpPr>
        <p:sp>
          <p:nvSpPr>
            <p:cNvPr id="52" name="String 7"/>
            <p:cNvSpPr/>
            <p:nvPr/>
          </p:nvSpPr>
          <p:spPr>
            <a:xfrm>
              <a:off x="6978094" y="1795089"/>
              <a:ext cx="501714" cy="2191189"/>
            </a:xfrm>
            <a:custGeom>
              <a:avLst/>
              <a:gdLst>
                <a:gd name="connsiteX0" fmla="*/ 446665 w 501714"/>
                <a:gd name="connsiteY0" fmla="*/ 0 h 2191189"/>
                <a:gd name="connsiteX1" fmla="*/ 497231 w 501714"/>
                <a:gd name="connsiteY1" fmla="*/ 463521 h 2191189"/>
                <a:gd name="connsiteX2" fmla="*/ 345534 w 501714"/>
                <a:gd name="connsiteY2" fmla="*/ 960752 h 2191189"/>
                <a:gd name="connsiteX3" fmla="*/ 349747 w 501714"/>
                <a:gd name="connsiteY3" fmla="*/ 1394776 h 2191189"/>
                <a:gd name="connsiteX4" fmla="*/ 223333 w 501714"/>
                <a:gd name="connsiteY4" fmla="*/ 1833014 h 2191189"/>
                <a:gd name="connsiteX5" fmla="*/ 0 w 501714"/>
                <a:gd name="connsiteY5" fmla="*/ 2191189 h 219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1714" h="2191189">
                  <a:moveTo>
                    <a:pt x="446665" y="0"/>
                  </a:moveTo>
                  <a:cubicBezTo>
                    <a:pt x="480375" y="151698"/>
                    <a:pt x="514086" y="303396"/>
                    <a:pt x="497231" y="463521"/>
                  </a:cubicBezTo>
                  <a:cubicBezTo>
                    <a:pt x="480376" y="623646"/>
                    <a:pt x="370115" y="805543"/>
                    <a:pt x="345534" y="960752"/>
                  </a:cubicBezTo>
                  <a:cubicBezTo>
                    <a:pt x="320953" y="1115961"/>
                    <a:pt x="370114" y="1249399"/>
                    <a:pt x="349747" y="1394776"/>
                  </a:cubicBezTo>
                  <a:cubicBezTo>
                    <a:pt x="329380" y="1540153"/>
                    <a:pt x="281624" y="1700279"/>
                    <a:pt x="223333" y="1833014"/>
                  </a:cubicBezTo>
                  <a:cubicBezTo>
                    <a:pt x="165042" y="1965750"/>
                    <a:pt x="82521" y="2078469"/>
                    <a:pt x="0" y="2191189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Balloon 7"/>
            <p:cNvSpPr/>
            <p:nvPr/>
          </p:nvSpPr>
          <p:spPr>
            <a:xfrm rot="202149">
              <a:off x="6941785" y="400013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FF0C0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Basket"/>
          <p:cNvGrpSpPr/>
          <p:nvPr/>
        </p:nvGrpSpPr>
        <p:grpSpPr>
          <a:xfrm>
            <a:off x="2500335" y="2776726"/>
            <a:ext cx="3183808" cy="2653860"/>
            <a:chOff x="4296000" y="2669069"/>
            <a:chExt cx="3600000" cy="2653860"/>
          </a:xfrm>
        </p:grpSpPr>
        <p:pic>
          <p:nvPicPr>
            <p:cNvPr id="55" name="Basket Back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038" y="3531260"/>
              <a:ext cx="3133962" cy="1406489"/>
            </a:xfrm>
            <a:prstGeom prst="rect">
              <a:avLst/>
            </a:prstGeom>
          </p:spPr>
        </p:pic>
        <p:pic>
          <p:nvPicPr>
            <p:cNvPr id="56" name="Basket Left Sid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151" y="3531260"/>
              <a:ext cx="536917" cy="1750817"/>
            </a:xfrm>
            <a:prstGeom prst="rect">
              <a:avLst/>
            </a:prstGeom>
          </p:spPr>
        </p:pic>
        <p:pic>
          <p:nvPicPr>
            <p:cNvPr id="57" name="Character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3657" y="2669069"/>
              <a:ext cx="1921680" cy="1335167"/>
            </a:xfrm>
            <a:prstGeom prst="rect">
              <a:avLst/>
            </a:prstGeom>
          </p:spPr>
        </p:pic>
        <p:pic>
          <p:nvPicPr>
            <p:cNvPr id="58" name="Basket 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000" y="3968662"/>
              <a:ext cx="3139798" cy="1324785"/>
            </a:xfrm>
            <a:prstGeom prst="rect">
              <a:avLst/>
            </a:prstGeom>
          </p:spPr>
        </p:pic>
        <p:pic>
          <p:nvPicPr>
            <p:cNvPr id="59" name="Basket Right Side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247" y="3531260"/>
              <a:ext cx="542753" cy="1791669"/>
            </a:xfrm>
            <a:prstGeom prst="rect">
              <a:avLst/>
            </a:prstGeom>
          </p:spPr>
        </p:pic>
      </p:grpSp>
      <p:grpSp>
        <p:nvGrpSpPr>
          <p:cNvPr id="60" name="Balloon 1"/>
          <p:cNvGrpSpPr/>
          <p:nvPr/>
        </p:nvGrpSpPr>
        <p:grpSpPr>
          <a:xfrm>
            <a:off x="2607723" y="1258682"/>
            <a:ext cx="1728169" cy="2636602"/>
            <a:chOff x="2695339" y="1337521"/>
            <a:chExt cx="1728169" cy="2636602"/>
          </a:xfrm>
        </p:grpSpPr>
        <p:sp>
          <p:nvSpPr>
            <p:cNvPr id="61" name="String 1"/>
            <p:cNvSpPr/>
            <p:nvPr/>
          </p:nvSpPr>
          <p:spPr>
            <a:xfrm>
              <a:off x="3575538" y="2590800"/>
              <a:ext cx="847970" cy="1383323"/>
            </a:xfrm>
            <a:custGeom>
              <a:avLst/>
              <a:gdLst>
                <a:gd name="connsiteX0" fmla="*/ 0 w 847970"/>
                <a:gd name="connsiteY0" fmla="*/ 0 h 1383323"/>
                <a:gd name="connsiteX1" fmla="*/ 140677 w 847970"/>
                <a:gd name="connsiteY1" fmla="*/ 246185 h 1383323"/>
                <a:gd name="connsiteX2" fmla="*/ 175847 w 847970"/>
                <a:gd name="connsiteY2" fmla="*/ 593969 h 1383323"/>
                <a:gd name="connsiteX3" fmla="*/ 355600 w 847970"/>
                <a:gd name="connsiteY3" fmla="*/ 879231 h 1383323"/>
                <a:gd name="connsiteX4" fmla="*/ 605693 w 847970"/>
                <a:gd name="connsiteY4" fmla="*/ 1019908 h 1383323"/>
                <a:gd name="connsiteX5" fmla="*/ 847970 w 847970"/>
                <a:gd name="connsiteY5" fmla="*/ 1383323 h 138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70" h="1383323">
                  <a:moveTo>
                    <a:pt x="0" y="0"/>
                  </a:moveTo>
                  <a:cubicBezTo>
                    <a:pt x="55684" y="73595"/>
                    <a:pt x="111369" y="147190"/>
                    <a:pt x="140677" y="246185"/>
                  </a:cubicBezTo>
                  <a:cubicBezTo>
                    <a:pt x="169985" y="345180"/>
                    <a:pt x="140026" y="488461"/>
                    <a:pt x="175847" y="593969"/>
                  </a:cubicBezTo>
                  <a:cubicBezTo>
                    <a:pt x="211668" y="699477"/>
                    <a:pt x="283959" y="808241"/>
                    <a:pt x="355600" y="879231"/>
                  </a:cubicBezTo>
                  <a:cubicBezTo>
                    <a:pt x="427241" y="950221"/>
                    <a:pt x="523631" y="935893"/>
                    <a:pt x="605693" y="1019908"/>
                  </a:cubicBezTo>
                  <a:cubicBezTo>
                    <a:pt x="687755" y="1103923"/>
                    <a:pt x="812150" y="1322754"/>
                    <a:pt x="847970" y="1383323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Balloon 1"/>
            <p:cNvSpPr/>
            <p:nvPr/>
          </p:nvSpPr>
          <p:spPr>
            <a:xfrm rot="19563144">
              <a:off x="2695339" y="1337521"/>
              <a:ext cx="1080000" cy="1440000"/>
            </a:xfrm>
            <a:custGeom>
              <a:avLst/>
              <a:gdLst>
                <a:gd name="connsiteX0" fmla="*/ 408846 w 1082572"/>
                <a:gd name="connsiteY0" fmla="*/ 1592771 h 1605566"/>
                <a:gd name="connsiteX1" fmla="*/ 484548 w 1082572"/>
                <a:gd name="connsiteY1" fmla="*/ 1471249 h 1605566"/>
                <a:gd name="connsiteX2" fmla="*/ 438728 w 1082572"/>
                <a:gd name="connsiteY2" fmla="*/ 1397540 h 1605566"/>
                <a:gd name="connsiteX3" fmla="*/ 233536 w 1082572"/>
                <a:gd name="connsiteY3" fmla="*/ 1062857 h 1605566"/>
                <a:gd name="connsiteX4" fmla="*/ 80140 w 1082572"/>
                <a:gd name="connsiteY4" fmla="*/ 817822 h 1605566"/>
                <a:gd name="connsiteX5" fmla="*/ 20375 w 1082572"/>
                <a:gd name="connsiteY5" fmla="*/ 680363 h 1605566"/>
                <a:gd name="connsiteX6" fmla="*/ 454 w 1082572"/>
                <a:gd name="connsiteY6" fmla="*/ 544896 h 1605566"/>
                <a:gd name="connsiteX7" fmla="*/ 36313 w 1082572"/>
                <a:gd name="connsiteY7" fmla="*/ 343689 h 1605566"/>
                <a:gd name="connsiteX8" fmla="*/ 143889 w 1082572"/>
                <a:gd name="connsiteY8" fmla="*/ 176347 h 1605566"/>
                <a:gd name="connsiteX9" fmla="*/ 305254 w 1082572"/>
                <a:gd name="connsiteY9" fmla="*/ 56818 h 1605566"/>
                <a:gd name="connsiteX10" fmla="*/ 472595 w 1082572"/>
                <a:gd name="connsiteY10" fmla="*/ 7014 h 1605566"/>
                <a:gd name="connsiteX11" fmla="*/ 629975 w 1082572"/>
                <a:gd name="connsiteY11" fmla="*/ 5022 h 1605566"/>
                <a:gd name="connsiteX12" fmla="*/ 771419 w 1082572"/>
                <a:gd name="connsiteY12" fmla="*/ 50842 h 1605566"/>
                <a:gd name="connsiteX13" fmla="*/ 906885 w 1082572"/>
                <a:gd name="connsiteY13" fmla="*/ 138496 h 1605566"/>
                <a:gd name="connsiteX14" fmla="*/ 1010477 w 1082572"/>
                <a:gd name="connsiteY14" fmla="*/ 269979 h 1605566"/>
                <a:gd name="connsiteX15" fmla="*/ 1066258 w 1082572"/>
                <a:gd name="connsiteY15" fmla="*/ 407438 h 1605566"/>
                <a:gd name="connsiteX16" fmla="*/ 1082195 w 1082572"/>
                <a:gd name="connsiteY16" fmla="*/ 554857 h 1605566"/>
                <a:gd name="connsiteX17" fmla="*/ 1054305 w 1082572"/>
                <a:gd name="connsiteY17" fmla="*/ 710246 h 1605566"/>
                <a:gd name="connsiteX18" fmla="*/ 976611 w 1082572"/>
                <a:gd name="connsiteY18" fmla="*/ 873602 h 1605566"/>
                <a:gd name="connsiteX19" fmla="*/ 902901 w 1082572"/>
                <a:gd name="connsiteY19" fmla="*/ 979187 h 1605566"/>
                <a:gd name="connsiteX20" fmla="*/ 779387 w 1082572"/>
                <a:gd name="connsiteY20" fmla="*/ 1176410 h 1605566"/>
                <a:gd name="connsiteX21" fmla="*/ 677787 w 1082572"/>
                <a:gd name="connsiteY21" fmla="*/ 1343751 h 1605566"/>
                <a:gd name="connsiteX22" fmla="*/ 596109 w 1082572"/>
                <a:gd name="connsiteY22" fmla="*/ 1467265 h 1605566"/>
                <a:gd name="connsiteX23" fmla="*/ 677787 w 1082572"/>
                <a:gd name="connsiteY23" fmla="*/ 1600740 h 1605566"/>
                <a:gd name="connsiteX24" fmla="*/ 586148 w 1082572"/>
                <a:gd name="connsiteY24" fmla="*/ 1578826 h 1605566"/>
                <a:gd name="connsiteX25" fmla="*/ 534352 w 1082572"/>
                <a:gd name="connsiteY25" fmla="*/ 1604724 h 1605566"/>
                <a:gd name="connsiteX26" fmla="*/ 488532 w 1082572"/>
                <a:gd name="connsiteY26" fmla="*/ 1580818 h 1605566"/>
                <a:gd name="connsiteX27" fmla="*/ 408846 w 1082572"/>
                <a:gd name="connsiteY27" fmla="*/ 1592771 h 160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572" h="1605566">
                  <a:moveTo>
                    <a:pt x="408846" y="1592771"/>
                  </a:moveTo>
                  <a:cubicBezTo>
                    <a:pt x="408182" y="1574510"/>
                    <a:pt x="479568" y="1503787"/>
                    <a:pt x="484548" y="1471249"/>
                  </a:cubicBezTo>
                  <a:cubicBezTo>
                    <a:pt x="489528" y="1438711"/>
                    <a:pt x="438728" y="1397540"/>
                    <a:pt x="438728" y="1397540"/>
                  </a:cubicBezTo>
                  <a:lnTo>
                    <a:pt x="233536" y="1062857"/>
                  </a:lnTo>
                  <a:cubicBezTo>
                    <a:pt x="173771" y="966237"/>
                    <a:pt x="115667" y="881571"/>
                    <a:pt x="80140" y="817822"/>
                  </a:cubicBezTo>
                  <a:cubicBezTo>
                    <a:pt x="44613" y="754073"/>
                    <a:pt x="33656" y="725851"/>
                    <a:pt x="20375" y="680363"/>
                  </a:cubicBezTo>
                  <a:cubicBezTo>
                    <a:pt x="7094" y="634875"/>
                    <a:pt x="-2202" y="601008"/>
                    <a:pt x="454" y="544896"/>
                  </a:cubicBezTo>
                  <a:cubicBezTo>
                    <a:pt x="3110" y="488784"/>
                    <a:pt x="12407" y="405114"/>
                    <a:pt x="36313" y="343689"/>
                  </a:cubicBezTo>
                  <a:cubicBezTo>
                    <a:pt x="60219" y="282264"/>
                    <a:pt x="99065" y="224159"/>
                    <a:pt x="143889" y="176347"/>
                  </a:cubicBezTo>
                  <a:cubicBezTo>
                    <a:pt x="188712" y="128535"/>
                    <a:pt x="250470" y="85040"/>
                    <a:pt x="305254" y="56818"/>
                  </a:cubicBezTo>
                  <a:cubicBezTo>
                    <a:pt x="360038" y="28596"/>
                    <a:pt x="418475" y="15647"/>
                    <a:pt x="472595" y="7014"/>
                  </a:cubicBezTo>
                  <a:cubicBezTo>
                    <a:pt x="526715" y="-1619"/>
                    <a:pt x="580171" y="-2283"/>
                    <a:pt x="629975" y="5022"/>
                  </a:cubicBezTo>
                  <a:cubicBezTo>
                    <a:pt x="679779" y="12327"/>
                    <a:pt x="725267" y="28596"/>
                    <a:pt x="771419" y="50842"/>
                  </a:cubicBezTo>
                  <a:cubicBezTo>
                    <a:pt x="817571" y="73088"/>
                    <a:pt x="867042" y="101973"/>
                    <a:pt x="906885" y="138496"/>
                  </a:cubicBezTo>
                  <a:cubicBezTo>
                    <a:pt x="946728" y="175019"/>
                    <a:pt x="983915" y="225155"/>
                    <a:pt x="1010477" y="269979"/>
                  </a:cubicBezTo>
                  <a:cubicBezTo>
                    <a:pt x="1037039" y="314803"/>
                    <a:pt x="1054305" y="359958"/>
                    <a:pt x="1066258" y="407438"/>
                  </a:cubicBezTo>
                  <a:cubicBezTo>
                    <a:pt x="1078211" y="454918"/>
                    <a:pt x="1084187" y="504389"/>
                    <a:pt x="1082195" y="554857"/>
                  </a:cubicBezTo>
                  <a:cubicBezTo>
                    <a:pt x="1080203" y="605325"/>
                    <a:pt x="1071902" y="657122"/>
                    <a:pt x="1054305" y="710246"/>
                  </a:cubicBezTo>
                  <a:cubicBezTo>
                    <a:pt x="1036708" y="763370"/>
                    <a:pt x="1001845" y="828779"/>
                    <a:pt x="976611" y="873602"/>
                  </a:cubicBezTo>
                  <a:cubicBezTo>
                    <a:pt x="951377" y="918425"/>
                    <a:pt x="935772" y="928719"/>
                    <a:pt x="902901" y="979187"/>
                  </a:cubicBezTo>
                  <a:cubicBezTo>
                    <a:pt x="870030" y="1029655"/>
                    <a:pt x="816906" y="1115649"/>
                    <a:pt x="779387" y="1176410"/>
                  </a:cubicBezTo>
                  <a:cubicBezTo>
                    <a:pt x="741868" y="1237171"/>
                    <a:pt x="708333" y="1295275"/>
                    <a:pt x="677787" y="1343751"/>
                  </a:cubicBezTo>
                  <a:cubicBezTo>
                    <a:pt x="647241" y="1392227"/>
                    <a:pt x="596109" y="1424434"/>
                    <a:pt x="596109" y="1467265"/>
                  </a:cubicBezTo>
                  <a:cubicBezTo>
                    <a:pt x="596109" y="1510096"/>
                    <a:pt x="679447" y="1582147"/>
                    <a:pt x="677787" y="1600740"/>
                  </a:cubicBezTo>
                  <a:cubicBezTo>
                    <a:pt x="676127" y="1619333"/>
                    <a:pt x="610054" y="1578162"/>
                    <a:pt x="586148" y="1578826"/>
                  </a:cubicBezTo>
                  <a:cubicBezTo>
                    <a:pt x="562242" y="1579490"/>
                    <a:pt x="550621" y="1604392"/>
                    <a:pt x="534352" y="1604724"/>
                  </a:cubicBezTo>
                  <a:cubicBezTo>
                    <a:pt x="518083" y="1605056"/>
                    <a:pt x="509118" y="1582146"/>
                    <a:pt x="488532" y="1580818"/>
                  </a:cubicBezTo>
                  <a:cubicBezTo>
                    <a:pt x="467946" y="1579490"/>
                    <a:pt x="409510" y="1611032"/>
                    <a:pt x="408846" y="159277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0" h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3" name="مستطيل 62"/>
          <p:cNvSpPr/>
          <p:nvPr/>
        </p:nvSpPr>
        <p:spPr>
          <a:xfrm>
            <a:off x="6627223" y="1576998"/>
            <a:ext cx="1755898" cy="3483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dirty="0" smtClean="0">
                <a:cs typeface="+mj-cs"/>
              </a:rPr>
              <a:t>اختر رقم السؤال اذا كانت اجابتي صحيحة اعطني بالون من السلة </a:t>
            </a:r>
          </a:p>
          <a:p>
            <a:pPr algn="ctr"/>
            <a:endParaRPr lang="ar-JO" dirty="0">
              <a:cs typeface="+mj-cs"/>
            </a:endParaRPr>
          </a:p>
          <a:p>
            <a:pPr algn="ctr"/>
            <a:endParaRPr lang="ar-JO" dirty="0" smtClean="0">
              <a:cs typeface="+mj-cs"/>
            </a:endParaRPr>
          </a:p>
          <a:p>
            <a:pPr algn="ctr"/>
            <a:endParaRPr lang="ar-JO" dirty="0">
              <a:cs typeface="+mj-cs"/>
            </a:endParaRPr>
          </a:p>
          <a:p>
            <a:pPr algn="ctr"/>
            <a:r>
              <a:rPr lang="ar-JO" dirty="0" smtClean="0">
                <a:solidFill>
                  <a:schemeClr val="bg1"/>
                </a:solidFill>
                <a:cs typeface="+mj-cs"/>
              </a:rPr>
              <a:t>(</a:t>
            </a:r>
            <a:r>
              <a:rPr lang="ar-JO" dirty="0" err="1" smtClean="0">
                <a:solidFill>
                  <a:schemeClr val="bg1"/>
                </a:solidFill>
                <a:cs typeface="+mj-cs"/>
              </a:rPr>
              <a:t>ملاحظة:اختر</a:t>
            </a:r>
            <a:r>
              <a:rPr lang="ar-JO" dirty="0" smtClean="0">
                <a:solidFill>
                  <a:schemeClr val="bg1"/>
                </a:solidFill>
                <a:cs typeface="+mj-cs"/>
              </a:rPr>
              <a:t> البالون الذي يحمل السهم اخر بالون )</a:t>
            </a:r>
            <a:endParaRPr lang="ar-SA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18236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0234 -0.29213 " pathEditMode="relative" rAng="0" ptsTypes="AA">
                                      <p:cBhvr>
                                        <p:cTn id="8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"/>
                            </p:stCondLst>
                            <p:childTnLst>
                              <p:par>
                                <p:cTn id="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00234 -0.51644 " pathEditMode="relative" rAng="0" ptsTypes="AA">
                                      <p:cBhvr>
                                        <p:cTn id="11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2583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00234 -0.74121 " pathEditMode="relative" rAng="0" ptsTypes="AA">
                                      <p:cBhvr>
                                        <p:cTn id="14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706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0234 -1.42153 " pathEditMode="relative" rAng="0" ptsTypes="AA">
                                      <p:cBhvr>
                                        <p:cTn id="16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71088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0234 -1.64583 " pathEditMode="relative" rAng="0" ptsTypes="AA">
                                      <p:cBhvr>
                                        <p:cTn id="19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82292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00234 -1.87431 " pathEditMode="relative" rAng="0" ptsTypes="AA">
                                      <p:cBhvr>
                                        <p:cTn id="22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93727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0234 -2.1007 " pathEditMode="relative" rAng="0" ptsTypes="AA">
                                      <p:cBhvr>
                                        <p:cTn id="24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05046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0234 -2.32709 " pathEditMode="relative" rAng="0" ptsTypes="AA">
                                      <p:cBhvr>
                                        <p:cTn id="27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16366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00234 -0.9676 " pathEditMode="relative" rAng="0" ptsTypes="AA">
                                      <p:cBhvr>
                                        <p:cTn id="29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48380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234 -1.19399 " pathEditMode="relative" rAng="0" ptsTypes="AA">
                                      <p:cBhvr>
                                        <p:cTn id="32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59699"/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" grpId="7" animBg="1"/>
      <p:bldP spid="2" grpId="8" animBg="1"/>
      <p:bldP spid="2" grpId="9" animBg="1"/>
      <p:bldP spid="2" grpId="1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  <p:bldP spid="3" grpId="7" animBg="1"/>
      <p:bldP spid="3" grpId="8" animBg="1"/>
      <p:bldP spid="3" grpId="9" animBg="1"/>
      <p:bldP spid="3" grpId="10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5" grpId="1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6" grpId="10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  <p:bldP spid="7" grpId="10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8" grpId="7" animBg="1"/>
      <p:bldP spid="8" grpId="8" animBg="1"/>
      <p:bldP spid="8" grpId="9" animBg="1"/>
      <p:bldP spid="8" grpId="10" animBg="1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  <p:bldP spid="9" grpId="8" animBg="1"/>
      <p:bldP spid="9" grpId="9" animBg="1"/>
      <p:bldP spid="9" grpId="10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1" grpId="1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207664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431410" y="1573962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483662" y="5490754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3776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زر إجراء: إرجاع 80">
            <a:hlinkClick r:id="rId3" action="ppaction://hlinksldjump" highlightClick="1"/>
          </p:cNvPr>
          <p:cNvSpPr/>
          <p:nvPr/>
        </p:nvSpPr>
        <p:spPr>
          <a:xfrm>
            <a:off x="1" y="6139543"/>
            <a:ext cx="1036320" cy="71845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4941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لقطة الشاشة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8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Picture 6" descr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417" y="2625635"/>
            <a:ext cx="1873745" cy="4232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17" descr="Picture 1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367162" y="1735728"/>
            <a:ext cx="1653303" cy="278402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زر إجراء: إرجاع 11">
            <a:hlinkClick r:id="rId5" action="ppaction://hlinksldjump" highlightClick="1"/>
          </p:cNvPr>
          <p:cNvSpPr/>
          <p:nvPr/>
        </p:nvSpPr>
        <p:spPr>
          <a:xfrm>
            <a:off x="-3192" y="6252754"/>
            <a:ext cx="809897" cy="60524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1853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تجميع"/>
          <p:cNvGrpSpPr/>
          <p:nvPr/>
        </p:nvGrpSpPr>
        <p:grpSpPr>
          <a:xfrm flipH="1">
            <a:off x="0" y="0"/>
            <a:ext cx="12192000" cy="6858000"/>
            <a:chOff x="0" y="0"/>
            <a:chExt cx="13188812" cy="9829525"/>
          </a:xfrm>
        </p:grpSpPr>
        <p:pic>
          <p:nvPicPr>
            <p:cNvPr id="6" name="IMG_6154.jpeg" descr="IMG_6154.jpeg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0"/>
              <a:ext cx="13188813" cy="9829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مستطيل"/>
            <p:cNvSpPr/>
            <p:nvPr/>
          </p:nvSpPr>
          <p:spPr>
            <a:xfrm rot="21062034" flipH="1">
              <a:off x="3878176" y="5690186"/>
              <a:ext cx="1038503" cy="14315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pic>
        <p:nvPicPr>
          <p:cNvPr id="8" name="IMG_6156.png" descr="IMG_6156.png"/>
          <p:cNvPicPr>
            <a:picLocks noChangeAspect="1"/>
          </p:cNvPicPr>
          <p:nvPr/>
        </p:nvPicPr>
        <p:blipFill>
          <a:blip r:embed="rId3"/>
          <a:srcRect l="28183" t="36378" r="49413" b="16794"/>
          <a:stretch>
            <a:fillRect/>
          </a:stretch>
        </p:blipFill>
        <p:spPr>
          <a:xfrm>
            <a:off x="-1" y="2403564"/>
            <a:ext cx="2695685" cy="4454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0" extrusionOk="0">
                <a:moveTo>
                  <a:pt x="14041" y="0"/>
                </a:moveTo>
                <a:cubicBezTo>
                  <a:pt x="13622" y="0"/>
                  <a:pt x="13273" y="216"/>
                  <a:pt x="13273" y="540"/>
                </a:cubicBezTo>
                <a:cubicBezTo>
                  <a:pt x="13273" y="755"/>
                  <a:pt x="12897" y="968"/>
                  <a:pt x="12601" y="923"/>
                </a:cubicBezTo>
                <a:cubicBezTo>
                  <a:pt x="12330" y="881"/>
                  <a:pt x="11911" y="1047"/>
                  <a:pt x="11647" y="1300"/>
                </a:cubicBezTo>
                <a:cubicBezTo>
                  <a:pt x="11446" y="1494"/>
                  <a:pt x="11411" y="1616"/>
                  <a:pt x="11395" y="2174"/>
                </a:cubicBezTo>
                <a:cubicBezTo>
                  <a:pt x="11382" y="2644"/>
                  <a:pt x="11416" y="2863"/>
                  <a:pt x="11520" y="2965"/>
                </a:cubicBezTo>
                <a:cubicBezTo>
                  <a:pt x="11600" y="3043"/>
                  <a:pt x="11665" y="3208"/>
                  <a:pt x="11665" y="3332"/>
                </a:cubicBezTo>
                <a:cubicBezTo>
                  <a:pt x="11665" y="3596"/>
                  <a:pt x="11298" y="4371"/>
                  <a:pt x="11098" y="4528"/>
                </a:cubicBezTo>
                <a:cubicBezTo>
                  <a:pt x="11022" y="4588"/>
                  <a:pt x="10986" y="4655"/>
                  <a:pt x="11018" y="4677"/>
                </a:cubicBezTo>
                <a:cubicBezTo>
                  <a:pt x="11050" y="4698"/>
                  <a:pt x="11002" y="4816"/>
                  <a:pt x="10911" y="4937"/>
                </a:cubicBezTo>
                <a:cubicBezTo>
                  <a:pt x="10819" y="5058"/>
                  <a:pt x="10731" y="5240"/>
                  <a:pt x="10716" y="5341"/>
                </a:cubicBezTo>
                <a:cubicBezTo>
                  <a:pt x="10699" y="5460"/>
                  <a:pt x="10594" y="5555"/>
                  <a:pt x="10413" y="5616"/>
                </a:cubicBezTo>
                <a:cubicBezTo>
                  <a:pt x="10223" y="5680"/>
                  <a:pt x="10170" y="5731"/>
                  <a:pt x="10241" y="5780"/>
                </a:cubicBezTo>
                <a:cubicBezTo>
                  <a:pt x="10312" y="5828"/>
                  <a:pt x="10278" y="5912"/>
                  <a:pt x="10134" y="6046"/>
                </a:cubicBezTo>
                <a:cubicBezTo>
                  <a:pt x="9969" y="6198"/>
                  <a:pt x="9950" y="6262"/>
                  <a:pt x="10042" y="6338"/>
                </a:cubicBezTo>
                <a:cubicBezTo>
                  <a:pt x="10186" y="6457"/>
                  <a:pt x="10043" y="6556"/>
                  <a:pt x="9627" y="6627"/>
                </a:cubicBezTo>
                <a:cubicBezTo>
                  <a:pt x="9451" y="6657"/>
                  <a:pt x="9358" y="6715"/>
                  <a:pt x="9375" y="6783"/>
                </a:cubicBezTo>
                <a:cubicBezTo>
                  <a:pt x="9404" y="6901"/>
                  <a:pt x="8607" y="7104"/>
                  <a:pt x="8366" y="7040"/>
                </a:cubicBezTo>
                <a:cubicBezTo>
                  <a:pt x="8294" y="7021"/>
                  <a:pt x="8260" y="7034"/>
                  <a:pt x="8292" y="7069"/>
                </a:cubicBezTo>
                <a:cubicBezTo>
                  <a:pt x="8433" y="7226"/>
                  <a:pt x="8102" y="7207"/>
                  <a:pt x="7854" y="7045"/>
                </a:cubicBezTo>
                <a:cubicBezTo>
                  <a:pt x="7703" y="6945"/>
                  <a:pt x="7549" y="6884"/>
                  <a:pt x="7513" y="6909"/>
                </a:cubicBezTo>
                <a:cubicBezTo>
                  <a:pt x="7439" y="6959"/>
                  <a:pt x="7230" y="6636"/>
                  <a:pt x="7184" y="6401"/>
                </a:cubicBezTo>
                <a:cubicBezTo>
                  <a:pt x="7168" y="6316"/>
                  <a:pt x="7126" y="6189"/>
                  <a:pt x="7093" y="6118"/>
                </a:cubicBezTo>
                <a:cubicBezTo>
                  <a:pt x="7053" y="6031"/>
                  <a:pt x="7148" y="5893"/>
                  <a:pt x="7388" y="5697"/>
                </a:cubicBezTo>
                <a:cubicBezTo>
                  <a:pt x="7583" y="5537"/>
                  <a:pt x="7743" y="5364"/>
                  <a:pt x="7743" y="5313"/>
                </a:cubicBezTo>
                <a:cubicBezTo>
                  <a:pt x="7743" y="5262"/>
                  <a:pt x="7891" y="5143"/>
                  <a:pt x="8071" y="5050"/>
                </a:cubicBezTo>
                <a:cubicBezTo>
                  <a:pt x="8315" y="4924"/>
                  <a:pt x="8502" y="4886"/>
                  <a:pt x="8810" y="4898"/>
                </a:cubicBezTo>
                <a:cubicBezTo>
                  <a:pt x="9037" y="4908"/>
                  <a:pt x="9270" y="4936"/>
                  <a:pt x="9330" y="4961"/>
                </a:cubicBezTo>
                <a:cubicBezTo>
                  <a:pt x="9395" y="4989"/>
                  <a:pt x="9451" y="4934"/>
                  <a:pt x="9471" y="4824"/>
                </a:cubicBezTo>
                <a:cubicBezTo>
                  <a:pt x="9494" y="4691"/>
                  <a:pt x="9646" y="4572"/>
                  <a:pt x="10006" y="4404"/>
                </a:cubicBezTo>
                <a:cubicBezTo>
                  <a:pt x="10283" y="4276"/>
                  <a:pt x="10555" y="4087"/>
                  <a:pt x="10612" y="3985"/>
                </a:cubicBezTo>
                <a:cubicBezTo>
                  <a:pt x="10668" y="3883"/>
                  <a:pt x="10769" y="3731"/>
                  <a:pt x="10837" y="3649"/>
                </a:cubicBezTo>
                <a:cubicBezTo>
                  <a:pt x="11029" y="3415"/>
                  <a:pt x="10987" y="3194"/>
                  <a:pt x="10663" y="2746"/>
                </a:cubicBezTo>
                <a:cubicBezTo>
                  <a:pt x="10413" y="2401"/>
                  <a:pt x="10273" y="2299"/>
                  <a:pt x="9819" y="2123"/>
                </a:cubicBezTo>
                <a:lnTo>
                  <a:pt x="9276" y="1912"/>
                </a:lnTo>
                <a:lnTo>
                  <a:pt x="8609" y="2009"/>
                </a:lnTo>
                <a:cubicBezTo>
                  <a:pt x="8242" y="2061"/>
                  <a:pt x="7895" y="2124"/>
                  <a:pt x="7839" y="2148"/>
                </a:cubicBezTo>
                <a:cubicBezTo>
                  <a:pt x="7782" y="2172"/>
                  <a:pt x="7676" y="2158"/>
                  <a:pt x="7604" y="2117"/>
                </a:cubicBezTo>
                <a:cubicBezTo>
                  <a:pt x="7503" y="2060"/>
                  <a:pt x="7445" y="2104"/>
                  <a:pt x="7352" y="2318"/>
                </a:cubicBezTo>
                <a:cubicBezTo>
                  <a:pt x="7230" y="2597"/>
                  <a:pt x="6856" y="2800"/>
                  <a:pt x="6463" y="2800"/>
                </a:cubicBezTo>
                <a:cubicBezTo>
                  <a:pt x="6362" y="2800"/>
                  <a:pt x="6185" y="2846"/>
                  <a:pt x="6068" y="2902"/>
                </a:cubicBezTo>
                <a:cubicBezTo>
                  <a:pt x="5869" y="2998"/>
                  <a:pt x="5841" y="2987"/>
                  <a:pt x="5595" y="2732"/>
                </a:cubicBezTo>
                <a:cubicBezTo>
                  <a:pt x="5451" y="2583"/>
                  <a:pt x="5238" y="2427"/>
                  <a:pt x="5124" y="2385"/>
                </a:cubicBezTo>
                <a:cubicBezTo>
                  <a:pt x="4928" y="2313"/>
                  <a:pt x="4919" y="2322"/>
                  <a:pt x="4976" y="2536"/>
                </a:cubicBezTo>
                <a:cubicBezTo>
                  <a:pt x="5029" y="2732"/>
                  <a:pt x="4974" y="2827"/>
                  <a:pt x="4581" y="3196"/>
                </a:cubicBezTo>
                <a:cubicBezTo>
                  <a:pt x="4329" y="3432"/>
                  <a:pt x="4124" y="3671"/>
                  <a:pt x="4124" y="3727"/>
                </a:cubicBezTo>
                <a:cubicBezTo>
                  <a:pt x="4124" y="3782"/>
                  <a:pt x="4062" y="3852"/>
                  <a:pt x="3987" y="3883"/>
                </a:cubicBezTo>
                <a:cubicBezTo>
                  <a:pt x="3816" y="3952"/>
                  <a:pt x="3693" y="4458"/>
                  <a:pt x="3664" y="5212"/>
                </a:cubicBezTo>
                <a:cubicBezTo>
                  <a:pt x="3651" y="5534"/>
                  <a:pt x="3615" y="5845"/>
                  <a:pt x="3583" y="5902"/>
                </a:cubicBezTo>
                <a:cubicBezTo>
                  <a:pt x="3552" y="5959"/>
                  <a:pt x="3514" y="6159"/>
                  <a:pt x="3498" y="6349"/>
                </a:cubicBezTo>
                <a:cubicBezTo>
                  <a:pt x="3479" y="6583"/>
                  <a:pt x="3429" y="6688"/>
                  <a:pt x="3342" y="6676"/>
                </a:cubicBezTo>
                <a:cubicBezTo>
                  <a:pt x="3222" y="6660"/>
                  <a:pt x="3233" y="6815"/>
                  <a:pt x="3376" y="7129"/>
                </a:cubicBezTo>
                <a:cubicBezTo>
                  <a:pt x="3398" y="7179"/>
                  <a:pt x="3353" y="7306"/>
                  <a:pt x="3273" y="7412"/>
                </a:cubicBezTo>
                <a:cubicBezTo>
                  <a:pt x="3082" y="7664"/>
                  <a:pt x="3127" y="8681"/>
                  <a:pt x="3342" y="8969"/>
                </a:cubicBezTo>
                <a:cubicBezTo>
                  <a:pt x="3426" y="9082"/>
                  <a:pt x="3527" y="9274"/>
                  <a:pt x="3565" y="9395"/>
                </a:cubicBezTo>
                <a:cubicBezTo>
                  <a:pt x="3603" y="9516"/>
                  <a:pt x="3767" y="9740"/>
                  <a:pt x="3929" y="9893"/>
                </a:cubicBezTo>
                <a:cubicBezTo>
                  <a:pt x="4092" y="10047"/>
                  <a:pt x="4224" y="10198"/>
                  <a:pt x="4224" y="10228"/>
                </a:cubicBezTo>
                <a:cubicBezTo>
                  <a:pt x="4224" y="10259"/>
                  <a:pt x="4473" y="10342"/>
                  <a:pt x="4778" y="10413"/>
                </a:cubicBezTo>
                <a:cubicBezTo>
                  <a:pt x="5490" y="10579"/>
                  <a:pt x="5606" y="10670"/>
                  <a:pt x="5389" y="10897"/>
                </a:cubicBezTo>
                <a:cubicBezTo>
                  <a:pt x="5289" y="11002"/>
                  <a:pt x="5250" y="11135"/>
                  <a:pt x="5287" y="11236"/>
                </a:cubicBezTo>
                <a:cubicBezTo>
                  <a:pt x="5324" y="11339"/>
                  <a:pt x="5281" y="11471"/>
                  <a:pt x="5173" y="11584"/>
                </a:cubicBezTo>
                <a:cubicBezTo>
                  <a:pt x="4972" y="11794"/>
                  <a:pt x="4901" y="12304"/>
                  <a:pt x="5055" y="12433"/>
                </a:cubicBezTo>
                <a:cubicBezTo>
                  <a:pt x="5224" y="12575"/>
                  <a:pt x="4979" y="12863"/>
                  <a:pt x="4688" y="12863"/>
                </a:cubicBezTo>
                <a:cubicBezTo>
                  <a:pt x="4555" y="12863"/>
                  <a:pt x="4422" y="12907"/>
                  <a:pt x="4392" y="12960"/>
                </a:cubicBezTo>
                <a:cubicBezTo>
                  <a:pt x="4359" y="13018"/>
                  <a:pt x="4255" y="13044"/>
                  <a:pt x="4139" y="13023"/>
                </a:cubicBezTo>
                <a:cubicBezTo>
                  <a:pt x="4002" y="12999"/>
                  <a:pt x="3844" y="13062"/>
                  <a:pt x="3617" y="13233"/>
                </a:cubicBezTo>
                <a:cubicBezTo>
                  <a:pt x="3437" y="13368"/>
                  <a:pt x="3216" y="13496"/>
                  <a:pt x="3126" y="13516"/>
                </a:cubicBezTo>
                <a:cubicBezTo>
                  <a:pt x="3035" y="13536"/>
                  <a:pt x="2950" y="13633"/>
                  <a:pt x="2938" y="13733"/>
                </a:cubicBezTo>
                <a:cubicBezTo>
                  <a:pt x="2926" y="13834"/>
                  <a:pt x="2845" y="14013"/>
                  <a:pt x="2757" y="14131"/>
                </a:cubicBezTo>
                <a:cubicBezTo>
                  <a:pt x="2670" y="14248"/>
                  <a:pt x="2572" y="14585"/>
                  <a:pt x="2541" y="14879"/>
                </a:cubicBezTo>
                <a:cubicBezTo>
                  <a:pt x="2510" y="15173"/>
                  <a:pt x="2434" y="15458"/>
                  <a:pt x="2373" y="15514"/>
                </a:cubicBezTo>
                <a:cubicBezTo>
                  <a:pt x="2301" y="15580"/>
                  <a:pt x="1983" y="15630"/>
                  <a:pt x="1458" y="15659"/>
                </a:cubicBezTo>
                <a:cubicBezTo>
                  <a:pt x="1015" y="15684"/>
                  <a:pt x="508" y="15746"/>
                  <a:pt x="328" y="15797"/>
                </a:cubicBezTo>
                <a:cubicBezTo>
                  <a:pt x="29" y="15881"/>
                  <a:pt x="0" y="15913"/>
                  <a:pt x="0" y="16193"/>
                </a:cubicBezTo>
                <a:cubicBezTo>
                  <a:pt x="0" y="16812"/>
                  <a:pt x="290" y="17091"/>
                  <a:pt x="2262" y="18370"/>
                </a:cubicBezTo>
                <a:cubicBezTo>
                  <a:pt x="3517" y="19184"/>
                  <a:pt x="4515" y="19580"/>
                  <a:pt x="5316" y="19581"/>
                </a:cubicBezTo>
                <a:cubicBezTo>
                  <a:pt x="5703" y="19582"/>
                  <a:pt x="5797" y="19549"/>
                  <a:pt x="6102" y="19308"/>
                </a:cubicBezTo>
                <a:cubicBezTo>
                  <a:pt x="6353" y="19108"/>
                  <a:pt x="6431" y="18991"/>
                  <a:pt x="6390" y="18878"/>
                </a:cubicBezTo>
                <a:cubicBezTo>
                  <a:pt x="6352" y="18775"/>
                  <a:pt x="6400" y="18676"/>
                  <a:pt x="6533" y="18586"/>
                </a:cubicBezTo>
                <a:cubicBezTo>
                  <a:pt x="6643" y="18510"/>
                  <a:pt x="6762" y="18362"/>
                  <a:pt x="6798" y="18257"/>
                </a:cubicBezTo>
                <a:cubicBezTo>
                  <a:pt x="6835" y="18151"/>
                  <a:pt x="6911" y="18027"/>
                  <a:pt x="6966" y="17980"/>
                </a:cubicBezTo>
                <a:cubicBezTo>
                  <a:pt x="7031" y="17923"/>
                  <a:pt x="7025" y="17828"/>
                  <a:pt x="6948" y="17701"/>
                </a:cubicBezTo>
                <a:cubicBezTo>
                  <a:pt x="6798" y="17453"/>
                  <a:pt x="7033" y="17099"/>
                  <a:pt x="7390" y="17037"/>
                </a:cubicBezTo>
                <a:cubicBezTo>
                  <a:pt x="7720" y="16981"/>
                  <a:pt x="8730" y="17227"/>
                  <a:pt x="9359" y="17518"/>
                </a:cubicBezTo>
                <a:cubicBezTo>
                  <a:pt x="9636" y="17646"/>
                  <a:pt x="10032" y="17769"/>
                  <a:pt x="10236" y="17792"/>
                </a:cubicBezTo>
                <a:cubicBezTo>
                  <a:pt x="10441" y="17814"/>
                  <a:pt x="10687" y="17861"/>
                  <a:pt x="10783" y="17897"/>
                </a:cubicBezTo>
                <a:cubicBezTo>
                  <a:pt x="10879" y="17933"/>
                  <a:pt x="11092" y="17961"/>
                  <a:pt x="11254" y="17961"/>
                </a:cubicBezTo>
                <a:cubicBezTo>
                  <a:pt x="11598" y="17961"/>
                  <a:pt x="11967" y="18233"/>
                  <a:pt x="11967" y="18485"/>
                </a:cubicBezTo>
                <a:cubicBezTo>
                  <a:pt x="11967" y="18572"/>
                  <a:pt x="12017" y="18721"/>
                  <a:pt x="12078" y="18813"/>
                </a:cubicBezTo>
                <a:cubicBezTo>
                  <a:pt x="12172" y="18954"/>
                  <a:pt x="12149" y="19038"/>
                  <a:pt x="11935" y="19317"/>
                </a:cubicBezTo>
                <a:cubicBezTo>
                  <a:pt x="11362" y="20066"/>
                  <a:pt x="11185" y="20404"/>
                  <a:pt x="11234" y="20663"/>
                </a:cubicBezTo>
                <a:cubicBezTo>
                  <a:pt x="11282" y="20912"/>
                  <a:pt x="11300" y="20922"/>
                  <a:pt x="12052" y="21096"/>
                </a:cubicBezTo>
                <a:cubicBezTo>
                  <a:pt x="12474" y="21194"/>
                  <a:pt x="13228" y="21320"/>
                  <a:pt x="13726" y="21376"/>
                </a:cubicBezTo>
                <a:cubicBezTo>
                  <a:pt x="14224" y="21432"/>
                  <a:pt x="14768" y="21508"/>
                  <a:pt x="14934" y="21546"/>
                </a:cubicBezTo>
                <a:cubicBezTo>
                  <a:pt x="15101" y="21583"/>
                  <a:pt x="15844" y="21600"/>
                  <a:pt x="16595" y="21584"/>
                </a:cubicBezTo>
                <a:cubicBezTo>
                  <a:pt x="17681" y="21561"/>
                  <a:pt x="18052" y="21526"/>
                  <a:pt x="18441" y="21411"/>
                </a:cubicBezTo>
                <a:cubicBezTo>
                  <a:pt x="19002" y="21246"/>
                  <a:pt x="19545" y="20997"/>
                  <a:pt x="19464" y="20941"/>
                </a:cubicBezTo>
                <a:cubicBezTo>
                  <a:pt x="19433" y="20921"/>
                  <a:pt x="19459" y="20863"/>
                  <a:pt x="19520" y="20813"/>
                </a:cubicBezTo>
                <a:cubicBezTo>
                  <a:pt x="19603" y="20744"/>
                  <a:pt x="19554" y="20643"/>
                  <a:pt x="19319" y="20400"/>
                </a:cubicBezTo>
                <a:cubicBezTo>
                  <a:pt x="18968" y="20037"/>
                  <a:pt x="18619" y="19866"/>
                  <a:pt x="18084" y="19797"/>
                </a:cubicBezTo>
                <a:cubicBezTo>
                  <a:pt x="17534" y="19726"/>
                  <a:pt x="17439" y="19605"/>
                  <a:pt x="17742" y="19358"/>
                </a:cubicBezTo>
                <a:cubicBezTo>
                  <a:pt x="17881" y="19245"/>
                  <a:pt x="18040" y="19071"/>
                  <a:pt x="18095" y="18971"/>
                </a:cubicBezTo>
                <a:cubicBezTo>
                  <a:pt x="18151" y="18871"/>
                  <a:pt x="18264" y="18789"/>
                  <a:pt x="18347" y="18789"/>
                </a:cubicBezTo>
                <a:cubicBezTo>
                  <a:pt x="18465" y="18789"/>
                  <a:pt x="18477" y="18753"/>
                  <a:pt x="18405" y="18624"/>
                </a:cubicBezTo>
                <a:cubicBezTo>
                  <a:pt x="18342" y="18509"/>
                  <a:pt x="18354" y="18421"/>
                  <a:pt x="18448" y="18333"/>
                </a:cubicBezTo>
                <a:cubicBezTo>
                  <a:pt x="18611" y="18180"/>
                  <a:pt x="18547" y="17844"/>
                  <a:pt x="18287" y="17495"/>
                </a:cubicBezTo>
                <a:cubicBezTo>
                  <a:pt x="18184" y="17357"/>
                  <a:pt x="18100" y="17198"/>
                  <a:pt x="18100" y="17141"/>
                </a:cubicBezTo>
                <a:cubicBezTo>
                  <a:pt x="18100" y="16991"/>
                  <a:pt x="18607" y="16514"/>
                  <a:pt x="18767" y="16514"/>
                </a:cubicBezTo>
                <a:cubicBezTo>
                  <a:pt x="18855" y="16514"/>
                  <a:pt x="18906" y="16433"/>
                  <a:pt x="18906" y="16288"/>
                </a:cubicBezTo>
                <a:cubicBezTo>
                  <a:pt x="18906" y="16146"/>
                  <a:pt x="19036" y="15922"/>
                  <a:pt x="19256" y="15688"/>
                </a:cubicBezTo>
                <a:cubicBezTo>
                  <a:pt x="19512" y="15416"/>
                  <a:pt x="19609" y="15236"/>
                  <a:pt x="19609" y="15032"/>
                </a:cubicBezTo>
                <a:cubicBezTo>
                  <a:pt x="19609" y="14877"/>
                  <a:pt x="19652" y="14721"/>
                  <a:pt x="19705" y="14685"/>
                </a:cubicBezTo>
                <a:cubicBezTo>
                  <a:pt x="19758" y="14648"/>
                  <a:pt x="19812" y="14315"/>
                  <a:pt x="19823" y="13944"/>
                </a:cubicBezTo>
                <a:cubicBezTo>
                  <a:pt x="19834" y="13573"/>
                  <a:pt x="19883" y="13252"/>
                  <a:pt x="19933" y="13231"/>
                </a:cubicBezTo>
                <a:cubicBezTo>
                  <a:pt x="19982" y="13210"/>
                  <a:pt x="19959" y="13142"/>
                  <a:pt x="19879" y="13080"/>
                </a:cubicBezTo>
                <a:cubicBezTo>
                  <a:pt x="19639" y="12892"/>
                  <a:pt x="19589" y="12683"/>
                  <a:pt x="19761" y="12586"/>
                </a:cubicBezTo>
                <a:cubicBezTo>
                  <a:pt x="19846" y="12537"/>
                  <a:pt x="19937" y="12512"/>
                  <a:pt x="19964" y="12531"/>
                </a:cubicBezTo>
                <a:cubicBezTo>
                  <a:pt x="20042" y="12584"/>
                  <a:pt x="21319" y="11686"/>
                  <a:pt x="21319" y="11578"/>
                </a:cubicBezTo>
                <a:cubicBezTo>
                  <a:pt x="21319" y="11524"/>
                  <a:pt x="21386" y="11462"/>
                  <a:pt x="21469" y="11440"/>
                </a:cubicBezTo>
                <a:cubicBezTo>
                  <a:pt x="21551" y="11418"/>
                  <a:pt x="21600" y="11378"/>
                  <a:pt x="21576" y="11351"/>
                </a:cubicBezTo>
                <a:cubicBezTo>
                  <a:pt x="21552" y="11324"/>
                  <a:pt x="21483" y="10981"/>
                  <a:pt x="21424" y="10588"/>
                </a:cubicBezTo>
                <a:cubicBezTo>
                  <a:pt x="21365" y="10195"/>
                  <a:pt x="21253" y="9804"/>
                  <a:pt x="21174" y="9722"/>
                </a:cubicBezTo>
                <a:cubicBezTo>
                  <a:pt x="21067" y="9610"/>
                  <a:pt x="21060" y="9552"/>
                  <a:pt x="21145" y="9494"/>
                </a:cubicBezTo>
                <a:cubicBezTo>
                  <a:pt x="21230" y="9436"/>
                  <a:pt x="21204" y="9416"/>
                  <a:pt x="21044" y="9416"/>
                </a:cubicBezTo>
                <a:cubicBezTo>
                  <a:pt x="20829" y="9416"/>
                  <a:pt x="20470" y="9163"/>
                  <a:pt x="20366" y="8939"/>
                </a:cubicBezTo>
                <a:cubicBezTo>
                  <a:pt x="20335" y="8872"/>
                  <a:pt x="20105" y="8717"/>
                  <a:pt x="19857" y="8594"/>
                </a:cubicBezTo>
                <a:cubicBezTo>
                  <a:pt x="19608" y="8472"/>
                  <a:pt x="19433" y="8342"/>
                  <a:pt x="19466" y="8305"/>
                </a:cubicBezTo>
                <a:cubicBezTo>
                  <a:pt x="19499" y="8269"/>
                  <a:pt x="19408" y="8176"/>
                  <a:pt x="19265" y="8099"/>
                </a:cubicBezTo>
                <a:cubicBezTo>
                  <a:pt x="19122" y="8022"/>
                  <a:pt x="19006" y="7920"/>
                  <a:pt x="19006" y="7872"/>
                </a:cubicBezTo>
                <a:cubicBezTo>
                  <a:pt x="19006" y="7825"/>
                  <a:pt x="18871" y="7695"/>
                  <a:pt x="18707" y="7585"/>
                </a:cubicBezTo>
                <a:cubicBezTo>
                  <a:pt x="18543" y="7474"/>
                  <a:pt x="18407" y="7333"/>
                  <a:pt x="18405" y="7271"/>
                </a:cubicBezTo>
                <a:cubicBezTo>
                  <a:pt x="18404" y="7209"/>
                  <a:pt x="18338" y="7122"/>
                  <a:pt x="18258" y="7077"/>
                </a:cubicBezTo>
                <a:cubicBezTo>
                  <a:pt x="18178" y="7032"/>
                  <a:pt x="18133" y="6958"/>
                  <a:pt x="18158" y="6913"/>
                </a:cubicBezTo>
                <a:cubicBezTo>
                  <a:pt x="18182" y="6869"/>
                  <a:pt x="18072" y="6782"/>
                  <a:pt x="17914" y="6720"/>
                </a:cubicBezTo>
                <a:cubicBezTo>
                  <a:pt x="17591" y="6595"/>
                  <a:pt x="17434" y="6328"/>
                  <a:pt x="17651" y="6271"/>
                </a:cubicBezTo>
                <a:cubicBezTo>
                  <a:pt x="17752" y="6244"/>
                  <a:pt x="17715" y="6190"/>
                  <a:pt x="17517" y="6073"/>
                </a:cubicBezTo>
                <a:cubicBezTo>
                  <a:pt x="17270" y="5928"/>
                  <a:pt x="17244" y="5864"/>
                  <a:pt x="17222" y="5373"/>
                </a:cubicBezTo>
                <a:cubicBezTo>
                  <a:pt x="17209" y="5076"/>
                  <a:pt x="17170" y="4628"/>
                  <a:pt x="17135" y="4378"/>
                </a:cubicBezTo>
                <a:cubicBezTo>
                  <a:pt x="17080" y="3980"/>
                  <a:pt x="17107" y="3875"/>
                  <a:pt x="17343" y="3517"/>
                </a:cubicBezTo>
                <a:cubicBezTo>
                  <a:pt x="17490" y="3293"/>
                  <a:pt x="17676" y="3008"/>
                  <a:pt x="17756" y="2884"/>
                </a:cubicBezTo>
                <a:cubicBezTo>
                  <a:pt x="17835" y="2759"/>
                  <a:pt x="17899" y="2477"/>
                  <a:pt x="17899" y="2257"/>
                </a:cubicBezTo>
                <a:cubicBezTo>
                  <a:pt x="17899" y="1883"/>
                  <a:pt x="17871" y="1835"/>
                  <a:pt x="17479" y="1536"/>
                </a:cubicBezTo>
                <a:cubicBezTo>
                  <a:pt x="17248" y="1360"/>
                  <a:pt x="16986" y="1215"/>
                  <a:pt x="16896" y="1215"/>
                </a:cubicBezTo>
                <a:cubicBezTo>
                  <a:pt x="16641" y="1215"/>
                  <a:pt x="16475" y="1070"/>
                  <a:pt x="16606" y="962"/>
                </a:cubicBezTo>
                <a:cubicBezTo>
                  <a:pt x="16769" y="828"/>
                  <a:pt x="16619" y="408"/>
                  <a:pt x="16365" y="286"/>
                </a:cubicBezTo>
                <a:cubicBezTo>
                  <a:pt x="16059" y="140"/>
                  <a:pt x="15663" y="155"/>
                  <a:pt x="15347" y="326"/>
                </a:cubicBezTo>
                <a:cubicBezTo>
                  <a:pt x="15062" y="479"/>
                  <a:pt x="14782" y="460"/>
                  <a:pt x="14782" y="288"/>
                </a:cubicBezTo>
                <a:cubicBezTo>
                  <a:pt x="14782" y="231"/>
                  <a:pt x="14644" y="135"/>
                  <a:pt x="14474" y="75"/>
                </a:cubicBezTo>
                <a:cubicBezTo>
                  <a:pt x="14328" y="23"/>
                  <a:pt x="14181" y="0"/>
                  <a:pt x="1404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" name="مربع نص 8"/>
          <p:cNvSpPr txBox="1"/>
          <p:nvPr/>
        </p:nvSpPr>
        <p:spPr>
          <a:xfrm>
            <a:off x="1976846" y="2639041"/>
            <a:ext cx="6910251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173393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9600" b="0" i="0" u="none" strike="noStrike" cap="none" spc="0" normalizeH="0" baseline="0" dirty="0" smtClean="0">
                <a:ln>
                  <a:noFill/>
                </a:ln>
                <a:effectLst/>
                <a:uFillTx/>
                <a:latin typeface="+mn-lt"/>
                <a:ea typeface="+mn-ea"/>
                <a:cs typeface="+mj-cs"/>
                <a:sym typeface="Helvetica Neue"/>
              </a:rPr>
              <a:t>اللعبة التفاعلية </a:t>
            </a:r>
            <a:endParaRPr kumimoji="0" lang="ar-SA" sz="9600" b="0" i="0" u="none" strike="noStrike" cap="none" spc="0" normalizeH="0" baseline="0" dirty="0">
              <a:ln>
                <a:noFill/>
              </a:ln>
              <a:effectLst/>
              <a:uFillTx/>
              <a:latin typeface="+mn-lt"/>
              <a:ea typeface="+mn-ea"/>
              <a:cs typeface="+mj-cs"/>
              <a:sym typeface="Helvetica Neue"/>
            </a:endParaRPr>
          </a:p>
        </p:txBody>
      </p:sp>
      <p:sp>
        <p:nvSpPr>
          <p:cNvPr id="10" name="زر إجراء: إرجاع 9">
            <a:hlinkClick r:id="rId4" action="ppaction://hlinksldjump" highlightClick="1"/>
          </p:cNvPr>
          <p:cNvSpPr/>
          <p:nvPr/>
        </p:nvSpPr>
        <p:spPr>
          <a:xfrm>
            <a:off x="11138263" y="6139543"/>
            <a:ext cx="1053737" cy="71845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3308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C 0.02396 0.01366 0.04804 0.02732 0.07148 0.03357 C 0.09505 0.03958 0.11797 0.0382 0.14023 0.02871 C 0.16276 0.01921 0.1845 0.00162 0.2069 -0.00995 C 0.22929 -0.02129 0.25221 -0.02662 0.27343 -0.02014 C 0.29466 -0.01366 0.31354 0.00463 0.33541 0.01227 C 0.35664 0.01968 0.37955 0.01644 0.40286 0.00648 C 0.42604 -0.0037 0.44961 -0.0206 0.47122 -0.02222 C 0.49271 -0.02361 0.51237 -0.00972 0.5345 -0.00278 C 0.55677 0.0044 0.58138 0.00463 0.6039 -0.00278 C 0.6263 -0.00995 0.64609 -0.02477 0.66614 -0.02546 C 0.6858 -0.02592 0.7056 -0.01227 0.72669 -0.00949 C 0.74778 -0.00671 0.77057 -0.01481 0.79258 -0.02315 C 0.81471 -0.03125 0.8358 -0.03958 0.85807 -0.03634 C 0.87942 -0.0331 0.90143 -0.01829 0.9151 -0.02176 C 0.92877 -0.02523 0.93463 -0.04722 0.92825 -0.05 C 0.922 -0.05301 0.9039 -0.0368 0.88242 -0.02754 C 0.86159 -0.01805 0.83828 -0.01528 0.81497 -0.01852 C 0.79166 -0.02176 0.7681 -0.03102 0.74453 -0.02986 C 0.72122 -0.02847 0.69791 -0.01667 0.67539 -0.01204 C 0.65273 -0.00717 0.63099 -0.00949 0.60989 -0.0169 C 0.58906 -0.0243 0.56849 -0.0368 0.547 -0.03611 C 0.52539 -0.03542 0.50273 -0.02153 0.48099 -0.00717 C 0.45937 0.00718 0.4388 0.02199 0.41458 0.02292 C 0.39062 0.02361 0.36237 0.01042 0.33841 0.0088 C 0.31341 0.00695 0.29244 0.01667 0.27734 0.02269 C 0.26341 0.02871 0.25573 0.03102 0.25937 0.02477 C 0.26302 0.01829 0.27734 0.00324 0.29518 0.00185 C 0.31237 0.00023 0.33151 0.01227 0.34765 0.01227 C 0.36432 0.01204 0.37721 -0.00023 0.38515 -0.00463 C 0.39297 -0.00879 0.39596 -0.00509 0.3983 -0.00139 C 0.40065 0.00232 0.40234 0.00602 0.40234 0.00625 C 0.4026 0.00602 0.40104 0.00232 0.39036 -0.00231 C 0.37981 -0.00694 0.35989 -0.0125 0.34349 -0.00972 C 0.3263 -0.00694 0.31328 0.00417 0.29974 0.01528 " pathEditMode="relative" rAng="0" ptsTypes="AAAAAAAAAAAAAAAAAAAAAAAAAAAAAAAAAAA"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6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92129">
              <a:srgbClr val="A7EAD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0">
              <a:schemeClr val="accent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فقاعة اقتباس"/>
          <p:cNvGrpSpPr/>
          <p:nvPr/>
        </p:nvGrpSpPr>
        <p:grpSpPr>
          <a:xfrm>
            <a:off x="92445" y="312745"/>
            <a:ext cx="4382427" cy="2747553"/>
            <a:chOff x="0" y="0"/>
            <a:chExt cx="3451225" cy="3896523"/>
          </a:xfrm>
        </p:grpSpPr>
        <p:sp>
          <p:nvSpPr>
            <p:cNvPr id="67" name="فقاعة اقتباس">
              <a:hlinkClick r:id="rId2" action="ppaction://hlinksldjump"/>
            </p:cNvPr>
            <p:cNvSpPr/>
            <p:nvPr/>
          </p:nvSpPr>
          <p:spPr>
            <a:xfrm>
              <a:off x="88900" y="88900"/>
              <a:ext cx="3273281" cy="2719898"/>
            </a:xfrm>
            <a:prstGeom prst="wedgeEllipseCallout">
              <a:avLst>
                <a:gd name="adj1" fmla="val 26175"/>
                <a:gd name="adj2" fmla="val 82287"/>
              </a:avLst>
            </a:prstGeom>
            <a:solidFill>
              <a:srgbClr val="A05A2C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rtl="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68" name="فقاعة اقتباس فقاعة اقتباس" descr="فقاعة اقتباس فقاعة اقتباس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451226" cy="3896524"/>
            </a:xfrm>
            <a:prstGeom prst="rect">
              <a:avLst/>
            </a:prstGeom>
            <a:effectLst/>
          </p:spPr>
        </p:pic>
      </p:grpSp>
      <p:sp>
        <p:nvSpPr>
          <p:cNvPr id="74" name="ساعدوني…">
            <a:hlinkClick r:id="rId2" action="ppaction://hlinksldjump"/>
          </p:cNvPr>
          <p:cNvSpPr txBox="1"/>
          <p:nvPr/>
        </p:nvSpPr>
        <p:spPr>
          <a:xfrm>
            <a:off x="627842" y="520977"/>
            <a:ext cx="3362963" cy="15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rtl="0">
              <a:defRPr sz="6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 smtClean="0">
                <a:solidFill>
                  <a:srgbClr val="C00000"/>
                </a:solidFill>
              </a:rPr>
              <a:t>ساعدوني</a:t>
            </a:r>
            <a:endParaRPr lang="ar-SA" sz="3200" dirty="0" smtClean="0">
              <a:solidFill>
                <a:srgbClr val="C00000"/>
              </a:solidFill>
            </a:endParaRPr>
          </a:p>
          <a:p>
            <a:pPr rtl="0">
              <a:defRPr sz="6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ar-SA" sz="3200" dirty="0" smtClean="0">
                <a:solidFill>
                  <a:srgbClr val="C00000"/>
                </a:solidFill>
              </a:rPr>
              <a:t>في معرفة كمية طعامي</a:t>
            </a:r>
            <a:r>
              <a:rPr lang="ar-SA" sz="6000" dirty="0" smtClean="0">
                <a:solidFill>
                  <a:srgbClr val="C00000"/>
                </a:solidFill>
              </a:rPr>
              <a:t> </a:t>
            </a:r>
            <a:endParaRPr sz="6000" dirty="0">
              <a:solidFill>
                <a:srgbClr val="C00000"/>
              </a:solidFill>
            </a:endParaRPr>
          </a:p>
        </p:txBody>
      </p:sp>
      <p:pic>
        <p:nvPicPr>
          <p:cNvPr id="75" name="IMG_6156.png" descr="IMG_61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rcRect l="28183" t="36378" r="49414" b="16795"/>
          <a:stretch>
            <a:fillRect/>
          </a:stretch>
        </p:blipFill>
        <p:spPr>
          <a:xfrm>
            <a:off x="92445" y="2560320"/>
            <a:ext cx="2955673" cy="4297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0" extrusionOk="0">
                <a:moveTo>
                  <a:pt x="14041" y="0"/>
                </a:moveTo>
                <a:cubicBezTo>
                  <a:pt x="13622" y="0"/>
                  <a:pt x="13275" y="216"/>
                  <a:pt x="13275" y="540"/>
                </a:cubicBezTo>
                <a:cubicBezTo>
                  <a:pt x="13275" y="754"/>
                  <a:pt x="12898" y="969"/>
                  <a:pt x="12601" y="923"/>
                </a:cubicBezTo>
                <a:cubicBezTo>
                  <a:pt x="12331" y="881"/>
                  <a:pt x="11912" y="1046"/>
                  <a:pt x="11648" y="1300"/>
                </a:cubicBezTo>
                <a:cubicBezTo>
                  <a:pt x="11447" y="1493"/>
                  <a:pt x="11412" y="1617"/>
                  <a:pt x="11396" y="2175"/>
                </a:cubicBezTo>
                <a:cubicBezTo>
                  <a:pt x="11383" y="2644"/>
                  <a:pt x="11417" y="2863"/>
                  <a:pt x="11521" y="2965"/>
                </a:cubicBezTo>
                <a:cubicBezTo>
                  <a:pt x="11600" y="3043"/>
                  <a:pt x="11666" y="3208"/>
                  <a:pt x="11666" y="3332"/>
                </a:cubicBezTo>
                <a:cubicBezTo>
                  <a:pt x="11666" y="3596"/>
                  <a:pt x="11299" y="4371"/>
                  <a:pt x="11100" y="4529"/>
                </a:cubicBezTo>
                <a:cubicBezTo>
                  <a:pt x="11024" y="4589"/>
                  <a:pt x="10987" y="4655"/>
                  <a:pt x="11019" y="4677"/>
                </a:cubicBezTo>
                <a:cubicBezTo>
                  <a:pt x="11051" y="4699"/>
                  <a:pt x="11002" y="4816"/>
                  <a:pt x="10910" y="4937"/>
                </a:cubicBezTo>
                <a:cubicBezTo>
                  <a:pt x="10819" y="5059"/>
                  <a:pt x="10732" y="5240"/>
                  <a:pt x="10717" y="5340"/>
                </a:cubicBezTo>
                <a:cubicBezTo>
                  <a:pt x="10700" y="5460"/>
                  <a:pt x="10595" y="5554"/>
                  <a:pt x="10414" y="5615"/>
                </a:cubicBezTo>
                <a:cubicBezTo>
                  <a:pt x="10224" y="5679"/>
                  <a:pt x="10169" y="5731"/>
                  <a:pt x="10240" y="5779"/>
                </a:cubicBezTo>
                <a:cubicBezTo>
                  <a:pt x="10312" y="5828"/>
                  <a:pt x="10279" y="5912"/>
                  <a:pt x="10135" y="6046"/>
                </a:cubicBezTo>
                <a:cubicBezTo>
                  <a:pt x="9971" y="6199"/>
                  <a:pt x="9950" y="6261"/>
                  <a:pt x="10042" y="6337"/>
                </a:cubicBezTo>
                <a:cubicBezTo>
                  <a:pt x="10186" y="6456"/>
                  <a:pt x="10042" y="6556"/>
                  <a:pt x="9626" y="6627"/>
                </a:cubicBezTo>
                <a:cubicBezTo>
                  <a:pt x="9450" y="6658"/>
                  <a:pt x="9359" y="6715"/>
                  <a:pt x="9376" y="6784"/>
                </a:cubicBezTo>
                <a:cubicBezTo>
                  <a:pt x="9405" y="6901"/>
                  <a:pt x="8609" y="7103"/>
                  <a:pt x="8367" y="7040"/>
                </a:cubicBezTo>
                <a:cubicBezTo>
                  <a:pt x="8295" y="7021"/>
                  <a:pt x="8261" y="7034"/>
                  <a:pt x="8292" y="7069"/>
                </a:cubicBezTo>
                <a:cubicBezTo>
                  <a:pt x="8433" y="7226"/>
                  <a:pt x="8102" y="7207"/>
                  <a:pt x="7855" y="7045"/>
                </a:cubicBezTo>
                <a:cubicBezTo>
                  <a:pt x="7703" y="6945"/>
                  <a:pt x="7549" y="6885"/>
                  <a:pt x="7513" y="6910"/>
                </a:cubicBezTo>
                <a:cubicBezTo>
                  <a:pt x="7439" y="6961"/>
                  <a:pt x="7228" y="6636"/>
                  <a:pt x="7183" y="6401"/>
                </a:cubicBezTo>
                <a:cubicBezTo>
                  <a:pt x="7167" y="6316"/>
                  <a:pt x="7127" y="6188"/>
                  <a:pt x="7094" y="6117"/>
                </a:cubicBezTo>
                <a:cubicBezTo>
                  <a:pt x="7053" y="6030"/>
                  <a:pt x="7149" y="5894"/>
                  <a:pt x="7388" y="5697"/>
                </a:cubicBezTo>
                <a:cubicBezTo>
                  <a:pt x="7583" y="5537"/>
                  <a:pt x="7744" y="5364"/>
                  <a:pt x="7744" y="5313"/>
                </a:cubicBezTo>
                <a:cubicBezTo>
                  <a:pt x="7744" y="5262"/>
                  <a:pt x="7891" y="5143"/>
                  <a:pt x="8071" y="5050"/>
                </a:cubicBezTo>
                <a:cubicBezTo>
                  <a:pt x="8315" y="4924"/>
                  <a:pt x="8502" y="4885"/>
                  <a:pt x="8810" y="4898"/>
                </a:cubicBezTo>
                <a:cubicBezTo>
                  <a:pt x="9037" y="4908"/>
                  <a:pt x="9272" y="4937"/>
                  <a:pt x="9331" y="4962"/>
                </a:cubicBezTo>
                <a:cubicBezTo>
                  <a:pt x="9397" y="4990"/>
                  <a:pt x="9452" y="4935"/>
                  <a:pt x="9471" y="4824"/>
                </a:cubicBezTo>
                <a:cubicBezTo>
                  <a:pt x="9494" y="4692"/>
                  <a:pt x="9646" y="4573"/>
                  <a:pt x="10007" y="4405"/>
                </a:cubicBezTo>
                <a:cubicBezTo>
                  <a:pt x="10283" y="4277"/>
                  <a:pt x="10555" y="4088"/>
                  <a:pt x="10612" y="3985"/>
                </a:cubicBezTo>
                <a:cubicBezTo>
                  <a:pt x="10668" y="3883"/>
                  <a:pt x="10771" y="3732"/>
                  <a:pt x="10839" y="3649"/>
                </a:cubicBezTo>
                <a:cubicBezTo>
                  <a:pt x="11031" y="3415"/>
                  <a:pt x="10986" y="3194"/>
                  <a:pt x="10662" y="2746"/>
                </a:cubicBezTo>
                <a:cubicBezTo>
                  <a:pt x="10412" y="2401"/>
                  <a:pt x="10275" y="2299"/>
                  <a:pt x="9821" y="2123"/>
                </a:cubicBezTo>
                <a:lnTo>
                  <a:pt x="9276" y="1913"/>
                </a:lnTo>
                <a:lnTo>
                  <a:pt x="8608" y="2008"/>
                </a:lnTo>
                <a:cubicBezTo>
                  <a:pt x="8241" y="2061"/>
                  <a:pt x="7895" y="2124"/>
                  <a:pt x="7838" y="2148"/>
                </a:cubicBezTo>
                <a:cubicBezTo>
                  <a:pt x="7782" y="2172"/>
                  <a:pt x="7676" y="2158"/>
                  <a:pt x="7604" y="2117"/>
                </a:cubicBezTo>
                <a:cubicBezTo>
                  <a:pt x="7503" y="2059"/>
                  <a:pt x="7446" y="2104"/>
                  <a:pt x="7353" y="2318"/>
                </a:cubicBezTo>
                <a:cubicBezTo>
                  <a:pt x="7231" y="2597"/>
                  <a:pt x="6856" y="2800"/>
                  <a:pt x="6463" y="2800"/>
                </a:cubicBezTo>
                <a:cubicBezTo>
                  <a:pt x="6362" y="2800"/>
                  <a:pt x="6185" y="2845"/>
                  <a:pt x="6069" y="2901"/>
                </a:cubicBezTo>
                <a:cubicBezTo>
                  <a:pt x="5870" y="2997"/>
                  <a:pt x="5839" y="2987"/>
                  <a:pt x="5594" y="2732"/>
                </a:cubicBezTo>
                <a:cubicBezTo>
                  <a:pt x="5450" y="2583"/>
                  <a:pt x="5238" y="2427"/>
                  <a:pt x="5124" y="2385"/>
                </a:cubicBezTo>
                <a:cubicBezTo>
                  <a:pt x="4928" y="2313"/>
                  <a:pt x="4920" y="2322"/>
                  <a:pt x="4977" y="2537"/>
                </a:cubicBezTo>
                <a:cubicBezTo>
                  <a:pt x="5030" y="2733"/>
                  <a:pt x="4974" y="2827"/>
                  <a:pt x="4581" y="3195"/>
                </a:cubicBezTo>
                <a:cubicBezTo>
                  <a:pt x="4329" y="3431"/>
                  <a:pt x="4124" y="3671"/>
                  <a:pt x="4124" y="3726"/>
                </a:cubicBezTo>
                <a:cubicBezTo>
                  <a:pt x="4124" y="3782"/>
                  <a:pt x="4063" y="3852"/>
                  <a:pt x="3988" y="3883"/>
                </a:cubicBezTo>
                <a:cubicBezTo>
                  <a:pt x="3817" y="3952"/>
                  <a:pt x="3693" y="4459"/>
                  <a:pt x="3663" y="5213"/>
                </a:cubicBezTo>
                <a:cubicBezTo>
                  <a:pt x="3650" y="5535"/>
                  <a:pt x="3614" y="5845"/>
                  <a:pt x="3583" y="5902"/>
                </a:cubicBezTo>
                <a:cubicBezTo>
                  <a:pt x="3551" y="5959"/>
                  <a:pt x="3512" y="6160"/>
                  <a:pt x="3497" y="6350"/>
                </a:cubicBezTo>
                <a:cubicBezTo>
                  <a:pt x="3478" y="6584"/>
                  <a:pt x="3428" y="6688"/>
                  <a:pt x="3341" y="6676"/>
                </a:cubicBezTo>
                <a:cubicBezTo>
                  <a:pt x="3222" y="6660"/>
                  <a:pt x="3235" y="6815"/>
                  <a:pt x="3377" y="7129"/>
                </a:cubicBezTo>
                <a:cubicBezTo>
                  <a:pt x="3400" y="7179"/>
                  <a:pt x="3352" y="7307"/>
                  <a:pt x="3272" y="7413"/>
                </a:cubicBezTo>
                <a:cubicBezTo>
                  <a:pt x="3081" y="7665"/>
                  <a:pt x="3127" y="8683"/>
                  <a:pt x="3341" y="8971"/>
                </a:cubicBezTo>
                <a:cubicBezTo>
                  <a:pt x="3426" y="9083"/>
                  <a:pt x="3527" y="9274"/>
                  <a:pt x="3565" y="9395"/>
                </a:cubicBezTo>
                <a:cubicBezTo>
                  <a:pt x="3603" y="9516"/>
                  <a:pt x="3767" y="9741"/>
                  <a:pt x="3929" y="9894"/>
                </a:cubicBezTo>
                <a:cubicBezTo>
                  <a:pt x="4091" y="10048"/>
                  <a:pt x="4224" y="10198"/>
                  <a:pt x="4224" y="10229"/>
                </a:cubicBezTo>
                <a:cubicBezTo>
                  <a:pt x="4224" y="10259"/>
                  <a:pt x="4474" y="10342"/>
                  <a:pt x="4779" y="10413"/>
                </a:cubicBezTo>
                <a:cubicBezTo>
                  <a:pt x="5491" y="10579"/>
                  <a:pt x="5607" y="10671"/>
                  <a:pt x="5390" y="10898"/>
                </a:cubicBezTo>
                <a:cubicBezTo>
                  <a:pt x="5290" y="11003"/>
                  <a:pt x="5249" y="11135"/>
                  <a:pt x="5286" y="11236"/>
                </a:cubicBezTo>
                <a:cubicBezTo>
                  <a:pt x="5324" y="11338"/>
                  <a:pt x="5280" y="11472"/>
                  <a:pt x="5172" y="11584"/>
                </a:cubicBezTo>
                <a:cubicBezTo>
                  <a:pt x="4971" y="11795"/>
                  <a:pt x="4901" y="12304"/>
                  <a:pt x="5054" y="12434"/>
                </a:cubicBezTo>
                <a:cubicBezTo>
                  <a:pt x="5224" y="12576"/>
                  <a:pt x="4981" y="12862"/>
                  <a:pt x="4690" y="12862"/>
                </a:cubicBezTo>
                <a:cubicBezTo>
                  <a:pt x="4556" y="12862"/>
                  <a:pt x="4422" y="12907"/>
                  <a:pt x="4392" y="12961"/>
                </a:cubicBezTo>
                <a:cubicBezTo>
                  <a:pt x="4359" y="13019"/>
                  <a:pt x="4256" y="13044"/>
                  <a:pt x="4140" y="13023"/>
                </a:cubicBezTo>
                <a:cubicBezTo>
                  <a:pt x="4003" y="12999"/>
                  <a:pt x="3844" y="13063"/>
                  <a:pt x="3616" y="13234"/>
                </a:cubicBezTo>
                <a:cubicBezTo>
                  <a:pt x="3437" y="13369"/>
                  <a:pt x="3216" y="13495"/>
                  <a:pt x="3125" y="13515"/>
                </a:cubicBezTo>
                <a:cubicBezTo>
                  <a:pt x="3035" y="13535"/>
                  <a:pt x="2950" y="13634"/>
                  <a:pt x="2938" y="13734"/>
                </a:cubicBezTo>
                <a:cubicBezTo>
                  <a:pt x="2926" y="13835"/>
                  <a:pt x="2845" y="14013"/>
                  <a:pt x="2757" y="14131"/>
                </a:cubicBezTo>
                <a:cubicBezTo>
                  <a:pt x="2670" y="14248"/>
                  <a:pt x="2572" y="14584"/>
                  <a:pt x="2541" y="14878"/>
                </a:cubicBezTo>
                <a:cubicBezTo>
                  <a:pt x="2510" y="15172"/>
                  <a:pt x="2435" y="15458"/>
                  <a:pt x="2373" y="15513"/>
                </a:cubicBezTo>
                <a:cubicBezTo>
                  <a:pt x="2301" y="15579"/>
                  <a:pt x="1982" y="15631"/>
                  <a:pt x="1457" y="15660"/>
                </a:cubicBezTo>
                <a:cubicBezTo>
                  <a:pt x="1015" y="15685"/>
                  <a:pt x="507" y="15746"/>
                  <a:pt x="327" y="15796"/>
                </a:cubicBezTo>
                <a:cubicBezTo>
                  <a:pt x="27" y="15880"/>
                  <a:pt x="0" y="15913"/>
                  <a:pt x="0" y="16193"/>
                </a:cubicBezTo>
                <a:cubicBezTo>
                  <a:pt x="0" y="16812"/>
                  <a:pt x="289" y="17092"/>
                  <a:pt x="2261" y="18371"/>
                </a:cubicBezTo>
                <a:cubicBezTo>
                  <a:pt x="3517" y="19185"/>
                  <a:pt x="4516" y="19581"/>
                  <a:pt x="5317" y="19582"/>
                </a:cubicBezTo>
                <a:cubicBezTo>
                  <a:pt x="5704" y="19583"/>
                  <a:pt x="5796" y="19550"/>
                  <a:pt x="6101" y="19308"/>
                </a:cubicBezTo>
                <a:cubicBezTo>
                  <a:pt x="6352" y="19109"/>
                  <a:pt x="6432" y="18992"/>
                  <a:pt x="6390" y="18878"/>
                </a:cubicBezTo>
                <a:cubicBezTo>
                  <a:pt x="6352" y="18776"/>
                  <a:pt x="6401" y="18677"/>
                  <a:pt x="6533" y="18586"/>
                </a:cubicBezTo>
                <a:cubicBezTo>
                  <a:pt x="6643" y="18511"/>
                  <a:pt x="6762" y="18362"/>
                  <a:pt x="6799" y="18257"/>
                </a:cubicBezTo>
                <a:cubicBezTo>
                  <a:pt x="6836" y="18152"/>
                  <a:pt x="6911" y="18028"/>
                  <a:pt x="6965" y="17980"/>
                </a:cubicBezTo>
                <a:cubicBezTo>
                  <a:pt x="7031" y="17923"/>
                  <a:pt x="7024" y="17828"/>
                  <a:pt x="6947" y="17701"/>
                </a:cubicBezTo>
                <a:cubicBezTo>
                  <a:pt x="6797" y="17453"/>
                  <a:pt x="7034" y="17099"/>
                  <a:pt x="7390" y="17038"/>
                </a:cubicBezTo>
                <a:cubicBezTo>
                  <a:pt x="7720" y="16981"/>
                  <a:pt x="8731" y="17227"/>
                  <a:pt x="9360" y="17518"/>
                </a:cubicBezTo>
                <a:cubicBezTo>
                  <a:pt x="9637" y="17646"/>
                  <a:pt x="10032" y="17769"/>
                  <a:pt x="10237" y="17792"/>
                </a:cubicBezTo>
                <a:cubicBezTo>
                  <a:pt x="10442" y="17814"/>
                  <a:pt x="10687" y="17861"/>
                  <a:pt x="10783" y="17897"/>
                </a:cubicBezTo>
                <a:cubicBezTo>
                  <a:pt x="10879" y="17933"/>
                  <a:pt x="11092" y="17962"/>
                  <a:pt x="11255" y="17962"/>
                </a:cubicBezTo>
                <a:cubicBezTo>
                  <a:pt x="11598" y="17962"/>
                  <a:pt x="11967" y="18234"/>
                  <a:pt x="11967" y="18486"/>
                </a:cubicBezTo>
                <a:cubicBezTo>
                  <a:pt x="11967" y="18574"/>
                  <a:pt x="12018" y="18721"/>
                  <a:pt x="12080" y="18814"/>
                </a:cubicBezTo>
                <a:cubicBezTo>
                  <a:pt x="12173" y="18954"/>
                  <a:pt x="12149" y="19038"/>
                  <a:pt x="11935" y="19316"/>
                </a:cubicBezTo>
                <a:cubicBezTo>
                  <a:pt x="11361" y="20066"/>
                  <a:pt x="11186" y="20405"/>
                  <a:pt x="11235" y="20664"/>
                </a:cubicBezTo>
                <a:cubicBezTo>
                  <a:pt x="11283" y="20913"/>
                  <a:pt x="11302" y="20923"/>
                  <a:pt x="12053" y="21097"/>
                </a:cubicBezTo>
                <a:cubicBezTo>
                  <a:pt x="12476" y="21195"/>
                  <a:pt x="13229" y="21320"/>
                  <a:pt x="13727" y="21376"/>
                </a:cubicBezTo>
                <a:cubicBezTo>
                  <a:pt x="14224" y="21432"/>
                  <a:pt x="14768" y="21509"/>
                  <a:pt x="14934" y="21546"/>
                </a:cubicBezTo>
                <a:cubicBezTo>
                  <a:pt x="15101" y="21583"/>
                  <a:pt x="15844" y="21600"/>
                  <a:pt x="16595" y="21584"/>
                </a:cubicBezTo>
                <a:cubicBezTo>
                  <a:pt x="17681" y="21561"/>
                  <a:pt x="18052" y="21526"/>
                  <a:pt x="18441" y="21411"/>
                </a:cubicBezTo>
                <a:cubicBezTo>
                  <a:pt x="19002" y="21247"/>
                  <a:pt x="19547" y="20997"/>
                  <a:pt x="19467" y="20941"/>
                </a:cubicBezTo>
                <a:cubicBezTo>
                  <a:pt x="19436" y="20921"/>
                  <a:pt x="19461" y="20863"/>
                  <a:pt x="19522" y="20813"/>
                </a:cubicBezTo>
                <a:cubicBezTo>
                  <a:pt x="19605" y="20744"/>
                  <a:pt x="19555" y="20643"/>
                  <a:pt x="19320" y="20399"/>
                </a:cubicBezTo>
                <a:cubicBezTo>
                  <a:pt x="18970" y="20037"/>
                  <a:pt x="18619" y="19866"/>
                  <a:pt x="18084" y="19797"/>
                </a:cubicBezTo>
                <a:cubicBezTo>
                  <a:pt x="17534" y="19727"/>
                  <a:pt x="17440" y="19605"/>
                  <a:pt x="17743" y="19358"/>
                </a:cubicBezTo>
                <a:cubicBezTo>
                  <a:pt x="17882" y="19245"/>
                  <a:pt x="18041" y="19071"/>
                  <a:pt x="18097" y="18971"/>
                </a:cubicBezTo>
                <a:cubicBezTo>
                  <a:pt x="18152" y="18871"/>
                  <a:pt x="18266" y="18789"/>
                  <a:pt x="18349" y="18789"/>
                </a:cubicBezTo>
                <a:cubicBezTo>
                  <a:pt x="18466" y="18789"/>
                  <a:pt x="18479" y="18753"/>
                  <a:pt x="18408" y="18624"/>
                </a:cubicBezTo>
                <a:cubicBezTo>
                  <a:pt x="18344" y="18509"/>
                  <a:pt x="18357" y="18420"/>
                  <a:pt x="18450" y="18333"/>
                </a:cubicBezTo>
                <a:cubicBezTo>
                  <a:pt x="18613" y="18180"/>
                  <a:pt x="18548" y="17845"/>
                  <a:pt x="18288" y="17496"/>
                </a:cubicBezTo>
                <a:cubicBezTo>
                  <a:pt x="18185" y="17358"/>
                  <a:pt x="18102" y="17198"/>
                  <a:pt x="18102" y="17142"/>
                </a:cubicBezTo>
                <a:cubicBezTo>
                  <a:pt x="18102" y="16992"/>
                  <a:pt x="18608" y="16516"/>
                  <a:pt x="18768" y="16516"/>
                </a:cubicBezTo>
                <a:cubicBezTo>
                  <a:pt x="18856" y="16516"/>
                  <a:pt x="18906" y="16434"/>
                  <a:pt x="18906" y="16289"/>
                </a:cubicBezTo>
                <a:cubicBezTo>
                  <a:pt x="18906" y="16148"/>
                  <a:pt x="19038" y="15922"/>
                  <a:pt x="19258" y="15688"/>
                </a:cubicBezTo>
                <a:cubicBezTo>
                  <a:pt x="19513" y="15416"/>
                  <a:pt x="19609" y="15237"/>
                  <a:pt x="19609" y="15033"/>
                </a:cubicBezTo>
                <a:cubicBezTo>
                  <a:pt x="19609" y="14878"/>
                  <a:pt x="19653" y="14721"/>
                  <a:pt x="19706" y="14685"/>
                </a:cubicBezTo>
                <a:cubicBezTo>
                  <a:pt x="19759" y="14649"/>
                  <a:pt x="19812" y="14316"/>
                  <a:pt x="19824" y="13945"/>
                </a:cubicBezTo>
                <a:cubicBezTo>
                  <a:pt x="19835" y="13574"/>
                  <a:pt x="19885" y="13252"/>
                  <a:pt x="19935" y="13231"/>
                </a:cubicBezTo>
                <a:cubicBezTo>
                  <a:pt x="19984" y="13210"/>
                  <a:pt x="19961" y="13142"/>
                  <a:pt x="19881" y="13080"/>
                </a:cubicBezTo>
                <a:cubicBezTo>
                  <a:pt x="19641" y="12892"/>
                  <a:pt x="19590" y="12684"/>
                  <a:pt x="19761" y="12586"/>
                </a:cubicBezTo>
                <a:cubicBezTo>
                  <a:pt x="19847" y="12538"/>
                  <a:pt x="19938" y="12513"/>
                  <a:pt x="19965" y="12531"/>
                </a:cubicBezTo>
                <a:cubicBezTo>
                  <a:pt x="20043" y="12585"/>
                  <a:pt x="21320" y="11685"/>
                  <a:pt x="21320" y="11577"/>
                </a:cubicBezTo>
                <a:cubicBezTo>
                  <a:pt x="21320" y="11523"/>
                  <a:pt x="21388" y="11462"/>
                  <a:pt x="21470" y="11440"/>
                </a:cubicBezTo>
                <a:cubicBezTo>
                  <a:pt x="21553" y="11418"/>
                  <a:pt x="21600" y="11379"/>
                  <a:pt x="21576" y="11352"/>
                </a:cubicBezTo>
                <a:cubicBezTo>
                  <a:pt x="21552" y="11325"/>
                  <a:pt x="21485" y="10982"/>
                  <a:pt x="21426" y="10588"/>
                </a:cubicBezTo>
                <a:cubicBezTo>
                  <a:pt x="21367" y="10195"/>
                  <a:pt x="21253" y="9806"/>
                  <a:pt x="21174" y="9723"/>
                </a:cubicBezTo>
                <a:cubicBezTo>
                  <a:pt x="21067" y="9611"/>
                  <a:pt x="21060" y="9553"/>
                  <a:pt x="21145" y="9494"/>
                </a:cubicBezTo>
                <a:cubicBezTo>
                  <a:pt x="21230" y="9436"/>
                  <a:pt x="21205" y="9416"/>
                  <a:pt x="21045" y="9416"/>
                </a:cubicBezTo>
                <a:cubicBezTo>
                  <a:pt x="20830" y="9416"/>
                  <a:pt x="20471" y="9164"/>
                  <a:pt x="20367" y="8939"/>
                </a:cubicBezTo>
                <a:cubicBezTo>
                  <a:pt x="20336" y="8872"/>
                  <a:pt x="20106" y="8717"/>
                  <a:pt x="19858" y="8595"/>
                </a:cubicBezTo>
                <a:cubicBezTo>
                  <a:pt x="19609" y="8473"/>
                  <a:pt x="19434" y="8343"/>
                  <a:pt x="19467" y="8306"/>
                </a:cubicBezTo>
                <a:cubicBezTo>
                  <a:pt x="19500" y="8269"/>
                  <a:pt x="19409" y="8176"/>
                  <a:pt x="19267" y="8099"/>
                </a:cubicBezTo>
                <a:cubicBezTo>
                  <a:pt x="19124" y="8022"/>
                  <a:pt x="19008" y="7920"/>
                  <a:pt x="19008" y="7872"/>
                </a:cubicBezTo>
                <a:cubicBezTo>
                  <a:pt x="19008" y="7824"/>
                  <a:pt x="18872" y="7695"/>
                  <a:pt x="18708" y="7584"/>
                </a:cubicBezTo>
                <a:cubicBezTo>
                  <a:pt x="18543" y="7474"/>
                  <a:pt x="18407" y="7333"/>
                  <a:pt x="18406" y="7271"/>
                </a:cubicBezTo>
                <a:cubicBezTo>
                  <a:pt x="18404" y="7209"/>
                  <a:pt x="18339" y="7122"/>
                  <a:pt x="18259" y="7076"/>
                </a:cubicBezTo>
                <a:cubicBezTo>
                  <a:pt x="18180" y="7031"/>
                  <a:pt x="18133" y="6957"/>
                  <a:pt x="18158" y="6912"/>
                </a:cubicBezTo>
                <a:cubicBezTo>
                  <a:pt x="18182" y="6868"/>
                  <a:pt x="18074" y="6782"/>
                  <a:pt x="17916" y="6720"/>
                </a:cubicBezTo>
                <a:cubicBezTo>
                  <a:pt x="17593" y="6595"/>
                  <a:pt x="17435" y="6327"/>
                  <a:pt x="17652" y="6270"/>
                </a:cubicBezTo>
                <a:cubicBezTo>
                  <a:pt x="17753" y="6243"/>
                  <a:pt x="17717" y="6190"/>
                  <a:pt x="17518" y="6073"/>
                </a:cubicBezTo>
                <a:cubicBezTo>
                  <a:pt x="17271" y="5927"/>
                  <a:pt x="17245" y="5865"/>
                  <a:pt x="17223" y="5373"/>
                </a:cubicBezTo>
                <a:cubicBezTo>
                  <a:pt x="17211" y="5076"/>
                  <a:pt x="17172" y="4629"/>
                  <a:pt x="17138" y="4380"/>
                </a:cubicBezTo>
                <a:cubicBezTo>
                  <a:pt x="17083" y="3981"/>
                  <a:pt x="17108" y="3875"/>
                  <a:pt x="17343" y="3518"/>
                </a:cubicBezTo>
                <a:cubicBezTo>
                  <a:pt x="17491" y="3294"/>
                  <a:pt x="17676" y="3009"/>
                  <a:pt x="17756" y="2884"/>
                </a:cubicBezTo>
                <a:cubicBezTo>
                  <a:pt x="17835" y="2760"/>
                  <a:pt x="17900" y="2477"/>
                  <a:pt x="17900" y="2256"/>
                </a:cubicBezTo>
                <a:cubicBezTo>
                  <a:pt x="17900" y="1883"/>
                  <a:pt x="17872" y="1834"/>
                  <a:pt x="17481" y="1536"/>
                </a:cubicBezTo>
                <a:cubicBezTo>
                  <a:pt x="17249" y="1359"/>
                  <a:pt x="16986" y="1215"/>
                  <a:pt x="16897" y="1215"/>
                </a:cubicBezTo>
                <a:cubicBezTo>
                  <a:pt x="16642" y="1215"/>
                  <a:pt x="16476" y="1070"/>
                  <a:pt x="16607" y="962"/>
                </a:cubicBezTo>
                <a:cubicBezTo>
                  <a:pt x="16770" y="827"/>
                  <a:pt x="16621" y="409"/>
                  <a:pt x="16366" y="286"/>
                </a:cubicBezTo>
                <a:cubicBezTo>
                  <a:pt x="16061" y="140"/>
                  <a:pt x="15663" y="155"/>
                  <a:pt x="15346" y="326"/>
                </a:cubicBezTo>
                <a:cubicBezTo>
                  <a:pt x="15062" y="479"/>
                  <a:pt x="14784" y="461"/>
                  <a:pt x="14784" y="289"/>
                </a:cubicBezTo>
                <a:cubicBezTo>
                  <a:pt x="14784" y="232"/>
                  <a:pt x="14643" y="135"/>
                  <a:pt x="14473" y="75"/>
                </a:cubicBezTo>
                <a:cubicBezTo>
                  <a:pt x="14327" y="23"/>
                  <a:pt x="14181" y="0"/>
                  <a:pt x="140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" name="IMG_0908.png" descr="IMG_090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797052">
            <a:off x="9014656" y="107022"/>
            <a:ext cx="2928623" cy="2994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G_0908.png" descr="IMG_090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797052">
            <a:off x="4619594" y="3796130"/>
            <a:ext cx="2928623" cy="2994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G_0908.png" descr="IMG_0908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797052">
            <a:off x="9090857" y="3660120"/>
            <a:ext cx="2928623" cy="2994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G_0908.png" descr="IMG_0908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797052">
            <a:off x="4540836" y="259421"/>
            <a:ext cx="2928623" cy="29940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ربع نص 1"/>
          <p:cNvSpPr txBox="1"/>
          <p:nvPr/>
        </p:nvSpPr>
        <p:spPr>
          <a:xfrm>
            <a:off x="9849394" y="4102002"/>
            <a:ext cx="992777" cy="26468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600" b="1" dirty="0" smtClean="0">
                <a:ln w="13462">
                  <a:solidFill>
                    <a:srgbClr val="CC00CC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linkClick r:id="rId8" action="ppaction://hlinksldjump"/>
              </a:rPr>
              <a:t>3</a:t>
            </a:r>
            <a:endParaRPr lang="ar-SA" sz="16600" b="1" dirty="0">
              <a:ln w="13462">
                <a:solidFill>
                  <a:srgbClr val="CC00CC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3" name="مربع نص 82"/>
          <p:cNvSpPr txBox="1"/>
          <p:nvPr/>
        </p:nvSpPr>
        <p:spPr>
          <a:xfrm>
            <a:off x="5218440" y="433001"/>
            <a:ext cx="992777" cy="26468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600" b="1" dirty="0" smtClean="0">
                <a:ln w="13462">
                  <a:solidFill>
                    <a:srgbClr val="CC00CC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linkClick r:id="rId9" action="ppaction://hlinksldjump"/>
              </a:rPr>
              <a:t>2</a:t>
            </a:r>
            <a:endParaRPr lang="ar-SA" sz="16600" b="1" dirty="0">
              <a:ln w="13462">
                <a:solidFill>
                  <a:srgbClr val="CC00CC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4" name="مربع نص 83"/>
          <p:cNvSpPr txBox="1"/>
          <p:nvPr/>
        </p:nvSpPr>
        <p:spPr>
          <a:xfrm>
            <a:off x="9814939" y="433001"/>
            <a:ext cx="992777" cy="26468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600" b="1" dirty="0" smtClean="0">
                <a:ln w="13462">
                  <a:solidFill>
                    <a:srgbClr val="CC00CC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linkClick r:id="rId5" action="ppaction://hlinksldjump"/>
              </a:rPr>
              <a:t>1</a:t>
            </a:r>
            <a:endParaRPr lang="ar-SA" sz="16600" b="1" dirty="0">
              <a:ln w="13462">
                <a:solidFill>
                  <a:srgbClr val="CC00CC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5" name="مربع نص 84"/>
          <p:cNvSpPr txBox="1"/>
          <p:nvPr/>
        </p:nvSpPr>
        <p:spPr>
          <a:xfrm>
            <a:off x="5261982" y="4171302"/>
            <a:ext cx="992777" cy="26468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600" b="1" dirty="0">
                <a:ln w="13462">
                  <a:solidFill>
                    <a:srgbClr val="CC00CC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linkClick r:id="rId7" action="ppaction://hlinksldjump"/>
              </a:rPr>
              <a:t>4</a:t>
            </a:r>
            <a:endParaRPr lang="ar-SA" sz="16600" b="1" dirty="0">
              <a:ln w="13462">
                <a:solidFill>
                  <a:srgbClr val="CC00CC"/>
                </a:solidFill>
                <a:prstDash val="solid"/>
              </a:ln>
              <a:solidFill>
                <a:srgbClr val="FFFF66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166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92129">
              <a:srgbClr val="A7EAD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0">
              <a:schemeClr val="accent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زر إجراء: الصفحة الرئيسية 1">
            <a:hlinkClick r:id="rId3" action="ppaction://hlinksldjump" highlightClick="1"/>
          </p:cNvPr>
          <p:cNvSpPr/>
          <p:nvPr/>
        </p:nvSpPr>
        <p:spPr>
          <a:xfrm>
            <a:off x="11286309" y="5982789"/>
            <a:ext cx="905691" cy="875211"/>
          </a:xfrm>
          <a:prstGeom prst="actionButtonHo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775063" y="182880"/>
            <a:ext cx="11216640" cy="14717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968031"/>
              </p:ext>
            </p:extLst>
          </p:nvPr>
        </p:nvGraphicFramePr>
        <p:xfrm>
          <a:off x="2071218" y="0"/>
          <a:ext cx="10120782" cy="473190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373594">
                  <a:extLst>
                    <a:ext uri="{9D8B030D-6E8A-4147-A177-3AD203B41FA5}">
                      <a16:colId xmlns="" xmlns:a16="http://schemas.microsoft.com/office/drawing/2014/main" val="1277630090"/>
                    </a:ext>
                  </a:extLst>
                </a:gridCol>
                <a:gridCol w="5332075">
                  <a:extLst>
                    <a:ext uri="{9D8B030D-6E8A-4147-A177-3AD203B41FA5}">
                      <a16:colId xmlns="" xmlns:a16="http://schemas.microsoft.com/office/drawing/2014/main" val="672549712"/>
                    </a:ext>
                  </a:extLst>
                </a:gridCol>
                <a:gridCol w="1415113">
                  <a:extLst>
                    <a:ext uri="{9D8B030D-6E8A-4147-A177-3AD203B41FA5}">
                      <a16:colId xmlns="" xmlns:a16="http://schemas.microsoft.com/office/drawing/2014/main" val="973086008"/>
                    </a:ext>
                  </a:extLst>
                </a:gridCol>
              </a:tblGrid>
              <a:tr h="79411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>
                          <a:solidFill>
                            <a:srgbClr val="FFFF00"/>
                          </a:solidFill>
                        </a:rPr>
                        <a:t>اسم</a:t>
                      </a:r>
                      <a:r>
                        <a:rPr lang="ar-SA" sz="3600" baseline="0" dirty="0" smtClean="0">
                          <a:solidFill>
                            <a:srgbClr val="FFFF00"/>
                          </a:solidFill>
                        </a:rPr>
                        <a:t> الطعام </a:t>
                      </a:r>
                      <a:endParaRPr lang="ar-SA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>
                          <a:solidFill>
                            <a:srgbClr val="FFFF00"/>
                          </a:solidFill>
                        </a:rPr>
                        <a:t>الرسومات </a:t>
                      </a:r>
                      <a:endParaRPr lang="ar-SA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>
                          <a:solidFill>
                            <a:srgbClr val="FFFF00"/>
                          </a:solidFill>
                        </a:rPr>
                        <a:t>العدد</a:t>
                      </a:r>
                      <a:endParaRPr lang="ar-SA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15309382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بيتزا</a:t>
                      </a:r>
                      <a:r>
                        <a:rPr lang="ar-SA" sz="2800" baseline="0" dirty="0" smtClean="0">
                          <a:solidFill>
                            <a:srgbClr val="FF0066"/>
                          </a:solidFill>
                          <a:cs typeface="+mj-cs"/>
                        </a:rPr>
                        <a:t>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8850923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همبرجر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2243489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شاورما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4004438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دونات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6595065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كعك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6646952"/>
                  </a:ext>
                </a:extLst>
              </a:tr>
            </a:tbl>
          </a:graphicData>
        </a:graphic>
      </p:graphicFrame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87" y="3162219"/>
            <a:ext cx="919465" cy="77341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10" y="784593"/>
            <a:ext cx="982942" cy="80153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15" y="1569195"/>
            <a:ext cx="965142" cy="78295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89" y="2365952"/>
            <a:ext cx="919465" cy="773418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06" y="2375483"/>
            <a:ext cx="919465" cy="773418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88" y="2365952"/>
            <a:ext cx="919465" cy="773418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43" y="2365952"/>
            <a:ext cx="919465" cy="773418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08" y="2375483"/>
            <a:ext cx="919465" cy="773418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50" y="3166985"/>
            <a:ext cx="919465" cy="773418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613" y="3171751"/>
            <a:ext cx="919465" cy="773418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89" y="3171751"/>
            <a:ext cx="919465" cy="773418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01" y="1576095"/>
            <a:ext cx="965142" cy="782950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17" y="1550621"/>
            <a:ext cx="965142" cy="782950"/>
          </a:xfrm>
          <a:prstGeom prst="rect">
            <a:avLst/>
          </a:prstGeom>
        </p:spPr>
      </p:pic>
      <p:pic>
        <p:nvPicPr>
          <p:cNvPr id="25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8145540" y="3912787"/>
            <a:ext cx="772881" cy="958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7439578" y="3912787"/>
            <a:ext cx="835888" cy="95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6796623" y="3945169"/>
            <a:ext cx="795720" cy="928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6173259" y="3912787"/>
            <a:ext cx="759756" cy="981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5551790" y="3935637"/>
            <a:ext cx="710341" cy="97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4908834" y="3935637"/>
            <a:ext cx="772905" cy="95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4190400" y="3958487"/>
            <a:ext cx="880892" cy="95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3525959" y="3981337"/>
            <a:ext cx="880892" cy="95635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مربع نص 33"/>
          <p:cNvSpPr txBox="1"/>
          <p:nvPr/>
        </p:nvSpPr>
        <p:spPr>
          <a:xfrm>
            <a:off x="9579007" y="5982789"/>
            <a:ext cx="577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  <a:cs typeface="+mj-cs"/>
              </a:rPr>
              <a:t>5</a:t>
            </a:r>
            <a:endParaRPr lang="ar-SA" sz="4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7968398" y="6066451"/>
            <a:ext cx="577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  <a:cs typeface="+mj-cs"/>
              </a:rPr>
              <a:t>3</a:t>
            </a:r>
            <a:endParaRPr lang="ar-SA" sz="4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4920012" y="6053000"/>
            <a:ext cx="577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  <a:cs typeface="+mj-cs"/>
              </a:rPr>
              <a:t>8</a:t>
            </a:r>
            <a:endParaRPr lang="ar-SA" sz="4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6309443" y="6094172"/>
            <a:ext cx="577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  <a:cs typeface="+mj-cs"/>
              </a:rPr>
              <a:t>4</a:t>
            </a:r>
            <a:endParaRPr lang="ar-SA" sz="4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252469" y="4864585"/>
            <a:ext cx="52924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 smtClean="0">
                <a:solidFill>
                  <a:srgbClr val="CC00CC"/>
                </a:solidFill>
                <a:cs typeface="+mj-cs"/>
              </a:rPr>
              <a:t>كم كعكة مع كعكي </a:t>
            </a:r>
          </a:p>
        </p:txBody>
      </p:sp>
      <p:pic>
        <p:nvPicPr>
          <p:cNvPr id="13" name="IMG_6156.png" descr="IMG_6156.png"/>
          <p:cNvPicPr>
            <a:picLocks noChangeAspect="1"/>
          </p:cNvPicPr>
          <p:nvPr/>
        </p:nvPicPr>
        <p:blipFill>
          <a:blip r:embed="rId9"/>
          <a:srcRect l="28183" t="36378" r="49414" b="16795"/>
          <a:stretch>
            <a:fillRect/>
          </a:stretch>
        </p:blipFill>
        <p:spPr>
          <a:xfrm>
            <a:off x="619971" y="2870624"/>
            <a:ext cx="1447754" cy="4042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0" extrusionOk="0">
                <a:moveTo>
                  <a:pt x="14041" y="0"/>
                </a:moveTo>
                <a:cubicBezTo>
                  <a:pt x="13622" y="0"/>
                  <a:pt x="13275" y="216"/>
                  <a:pt x="13275" y="540"/>
                </a:cubicBezTo>
                <a:cubicBezTo>
                  <a:pt x="13275" y="754"/>
                  <a:pt x="12898" y="969"/>
                  <a:pt x="12601" y="923"/>
                </a:cubicBezTo>
                <a:cubicBezTo>
                  <a:pt x="12331" y="881"/>
                  <a:pt x="11912" y="1046"/>
                  <a:pt x="11648" y="1300"/>
                </a:cubicBezTo>
                <a:cubicBezTo>
                  <a:pt x="11447" y="1493"/>
                  <a:pt x="11412" y="1617"/>
                  <a:pt x="11396" y="2175"/>
                </a:cubicBezTo>
                <a:cubicBezTo>
                  <a:pt x="11383" y="2644"/>
                  <a:pt x="11417" y="2863"/>
                  <a:pt x="11521" y="2965"/>
                </a:cubicBezTo>
                <a:cubicBezTo>
                  <a:pt x="11600" y="3043"/>
                  <a:pt x="11666" y="3208"/>
                  <a:pt x="11666" y="3332"/>
                </a:cubicBezTo>
                <a:cubicBezTo>
                  <a:pt x="11666" y="3596"/>
                  <a:pt x="11299" y="4371"/>
                  <a:pt x="11100" y="4529"/>
                </a:cubicBezTo>
                <a:cubicBezTo>
                  <a:pt x="11024" y="4589"/>
                  <a:pt x="10987" y="4655"/>
                  <a:pt x="11019" y="4677"/>
                </a:cubicBezTo>
                <a:cubicBezTo>
                  <a:pt x="11051" y="4699"/>
                  <a:pt x="11002" y="4816"/>
                  <a:pt x="10910" y="4937"/>
                </a:cubicBezTo>
                <a:cubicBezTo>
                  <a:pt x="10819" y="5059"/>
                  <a:pt x="10732" y="5240"/>
                  <a:pt x="10717" y="5340"/>
                </a:cubicBezTo>
                <a:cubicBezTo>
                  <a:pt x="10700" y="5460"/>
                  <a:pt x="10595" y="5554"/>
                  <a:pt x="10414" y="5615"/>
                </a:cubicBezTo>
                <a:cubicBezTo>
                  <a:pt x="10224" y="5679"/>
                  <a:pt x="10169" y="5731"/>
                  <a:pt x="10240" y="5779"/>
                </a:cubicBezTo>
                <a:cubicBezTo>
                  <a:pt x="10312" y="5828"/>
                  <a:pt x="10279" y="5912"/>
                  <a:pt x="10135" y="6046"/>
                </a:cubicBezTo>
                <a:cubicBezTo>
                  <a:pt x="9971" y="6199"/>
                  <a:pt x="9950" y="6261"/>
                  <a:pt x="10042" y="6337"/>
                </a:cubicBezTo>
                <a:cubicBezTo>
                  <a:pt x="10186" y="6456"/>
                  <a:pt x="10042" y="6556"/>
                  <a:pt x="9626" y="6627"/>
                </a:cubicBezTo>
                <a:cubicBezTo>
                  <a:pt x="9450" y="6658"/>
                  <a:pt x="9359" y="6715"/>
                  <a:pt x="9376" y="6784"/>
                </a:cubicBezTo>
                <a:cubicBezTo>
                  <a:pt x="9405" y="6901"/>
                  <a:pt x="8609" y="7103"/>
                  <a:pt x="8367" y="7040"/>
                </a:cubicBezTo>
                <a:cubicBezTo>
                  <a:pt x="8295" y="7021"/>
                  <a:pt x="8261" y="7034"/>
                  <a:pt x="8292" y="7069"/>
                </a:cubicBezTo>
                <a:cubicBezTo>
                  <a:pt x="8433" y="7226"/>
                  <a:pt x="8102" y="7207"/>
                  <a:pt x="7855" y="7045"/>
                </a:cubicBezTo>
                <a:cubicBezTo>
                  <a:pt x="7703" y="6945"/>
                  <a:pt x="7549" y="6885"/>
                  <a:pt x="7513" y="6910"/>
                </a:cubicBezTo>
                <a:cubicBezTo>
                  <a:pt x="7439" y="6961"/>
                  <a:pt x="7228" y="6636"/>
                  <a:pt x="7183" y="6401"/>
                </a:cubicBezTo>
                <a:cubicBezTo>
                  <a:pt x="7167" y="6316"/>
                  <a:pt x="7127" y="6188"/>
                  <a:pt x="7094" y="6117"/>
                </a:cubicBezTo>
                <a:cubicBezTo>
                  <a:pt x="7053" y="6030"/>
                  <a:pt x="7149" y="5894"/>
                  <a:pt x="7388" y="5697"/>
                </a:cubicBezTo>
                <a:cubicBezTo>
                  <a:pt x="7583" y="5537"/>
                  <a:pt x="7744" y="5364"/>
                  <a:pt x="7744" y="5313"/>
                </a:cubicBezTo>
                <a:cubicBezTo>
                  <a:pt x="7744" y="5262"/>
                  <a:pt x="7891" y="5143"/>
                  <a:pt x="8071" y="5050"/>
                </a:cubicBezTo>
                <a:cubicBezTo>
                  <a:pt x="8315" y="4924"/>
                  <a:pt x="8502" y="4885"/>
                  <a:pt x="8810" y="4898"/>
                </a:cubicBezTo>
                <a:cubicBezTo>
                  <a:pt x="9037" y="4908"/>
                  <a:pt x="9272" y="4937"/>
                  <a:pt x="9331" y="4962"/>
                </a:cubicBezTo>
                <a:cubicBezTo>
                  <a:pt x="9397" y="4990"/>
                  <a:pt x="9452" y="4935"/>
                  <a:pt x="9471" y="4824"/>
                </a:cubicBezTo>
                <a:cubicBezTo>
                  <a:pt x="9494" y="4692"/>
                  <a:pt x="9646" y="4573"/>
                  <a:pt x="10007" y="4405"/>
                </a:cubicBezTo>
                <a:cubicBezTo>
                  <a:pt x="10283" y="4277"/>
                  <a:pt x="10555" y="4088"/>
                  <a:pt x="10612" y="3985"/>
                </a:cubicBezTo>
                <a:cubicBezTo>
                  <a:pt x="10668" y="3883"/>
                  <a:pt x="10771" y="3732"/>
                  <a:pt x="10839" y="3649"/>
                </a:cubicBezTo>
                <a:cubicBezTo>
                  <a:pt x="11031" y="3415"/>
                  <a:pt x="10986" y="3194"/>
                  <a:pt x="10662" y="2746"/>
                </a:cubicBezTo>
                <a:cubicBezTo>
                  <a:pt x="10412" y="2401"/>
                  <a:pt x="10275" y="2299"/>
                  <a:pt x="9821" y="2123"/>
                </a:cubicBezTo>
                <a:lnTo>
                  <a:pt x="9276" y="1913"/>
                </a:lnTo>
                <a:lnTo>
                  <a:pt x="8608" y="2008"/>
                </a:lnTo>
                <a:cubicBezTo>
                  <a:pt x="8241" y="2061"/>
                  <a:pt x="7895" y="2124"/>
                  <a:pt x="7838" y="2148"/>
                </a:cubicBezTo>
                <a:cubicBezTo>
                  <a:pt x="7782" y="2172"/>
                  <a:pt x="7676" y="2158"/>
                  <a:pt x="7604" y="2117"/>
                </a:cubicBezTo>
                <a:cubicBezTo>
                  <a:pt x="7503" y="2059"/>
                  <a:pt x="7446" y="2104"/>
                  <a:pt x="7353" y="2318"/>
                </a:cubicBezTo>
                <a:cubicBezTo>
                  <a:pt x="7231" y="2597"/>
                  <a:pt x="6856" y="2800"/>
                  <a:pt x="6463" y="2800"/>
                </a:cubicBezTo>
                <a:cubicBezTo>
                  <a:pt x="6362" y="2800"/>
                  <a:pt x="6185" y="2845"/>
                  <a:pt x="6069" y="2901"/>
                </a:cubicBezTo>
                <a:cubicBezTo>
                  <a:pt x="5870" y="2997"/>
                  <a:pt x="5839" y="2987"/>
                  <a:pt x="5594" y="2732"/>
                </a:cubicBezTo>
                <a:cubicBezTo>
                  <a:pt x="5450" y="2583"/>
                  <a:pt x="5238" y="2427"/>
                  <a:pt x="5124" y="2385"/>
                </a:cubicBezTo>
                <a:cubicBezTo>
                  <a:pt x="4928" y="2313"/>
                  <a:pt x="4920" y="2322"/>
                  <a:pt x="4977" y="2537"/>
                </a:cubicBezTo>
                <a:cubicBezTo>
                  <a:pt x="5030" y="2733"/>
                  <a:pt x="4974" y="2827"/>
                  <a:pt x="4581" y="3195"/>
                </a:cubicBezTo>
                <a:cubicBezTo>
                  <a:pt x="4329" y="3431"/>
                  <a:pt x="4124" y="3671"/>
                  <a:pt x="4124" y="3726"/>
                </a:cubicBezTo>
                <a:cubicBezTo>
                  <a:pt x="4124" y="3782"/>
                  <a:pt x="4063" y="3852"/>
                  <a:pt x="3988" y="3883"/>
                </a:cubicBezTo>
                <a:cubicBezTo>
                  <a:pt x="3817" y="3952"/>
                  <a:pt x="3693" y="4459"/>
                  <a:pt x="3663" y="5213"/>
                </a:cubicBezTo>
                <a:cubicBezTo>
                  <a:pt x="3650" y="5535"/>
                  <a:pt x="3614" y="5845"/>
                  <a:pt x="3583" y="5902"/>
                </a:cubicBezTo>
                <a:cubicBezTo>
                  <a:pt x="3551" y="5959"/>
                  <a:pt x="3512" y="6160"/>
                  <a:pt x="3497" y="6350"/>
                </a:cubicBezTo>
                <a:cubicBezTo>
                  <a:pt x="3478" y="6584"/>
                  <a:pt x="3428" y="6688"/>
                  <a:pt x="3341" y="6676"/>
                </a:cubicBezTo>
                <a:cubicBezTo>
                  <a:pt x="3222" y="6660"/>
                  <a:pt x="3235" y="6815"/>
                  <a:pt x="3377" y="7129"/>
                </a:cubicBezTo>
                <a:cubicBezTo>
                  <a:pt x="3400" y="7179"/>
                  <a:pt x="3352" y="7307"/>
                  <a:pt x="3272" y="7413"/>
                </a:cubicBezTo>
                <a:cubicBezTo>
                  <a:pt x="3081" y="7665"/>
                  <a:pt x="3127" y="8683"/>
                  <a:pt x="3341" y="8971"/>
                </a:cubicBezTo>
                <a:cubicBezTo>
                  <a:pt x="3426" y="9083"/>
                  <a:pt x="3527" y="9274"/>
                  <a:pt x="3565" y="9395"/>
                </a:cubicBezTo>
                <a:cubicBezTo>
                  <a:pt x="3603" y="9516"/>
                  <a:pt x="3767" y="9741"/>
                  <a:pt x="3929" y="9894"/>
                </a:cubicBezTo>
                <a:cubicBezTo>
                  <a:pt x="4091" y="10048"/>
                  <a:pt x="4224" y="10198"/>
                  <a:pt x="4224" y="10229"/>
                </a:cubicBezTo>
                <a:cubicBezTo>
                  <a:pt x="4224" y="10259"/>
                  <a:pt x="4474" y="10342"/>
                  <a:pt x="4779" y="10413"/>
                </a:cubicBezTo>
                <a:cubicBezTo>
                  <a:pt x="5491" y="10579"/>
                  <a:pt x="5607" y="10671"/>
                  <a:pt x="5390" y="10898"/>
                </a:cubicBezTo>
                <a:cubicBezTo>
                  <a:pt x="5290" y="11003"/>
                  <a:pt x="5249" y="11135"/>
                  <a:pt x="5286" y="11236"/>
                </a:cubicBezTo>
                <a:cubicBezTo>
                  <a:pt x="5324" y="11338"/>
                  <a:pt x="5280" y="11472"/>
                  <a:pt x="5172" y="11584"/>
                </a:cubicBezTo>
                <a:cubicBezTo>
                  <a:pt x="4971" y="11795"/>
                  <a:pt x="4901" y="12304"/>
                  <a:pt x="5054" y="12434"/>
                </a:cubicBezTo>
                <a:cubicBezTo>
                  <a:pt x="5224" y="12576"/>
                  <a:pt x="4981" y="12862"/>
                  <a:pt x="4690" y="12862"/>
                </a:cubicBezTo>
                <a:cubicBezTo>
                  <a:pt x="4556" y="12862"/>
                  <a:pt x="4422" y="12907"/>
                  <a:pt x="4392" y="12961"/>
                </a:cubicBezTo>
                <a:cubicBezTo>
                  <a:pt x="4359" y="13019"/>
                  <a:pt x="4256" y="13044"/>
                  <a:pt x="4140" y="13023"/>
                </a:cubicBezTo>
                <a:cubicBezTo>
                  <a:pt x="4003" y="12999"/>
                  <a:pt x="3844" y="13063"/>
                  <a:pt x="3616" y="13234"/>
                </a:cubicBezTo>
                <a:cubicBezTo>
                  <a:pt x="3437" y="13369"/>
                  <a:pt x="3216" y="13495"/>
                  <a:pt x="3125" y="13515"/>
                </a:cubicBezTo>
                <a:cubicBezTo>
                  <a:pt x="3035" y="13535"/>
                  <a:pt x="2950" y="13634"/>
                  <a:pt x="2938" y="13734"/>
                </a:cubicBezTo>
                <a:cubicBezTo>
                  <a:pt x="2926" y="13835"/>
                  <a:pt x="2845" y="14013"/>
                  <a:pt x="2757" y="14131"/>
                </a:cubicBezTo>
                <a:cubicBezTo>
                  <a:pt x="2670" y="14248"/>
                  <a:pt x="2572" y="14584"/>
                  <a:pt x="2541" y="14878"/>
                </a:cubicBezTo>
                <a:cubicBezTo>
                  <a:pt x="2510" y="15172"/>
                  <a:pt x="2435" y="15458"/>
                  <a:pt x="2373" y="15513"/>
                </a:cubicBezTo>
                <a:cubicBezTo>
                  <a:pt x="2301" y="15579"/>
                  <a:pt x="1982" y="15631"/>
                  <a:pt x="1457" y="15660"/>
                </a:cubicBezTo>
                <a:cubicBezTo>
                  <a:pt x="1015" y="15685"/>
                  <a:pt x="507" y="15746"/>
                  <a:pt x="327" y="15796"/>
                </a:cubicBezTo>
                <a:cubicBezTo>
                  <a:pt x="27" y="15880"/>
                  <a:pt x="0" y="15913"/>
                  <a:pt x="0" y="16193"/>
                </a:cubicBezTo>
                <a:cubicBezTo>
                  <a:pt x="0" y="16812"/>
                  <a:pt x="289" y="17092"/>
                  <a:pt x="2261" y="18371"/>
                </a:cubicBezTo>
                <a:cubicBezTo>
                  <a:pt x="3517" y="19185"/>
                  <a:pt x="4516" y="19581"/>
                  <a:pt x="5317" y="19582"/>
                </a:cubicBezTo>
                <a:cubicBezTo>
                  <a:pt x="5704" y="19583"/>
                  <a:pt x="5796" y="19550"/>
                  <a:pt x="6101" y="19308"/>
                </a:cubicBezTo>
                <a:cubicBezTo>
                  <a:pt x="6352" y="19109"/>
                  <a:pt x="6432" y="18992"/>
                  <a:pt x="6390" y="18878"/>
                </a:cubicBezTo>
                <a:cubicBezTo>
                  <a:pt x="6352" y="18776"/>
                  <a:pt x="6401" y="18677"/>
                  <a:pt x="6533" y="18586"/>
                </a:cubicBezTo>
                <a:cubicBezTo>
                  <a:pt x="6643" y="18511"/>
                  <a:pt x="6762" y="18362"/>
                  <a:pt x="6799" y="18257"/>
                </a:cubicBezTo>
                <a:cubicBezTo>
                  <a:pt x="6836" y="18152"/>
                  <a:pt x="6911" y="18028"/>
                  <a:pt x="6965" y="17980"/>
                </a:cubicBezTo>
                <a:cubicBezTo>
                  <a:pt x="7031" y="17923"/>
                  <a:pt x="7024" y="17828"/>
                  <a:pt x="6947" y="17701"/>
                </a:cubicBezTo>
                <a:cubicBezTo>
                  <a:pt x="6797" y="17453"/>
                  <a:pt x="7034" y="17099"/>
                  <a:pt x="7390" y="17038"/>
                </a:cubicBezTo>
                <a:cubicBezTo>
                  <a:pt x="7720" y="16981"/>
                  <a:pt x="8731" y="17227"/>
                  <a:pt x="9360" y="17518"/>
                </a:cubicBezTo>
                <a:cubicBezTo>
                  <a:pt x="9637" y="17646"/>
                  <a:pt x="10032" y="17769"/>
                  <a:pt x="10237" y="17792"/>
                </a:cubicBezTo>
                <a:cubicBezTo>
                  <a:pt x="10442" y="17814"/>
                  <a:pt x="10687" y="17861"/>
                  <a:pt x="10783" y="17897"/>
                </a:cubicBezTo>
                <a:cubicBezTo>
                  <a:pt x="10879" y="17933"/>
                  <a:pt x="11092" y="17962"/>
                  <a:pt x="11255" y="17962"/>
                </a:cubicBezTo>
                <a:cubicBezTo>
                  <a:pt x="11598" y="17962"/>
                  <a:pt x="11967" y="18234"/>
                  <a:pt x="11967" y="18486"/>
                </a:cubicBezTo>
                <a:cubicBezTo>
                  <a:pt x="11967" y="18574"/>
                  <a:pt x="12018" y="18721"/>
                  <a:pt x="12080" y="18814"/>
                </a:cubicBezTo>
                <a:cubicBezTo>
                  <a:pt x="12173" y="18954"/>
                  <a:pt x="12149" y="19038"/>
                  <a:pt x="11935" y="19316"/>
                </a:cubicBezTo>
                <a:cubicBezTo>
                  <a:pt x="11361" y="20066"/>
                  <a:pt x="11186" y="20405"/>
                  <a:pt x="11235" y="20664"/>
                </a:cubicBezTo>
                <a:cubicBezTo>
                  <a:pt x="11283" y="20913"/>
                  <a:pt x="11302" y="20923"/>
                  <a:pt x="12053" y="21097"/>
                </a:cubicBezTo>
                <a:cubicBezTo>
                  <a:pt x="12476" y="21195"/>
                  <a:pt x="13229" y="21320"/>
                  <a:pt x="13727" y="21376"/>
                </a:cubicBezTo>
                <a:cubicBezTo>
                  <a:pt x="14224" y="21432"/>
                  <a:pt x="14768" y="21509"/>
                  <a:pt x="14934" y="21546"/>
                </a:cubicBezTo>
                <a:cubicBezTo>
                  <a:pt x="15101" y="21583"/>
                  <a:pt x="15844" y="21600"/>
                  <a:pt x="16595" y="21584"/>
                </a:cubicBezTo>
                <a:cubicBezTo>
                  <a:pt x="17681" y="21561"/>
                  <a:pt x="18052" y="21526"/>
                  <a:pt x="18441" y="21411"/>
                </a:cubicBezTo>
                <a:cubicBezTo>
                  <a:pt x="19002" y="21247"/>
                  <a:pt x="19547" y="20997"/>
                  <a:pt x="19467" y="20941"/>
                </a:cubicBezTo>
                <a:cubicBezTo>
                  <a:pt x="19436" y="20921"/>
                  <a:pt x="19461" y="20863"/>
                  <a:pt x="19522" y="20813"/>
                </a:cubicBezTo>
                <a:cubicBezTo>
                  <a:pt x="19605" y="20744"/>
                  <a:pt x="19555" y="20643"/>
                  <a:pt x="19320" y="20399"/>
                </a:cubicBezTo>
                <a:cubicBezTo>
                  <a:pt x="18970" y="20037"/>
                  <a:pt x="18619" y="19866"/>
                  <a:pt x="18084" y="19797"/>
                </a:cubicBezTo>
                <a:cubicBezTo>
                  <a:pt x="17534" y="19727"/>
                  <a:pt x="17440" y="19605"/>
                  <a:pt x="17743" y="19358"/>
                </a:cubicBezTo>
                <a:cubicBezTo>
                  <a:pt x="17882" y="19245"/>
                  <a:pt x="18041" y="19071"/>
                  <a:pt x="18097" y="18971"/>
                </a:cubicBezTo>
                <a:cubicBezTo>
                  <a:pt x="18152" y="18871"/>
                  <a:pt x="18266" y="18789"/>
                  <a:pt x="18349" y="18789"/>
                </a:cubicBezTo>
                <a:cubicBezTo>
                  <a:pt x="18466" y="18789"/>
                  <a:pt x="18479" y="18753"/>
                  <a:pt x="18408" y="18624"/>
                </a:cubicBezTo>
                <a:cubicBezTo>
                  <a:pt x="18344" y="18509"/>
                  <a:pt x="18357" y="18420"/>
                  <a:pt x="18450" y="18333"/>
                </a:cubicBezTo>
                <a:cubicBezTo>
                  <a:pt x="18613" y="18180"/>
                  <a:pt x="18548" y="17845"/>
                  <a:pt x="18288" y="17496"/>
                </a:cubicBezTo>
                <a:cubicBezTo>
                  <a:pt x="18185" y="17358"/>
                  <a:pt x="18102" y="17198"/>
                  <a:pt x="18102" y="17142"/>
                </a:cubicBezTo>
                <a:cubicBezTo>
                  <a:pt x="18102" y="16992"/>
                  <a:pt x="18608" y="16516"/>
                  <a:pt x="18768" y="16516"/>
                </a:cubicBezTo>
                <a:cubicBezTo>
                  <a:pt x="18856" y="16516"/>
                  <a:pt x="18906" y="16434"/>
                  <a:pt x="18906" y="16289"/>
                </a:cubicBezTo>
                <a:cubicBezTo>
                  <a:pt x="18906" y="16148"/>
                  <a:pt x="19038" y="15922"/>
                  <a:pt x="19258" y="15688"/>
                </a:cubicBezTo>
                <a:cubicBezTo>
                  <a:pt x="19513" y="15416"/>
                  <a:pt x="19609" y="15237"/>
                  <a:pt x="19609" y="15033"/>
                </a:cubicBezTo>
                <a:cubicBezTo>
                  <a:pt x="19609" y="14878"/>
                  <a:pt x="19653" y="14721"/>
                  <a:pt x="19706" y="14685"/>
                </a:cubicBezTo>
                <a:cubicBezTo>
                  <a:pt x="19759" y="14649"/>
                  <a:pt x="19812" y="14316"/>
                  <a:pt x="19824" y="13945"/>
                </a:cubicBezTo>
                <a:cubicBezTo>
                  <a:pt x="19835" y="13574"/>
                  <a:pt x="19885" y="13252"/>
                  <a:pt x="19935" y="13231"/>
                </a:cubicBezTo>
                <a:cubicBezTo>
                  <a:pt x="19984" y="13210"/>
                  <a:pt x="19961" y="13142"/>
                  <a:pt x="19881" y="13080"/>
                </a:cubicBezTo>
                <a:cubicBezTo>
                  <a:pt x="19641" y="12892"/>
                  <a:pt x="19590" y="12684"/>
                  <a:pt x="19761" y="12586"/>
                </a:cubicBezTo>
                <a:cubicBezTo>
                  <a:pt x="19847" y="12538"/>
                  <a:pt x="19938" y="12513"/>
                  <a:pt x="19965" y="12531"/>
                </a:cubicBezTo>
                <a:cubicBezTo>
                  <a:pt x="20043" y="12585"/>
                  <a:pt x="21320" y="11685"/>
                  <a:pt x="21320" y="11577"/>
                </a:cubicBezTo>
                <a:cubicBezTo>
                  <a:pt x="21320" y="11523"/>
                  <a:pt x="21388" y="11462"/>
                  <a:pt x="21470" y="11440"/>
                </a:cubicBezTo>
                <a:cubicBezTo>
                  <a:pt x="21553" y="11418"/>
                  <a:pt x="21600" y="11379"/>
                  <a:pt x="21576" y="11352"/>
                </a:cubicBezTo>
                <a:cubicBezTo>
                  <a:pt x="21552" y="11325"/>
                  <a:pt x="21485" y="10982"/>
                  <a:pt x="21426" y="10588"/>
                </a:cubicBezTo>
                <a:cubicBezTo>
                  <a:pt x="21367" y="10195"/>
                  <a:pt x="21253" y="9806"/>
                  <a:pt x="21174" y="9723"/>
                </a:cubicBezTo>
                <a:cubicBezTo>
                  <a:pt x="21067" y="9611"/>
                  <a:pt x="21060" y="9553"/>
                  <a:pt x="21145" y="9494"/>
                </a:cubicBezTo>
                <a:cubicBezTo>
                  <a:pt x="21230" y="9436"/>
                  <a:pt x="21205" y="9416"/>
                  <a:pt x="21045" y="9416"/>
                </a:cubicBezTo>
                <a:cubicBezTo>
                  <a:pt x="20830" y="9416"/>
                  <a:pt x="20471" y="9164"/>
                  <a:pt x="20367" y="8939"/>
                </a:cubicBezTo>
                <a:cubicBezTo>
                  <a:pt x="20336" y="8872"/>
                  <a:pt x="20106" y="8717"/>
                  <a:pt x="19858" y="8595"/>
                </a:cubicBezTo>
                <a:cubicBezTo>
                  <a:pt x="19609" y="8473"/>
                  <a:pt x="19434" y="8343"/>
                  <a:pt x="19467" y="8306"/>
                </a:cubicBezTo>
                <a:cubicBezTo>
                  <a:pt x="19500" y="8269"/>
                  <a:pt x="19409" y="8176"/>
                  <a:pt x="19267" y="8099"/>
                </a:cubicBezTo>
                <a:cubicBezTo>
                  <a:pt x="19124" y="8022"/>
                  <a:pt x="19008" y="7920"/>
                  <a:pt x="19008" y="7872"/>
                </a:cubicBezTo>
                <a:cubicBezTo>
                  <a:pt x="19008" y="7824"/>
                  <a:pt x="18872" y="7695"/>
                  <a:pt x="18708" y="7584"/>
                </a:cubicBezTo>
                <a:cubicBezTo>
                  <a:pt x="18543" y="7474"/>
                  <a:pt x="18407" y="7333"/>
                  <a:pt x="18406" y="7271"/>
                </a:cubicBezTo>
                <a:cubicBezTo>
                  <a:pt x="18404" y="7209"/>
                  <a:pt x="18339" y="7122"/>
                  <a:pt x="18259" y="7076"/>
                </a:cubicBezTo>
                <a:cubicBezTo>
                  <a:pt x="18180" y="7031"/>
                  <a:pt x="18133" y="6957"/>
                  <a:pt x="18158" y="6912"/>
                </a:cubicBezTo>
                <a:cubicBezTo>
                  <a:pt x="18182" y="6868"/>
                  <a:pt x="18074" y="6782"/>
                  <a:pt x="17916" y="6720"/>
                </a:cubicBezTo>
                <a:cubicBezTo>
                  <a:pt x="17593" y="6595"/>
                  <a:pt x="17435" y="6327"/>
                  <a:pt x="17652" y="6270"/>
                </a:cubicBezTo>
                <a:cubicBezTo>
                  <a:pt x="17753" y="6243"/>
                  <a:pt x="17717" y="6190"/>
                  <a:pt x="17518" y="6073"/>
                </a:cubicBezTo>
                <a:cubicBezTo>
                  <a:pt x="17271" y="5927"/>
                  <a:pt x="17245" y="5865"/>
                  <a:pt x="17223" y="5373"/>
                </a:cubicBezTo>
                <a:cubicBezTo>
                  <a:pt x="17211" y="5076"/>
                  <a:pt x="17172" y="4629"/>
                  <a:pt x="17138" y="4380"/>
                </a:cubicBezTo>
                <a:cubicBezTo>
                  <a:pt x="17083" y="3981"/>
                  <a:pt x="17108" y="3875"/>
                  <a:pt x="17343" y="3518"/>
                </a:cubicBezTo>
                <a:cubicBezTo>
                  <a:pt x="17491" y="3294"/>
                  <a:pt x="17676" y="3009"/>
                  <a:pt x="17756" y="2884"/>
                </a:cubicBezTo>
                <a:cubicBezTo>
                  <a:pt x="17835" y="2760"/>
                  <a:pt x="17900" y="2477"/>
                  <a:pt x="17900" y="2256"/>
                </a:cubicBezTo>
                <a:cubicBezTo>
                  <a:pt x="17900" y="1883"/>
                  <a:pt x="17872" y="1834"/>
                  <a:pt x="17481" y="1536"/>
                </a:cubicBezTo>
                <a:cubicBezTo>
                  <a:pt x="17249" y="1359"/>
                  <a:pt x="16986" y="1215"/>
                  <a:pt x="16897" y="1215"/>
                </a:cubicBezTo>
                <a:cubicBezTo>
                  <a:pt x="16642" y="1215"/>
                  <a:pt x="16476" y="1070"/>
                  <a:pt x="16607" y="962"/>
                </a:cubicBezTo>
                <a:cubicBezTo>
                  <a:pt x="16770" y="827"/>
                  <a:pt x="16621" y="409"/>
                  <a:pt x="16366" y="286"/>
                </a:cubicBezTo>
                <a:cubicBezTo>
                  <a:pt x="16061" y="140"/>
                  <a:pt x="15663" y="155"/>
                  <a:pt x="15346" y="326"/>
                </a:cubicBezTo>
                <a:cubicBezTo>
                  <a:pt x="15062" y="479"/>
                  <a:pt x="14784" y="461"/>
                  <a:pt x="14784" y="289"/>
                </a:cubicBezTo>
                <a:cubicBezTo>
                  <a:pt x="14784" y="232"/>
                  <a:pt x="14643" y="135"/>
                  <a:pt x="14473" y="75"/>
                </a:cubicBezTo>
                <a:cubicBezTo>
                  <a:pt x="14327" y="23"/>
                  <a:pt x="14181" y="0"/>
                  <a:pt x="14041" y="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616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19661 -0.3057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1" y="-1530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4 0.00047 C 0.04922 -0.01759 0.07018 -0.04351 0.09518 -0.04351 C 0.13229 -0.04351 0.16224 -0.01643 0.16224 0.01737 C 0.16224 0.02848 0.15924 0.03843 0.15312 0.04746 C 0.15429 0.04746 0.03724 0.18241 0.03724 0.18357 C 0.03724 0.18241 -0.07982 0.04746 -0.07878 0.04746 C -0.08477 0.03843 -0.08776 0.02848 -0.08776 0.01737 C -0.08776 -0.01643 -0.05782 -0.04351 -0.0198 -0.04351 C 0.00429 -0.04351 0.02526 -0.01759 0.03724 0.00047 Z " pathEditMode="relative" rAng="0" ptsTypes="AAAAAAA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6" grpId="1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92129">
              <a:srgbClr val="A7EAD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0">
              <a:schemeClr val="accent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زر إجراء: الصفحة الرئيسية 25">
            <a:hlinkClick r:id="rId3" action="ppaction://hlinksldjump" highlightClick="1"/>
          </p:cNvPr>
          <p:cNvSpPr/>
          <p:nvPr/>
        </p:nvSpPr>
        <p:spPr>
          <a:xfrm>
            <a:off x="11286309" y="5982789"/>
            <a:ext cx="905691" cy="875211"/>
          </a:xfrm>
          <a:prstGeom prst="actionButtonHo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652046"/>
              </p:ext>
            </p:extLst>
          </p:nvPr>
        </p:nvGraphicFramePr>
        <p:xfrm>
          <a:off x="1979524" y="73098"/>
          <a:ext cx="10120782" cy="472816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373594">
                  <a:extLst>
                    <a:ext uri="{9D8B030D-6E8A-4147-A177-3AD203B41FA5}">
                      <a16:colId xmlns="" xmlns:a16="http://schemas.microsoft.com/office/drawing/2014/main" val="1277630090"/>
                    </a:ext>
                  </a:extLst>
                </a:gridCol>
                <a:gridCol w="5332075">
                  <a:extLst>
                    <a:ext uri="{9D8B030D-6E8A-4147-A177-3AD203B41FA5}">
                      <a16:colId xmlns="" xmlns:a16="http://schemas.microsoft.com/office/drawing/2014/main" val="672549712"/>
                    </a:ext>
                  </a:extLst>
                </a:gridCol>
                <a:gridCol w="1415113">
                  <a:extLst>
                    <a:ext uri="{9D8B030D-6E8A-4147-A177-3AD203B41FA5}">
                      <a16:colId xmlns="" xmlns:a16="http://schemas.microsoft.com/office/drawing/2014/main" val="973086008"/>
                    </a:ext>
                  </a:extLst>
                </a:gridCol>
              </a:tblGrid>
              <a:tr h="790369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>
                          <a:solidFill>
                            <a:srgbClr val="FFFF00"/>
                          </a:solidFill>
                        </a:rPr>
                        <a:t>اسم</a:t>
                      </a:r>
                      <a:r>
                        <a:rPr lang="ar-SA" sz="3600" baseline="0" dirty="0" smtClean="0">
                          <a:solidFill>
                            <a:srgbClr val="FFFF00"/>
                          </a:solidFill>
                        </a:rPr>
                        <a:t> الطعام </a:t>
                      </a:r>
                      <a:endParaRPr lang="ar-SA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>
                          <a:solidFill>
                            <a:srgbClr val="FFFF00"/>
                          </a:solidFill>
                        </a:rPr>
                        <a:t>الرسومات </a:t>
                      </a:r>
                      <a:endParaRPr lang="ar-SA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>
                          <a:solidFill>
                            <a:srgbClr val="FFFF00"/>
                          </a:solidFill>
                        </a:rPr>
                        <a:t>العدد</a:t>
                      </a:r>
                      <a:endParaRPr lang="ar-SA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15309382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بيتزا</a:t>
                      </a:r>
                      <a:r>
                        <a:rPr lang="ar-SA" sz="2800" baseline="0" dirty="0" smtClean="0">
                          <a:solidFill>
                            <a:srgbClr val="FF0066"/>
                          </a:solidFill>
                          <a:cs typeface="+mj-cs"/>
                        </a:rPr>
                        <a:t>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8850923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همبرجر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2243489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شاورما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4004438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دونات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6595065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كعك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6646952"/>
                  </a:ext>
                </a:extLst>
              </a:tr>
            </a:tbl>
          </a:graphicData>
        </a:graphic>
      </p:graphicFrame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43" y="3247254"/>
            <a:ext cx="919465" cy="77341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66" y="869628"/>
            <a:ext cx="982942" cy="80153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71" y="1654230"/>
            <a:ext cx="965142" cy="78295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45" y="2450987"/>
            <a:ext cx="919465" cy="77341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62" y="2460518"/>
            <a:ext cx="919465" cy="773418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44" y="2450987"/>
            <a:ext cx="919465" cy="773418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99" y="2450987"/>
            <a:ext cx="919465" cy="773418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64" y="2460518"/>
            <a:ext cx="919465" cy="773418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06" y="3252020"/>
            <a:ext cx="919465" cy="773418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69" y="3256786"/>
            <a:ext cx="919465" cy="773418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45" y="3256786"/>
            <a:ext cx="919465" cy="773418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57" y="1661130"/>
            <a:ext cx="965142" cy="78295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73" y="1635656"/>
            <a:ext cx="965142" cy="782950"/>
          </a:xfrm>
          <a:prstGeom prst="rect">
            <a:avLst/>
          </a:prstGeom>
        </p:spPr>
      </p:pic>
      <p:pic>
        <p:nvPicPr>
          <p:cNvPr id="18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8126996" y="3997822"/>
            <a:ext cx="772881" cy="958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7421034" y="3997822"/>
            <a:ext cx="835888" cy="95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6778079" y="4030204"/>
            <a:ext cx="795720" cy="928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6154715" y="3997822"/>
            <a:ext cx="759756" cy="981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5533246" y="4020672"/>
            <a:ext cx="710341" cy="97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4890290" y="4020672"/>
            <a:ext cx="772905" cy="95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4225849" y="4043522"/>
            <a:ext cx="772905" cy="95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3580344" y="4010440"/>
            <a:ext cx="772905" cy="95635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مربع نص 30"/>
          <p:cNvSpPr txBox="1"/>
          <p:nvPr/>
        </p:nvSpPr>
        <p:spPr>
          <a:xfrm>
            <a:off x="4998754" y="5155474"/>
            <a:ext cx="51293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660033"/>
                </a:solidFill>
                <a:cs typeface="+mj-cs"/>
              </a:rPr>
              <a:t>كم قطعة  دونات مع كعكي </a:t>
            </a:r>
            <a:endParaRPr lang="ar-SA" sz="2800" dirty="0">
              <a:solidFill>
                <a:srgbClr val="660033"/>
              </a:solidFill>
              <a:cs typeface="+mj-cs"/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8982890" y="6113412"/>
            <a:ext cx="6531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>
                <a:solidFill>
                  <a:schemeClr val="bg1"/>
                </a:solidFill>
                <a:cs typeface="+mj-cs"/>
              </a:rPr>
              <a:t>1</a:t>
            </a:r>
            <a:endParaRPr lang="ar-SA" sz="32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6522796" y="6087289"/>
            <a:ext cx="6531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>
                <a:solidFill>
                  <a:srgbClr val="FF0000"/>
                </a:solidFill>
                <a:cs typeface="+mj-cs"/>
              </a:rPr>
              <a:t>4</a:t>
            </a:r>
            <a:endParaRPr lang="ar-SA" sz="3200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7903028" y="6093431"/>
            <a:ext cx="6531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>
                <a:solidFill>
                  <a:srgbClr val="FFFF00"/>
                </a:solidFill>
                <a:cs typeface="+mj-cs"/>
              </a:rPr>
              <a:t>6</a:t>
            </a:r>
            <a:endParaRPr lang="ar-SA" sz="3200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5336623" y="6093431"/>
            <a:ext cx="6531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>
                <a:solidFill>
                  <a:srgbClr val="FF0066"/>
                </a:solidFill>
                <a:cs typeface="+mj-cs"/>
              </a:rPr>
              <a:t>9</a:t>
            </a:r>
            <a:endParaRPr lang="ar-SA" sz="3200" dirty="0">
              <a:solidFill>
                <a:srgbClr val="FF0066"/>
              </a:solidFill>
              <a:cs typeface="+mj-cs"/>
            </a:endParaRPr>
          </a:p>
        </p:txBody>
      </p:sp>
      <p:pic>
        <p:nvPicPr>
          <p:cNvPr id="25" name="IMG_6156.png" descr="IMG_6156.png"/>
          <p:cNvPicPr>
            <a:picLocks noChangeAspect="1"/>
          </p:cNvPicPr>
          <p:nvPr/>
        </p:nvPicPr>
        <p:blipFill>
          <a:blip r:embed="rId9"/>
          <a:srcRect l="28183" t="36378" r="49414" b="16795"/>
          <a:stretch>
            <a:fillRect/>
          </a:stretch>
        </p:blipFill>
        <p:spPr>
          <a:xfrm>
            <a:off x="888384" y="2879204"/>
            <a:ext cx="1429108" cy="4042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0" extrusionOk="0">
                <a:moveTo>
                  <a:pt x="14041" y="0"/>
                </a:moveTo>
                <a:cubicBezTo>
                  <a:pt x="13622" y="0"/>
                  <a:pt x="13275" y="216"/>
                  <a:pt x="13275" y="540"/>
                </a:cubicBezTo>
                <a:cubicBezTo>
                  <a:pt x="13275" y="754"/>
                  <a:pt x="12898" y="969"/>
                  <a:pt x="12601" y="923"/>
                </a:cubicBezTo>
                <a:cubicBezTo>
                  <a:pt x="12331" y="881"/>
                  <a:pt x="11912" y="1046"/>
                  <a:pt x="11648" y="1300"/>
                </a:cubicBezTo>
                <a:cubicBezTo>
                  <a:pt x="11447" y="1493"/>
                  <a:pt x="11412" y="1617"/>
                  <a:pt x="11396" y="2175"/>
                </a:cubicBezTo>
                <a:cubicBezTo>
                  <a:pt x="11383" y="2644"/>
                  <a:pt x="11417" y="2863"/>
                  <a:pt x="11521" y="2965"/>
                </a:cubicBezTo>
                <a:cubicBezTo>
                  <a:pt x="11600" y="3043"/>
                  <a:pt x="11666" y="3208"/>
                  <a:pt x="11666" y="3332"/>
                </a:cubicBezTo>
                <a:cubicBezTo>
                  <a:pt x="11666" y="3596"/>
                  <a:pt x="11299" y="4371"/>
                  <a:pt x="11100" y="4529"/>
                </a:cubicBezTo>
                <a:cubicBezTo>
                  <a:pt x="11024" y="4589"/>
                  <a:pt x="10987" y="4655"/>
                  <a:pt x="11019" y="4677"/>
                </a:cubicBezTo>
                <a:cubicBezTo>
                  <a:pt x="11051" y="4699"/>
                  <a:pt x="11002" y="4816"/>
                  <a:pt x="10910" y="4937"/>
                </a:cubicBezTo>
                <a:cubicBezTo>
                  <a:pt x="10819" y="5059"/>
                  <a:pt x="10732" y="5240"/>
                  <a:pt x="10717" y="5340"/>
                </a:cubicBezTo>
                <a:cubicBezTo>
                  <a:pt x="10700" y="5460"/>
                  <a:pt x="10595" y="5554"/>
                  <a:pt x="10414" y="5615"/>
                </a:cubicBezTo>
                <a:cubicBezTo>
                  <a:pt x="10224" y="5679"/>
                  <a:pt x="10169" y="5731"/>
                  <a:pt x="10240" y="5779"/>
                </a:cubicBezTo>
                <a:cubicBezTo>
                  <a:pt x="10312" y="5828"/>
                  <a:pt x="10279" y="5912"/>
                  <a:pt x="10135" y="6046"/>
                </a:cubicBezTo>
                <a:cubicBezTo>
                  <a:pt x="9971" y="6199"/>
                  <a:pt x="9950" y="6261"/>
                  <a:pt x="10042" y="6337"/>
                </a:cubicBezTo>
                <a:cubicBezTo>
                  <a:pt x="10186" y="6456"/>
                  <a:pt x="10042" y="6556"/>
                  <a:pt x="9626" y="6627"/>
                </a:cubicBezTo>
                <a:cubicBezTo>
                  <a:pt x="9450" y="6658"/>
                  <a:pt x="9359" y="6715"/>
                  <a:pt x="9376" y="6784"/>
                </a:cubicBezTo>
                <a:cubicBezTo>
                  <a:pt x="9405" y="6901"/>
                  <a:pt x="8609" y="7103"/>
                  <a:pt x="8367" y="7040"/>
                </a:cubicBezTo>
                <a:cubicBezTo>
                  <a:pt x="8295" y="7021"/>
                  <a:pt x="8261" y="7034"/>
                  <a:pt x="8292" y="7069"/>
                </a:cubicBezTo>
                <a:cubicBezTo>
                  <a:pt x="8433" y="7226"/>
                  <a:pt x="8102" y="7207"/>
                  <a:pt x="7855" y="7045"/>
                </a:cubicBezTo>
                <a:cubicBezTo>
                  <a:pt x="7703" y="6945"/>
                  <a:pt x="7549" y="6885"/>
                  <a:pt x="7513" y="6910"/>
                </a:cubicBezTo>
                <a:cubicBezTo>
                  <a:pt x="7439" y="6961"/>
                  <a:pt x="7228" y="6636"/>
                  <a:pt x="7183" y="6401"/>
                </a:cubicBezTo>
                <a:cubicBezTo>
                  <a:pt x="7167" y="6316"/>
                  <a:pt x="7127" y="6188"/>
                  <a:pt x="7094" y="6117"/>
                </a:cubicBezTo>
                <a:cubicBezTo>
                  <a:pt x="7053" y="6030"/>
                  <a:pt x="7149" y="5894"/>
                  <a:pt x="7388" y="5697"/>
                </a:cubicBezTo>
                <a:cubicBezTo>
                  <a:pt x="7583" y="5537"/>
                  <a:pt x="7744" y="5364"/>
                  <a:pt x="7744" y="5313"/>
                </a:cubicBezTo>
                <a:cubicBezTo>
                  <a:pt x="7744" y="5262"/>
                  <a:pt x="7891" y="5143"/>
                  <a:pt x="8071" y="5050"/>
                </a:cubicBezTo>
                <a:cubicBezTo>
                  <a:pt x="8315" y="4924"/>
                  <a:pt x="8502" y="4885"/>
                  <a:pt x="8810" y="4898"/>
                </a:cubicBezTo>
                <a:cubicBezTo>
                  <a:pt x="9037" y="4908"/>
                  <a:pt x="9272" y="4937"/>
                  <a:pt x="9331" y="4962"/>
                </a:cubicBezTo>
                <a:cubicBezTo>
                  <a:pt x="9397" y="4990"/>
                  <a:pt x="9452" y="4935"/>
                  <a:pt x="9471" y="4824"/>
                </a:cubicBezTo>
                <a:cubicBezTo>
                  <a:pt x="9494" y="4692"/>
                  <a:pt x="9646" y="4573"/>
                  <a:pt x="10007" y="4405"/>
                </a:cubicBezTo>
                <a:cubicBezTo>
                  <a:pt x="10283" y="4277"/>
                  <a:pt x="10555" y="4088"/>
                  <a:pt x="10612" y="3985"/>
                </a:cubicBezTo>
                <a:cubicBezTo>
                  <a:pt x="10668" y="3883"/>
                  <a:pt x="10771" y="3732"/>
                  <a:pt x="10839" y="3649"/>
                </a:cubicBezTo>
                <a:cubicBezTo>
                  <a:pt x="11031" y="3415"/>
                  <a:pt x="10986" y="3194"/>
                  <a:pt x="10662" y="2746"/>
                </a:cubicBezTo>
                <a:cubicBezTo>
                  <a:pt x="10412" y="2401"/>
                  <a:pt x="10275" y="2299"/>
                  <a:pt x="9821" y="2123"/>
                </a:cubicBezTo>
                <a:lnTo>
                  <a:pt x="9276" y="1913"/>
                </a:lnTo>
                <a:lnTo>
                  <a:pt x="8608" y="2008"/>
                </a:lnTo>
                <a:cubicBezTo>
                  <a:pt x="8241" y="2061"/>
                  <a:pt x="7895" y="2124"/>
                  <a:pt x="7838" y="2148"/>
                </a:cubicBezTo>
                <a:cubicBezTo>
                  <a:pt x="7782" y="2172"/>
                  <a:pt x="7676" y="2158"/>
                  <a:pt x="7604" y="2117"/>
                </a:cubicBezTo>
                <a:cubicBezTo>
                  <a:pt x="7503" y="2059"/>
                  <a:pt x="7446" y="2104"/>
                  <a:pt x="7353" y="2318"/>
                </a:cubicBezTo>
                <a:cubicBezTo>
                  <a:pt x="7231" y="2597"/>
                  <a:pt x="6856" y="2800"/>
                  <a:pt x="6463" y="2800"/>
                </a:cubicBezTo>
                <a:cubicBezTo>
                  <a:pt x="6362" y="2800"/>
                  <a:pt x="6185" y="2845"/>
                  <a:pt x="6069" y="2901"/>
                </a:cubicBezTo>
                <a:cubicBezTo>
                  <a:pt x="5870" y="2997"/>
                  <a:pt x="5839" y="2987"/>
                  <a:pt x="5594" y="2732"/>
                </a:cubicBezTo>
                <a:cubicBezTo>
                  <a:pt x="5450" y="2583"/>
                  <a:pt x="5238" y="2427"/>
                  <a:pt x="5124" y="2385"/>
                </a:cubicBezTo>
                <a:cubicBezTo>
                  <a:pt x="4928" y="2313"/>
                  <a:pt x="4920" y="2322"/>
                  <a:pt x="4977" y="2537"/>
                </a:cubicBezTo>
                <a:cubicBezTo>
                  <a:pt x="5030" y="2733"/>
                  <a:pt x="4974" y="2827"/>
                  <a:pt x="4581" y="3195"/>
                </a:cubicBezTo>
                <a:cubicBezTo>
                  <a:pt x="4329" y="3431"/>
                  <a:pt x="4124" y="3671"/>
                  <a:pt x="4124" y="3726"/>
                </a:cubicBezTo>
                <a:cubicBezTo>
                  <a:pt x="4124" y="3782"/>
                  <a:pt x="4063" y="3852"/>
                  <a:pt x="3988" y="3883"/>
                </a:cubicBezTo>
                <a:cubicBezTo>
                  <a:pt x="3817" y="3952"/>
                  <a:pt x="3693" y="4459"/>
                  <a:pt x="3663" y="5213"/>
                </a:cubicBezTo>
                <a:cubicBezTo>
                  <a:pt x="3650" y="5535"/>
                  <a:pt x="3614" y="5845"/>
                  <a:pt x="3583" y="5902"/>
                </a:cubicBezTo>
                <a:cubicBezTo>
                  <a:pt x="3551" y="5959"/>
                  <a:pt x="3512" y="6160"/>
                  <a:pt x="3497" y="6350"/>
                </a:cubicBezTo>
                <a:cubicBezTo>
                  <a:pt x="3478" y="6584"/>
                  <a:pt x="3428" y="6688"/>
                  <a:pt x="3341" y="6676"/>
                </a:cubicBezTo>
                <a:cubicBezTo>
                  <a:pt x="3222" y="6660"/>
                  <a:pt x="3235" y="6815"/>
                  <a:pt x="3377" y="7129"/>
                </a:cubicBezTo>
                <a:cubicBezTo>
                  <a:pt x="3400" y="7179"/>
                  <a:pt x="3352" y="7307"/>
                  <a:pt x="3272" y="7413"/>
                </a:cubicBezTo>
                <a:cubicBezTo>
                  <a:pt x="3081" y="7665"/>
                  <a:pt x="3127" y="8683"/>
                  <a:pt x="3341" y="8971"/>
                </a:cubicBezTo>
                <a:cubicBezTo>
                  <a:pt x="3426" y="9083"/>
                  <a:pt x="3527" y="9274"/>
                  <a:pt x="3565" y="9395"/>
                </a:cubicBezTo>
                <a:cubicBezTo>
                  <a:pt x="3603" y="9516"/>
                  <a:pt x="3767" y="9741"/>
                  <a:pt x="3929" y="9894"/>
                </a:cubicBezTo>
                <a:cubicBezTo>
                  <a:pt x="4091" y="10048"/>
                  <a:pt x="4224" y="10198"/>
                  <a:pt x="4224" y="10229"/>
                </a:cubicBezTo>
                <a:cubicBezTo>
                  <a:pt x="4224" y="10259"/>
                  <a:pt x="4474" y="10342"/>
                  <a:pt x="4779" y="10413"/>
                </a:cubicBezTo>
                <a:cubicBezTo>
                  <a:pt x="5491" y="10579"/>
                  <a:pt x="5607" y="10671"/>
                  <a:pt x="5390" y="10898"/>
                </a:cubicBezTo>
                <a:cubicBezTo>
                  <a:pt x="5290" y="11003"/>
                  <a:pt x="5249" y="11135"/>
                  <a:pt x="5286" y="11236"/>
                </a:cubicBezTo>
                <a:cubicBezTo>
                  <a:pt x="5324" y="11338"/>
                  <a:pt x="5280" y="11472"/>
                  <a:pt x="5172" y="11584"/>
                </a:cubicBezTo>
                <a:cubicBezTo>
                  <a:pt x="4971" y="11795"/>
                  <a:pt x="4901" y="12304"/>
                  <a:pt x="5054" y="12434"/>
                </a:cubicBezTo>
                <a:cubicBezTo>
                  <a:pt x="5224" y="12576"/>
                  <a:pt x="4981" y="12862"/>
                  <a:pt x="4690" y="12862"/>
                </a:cubicBezTo>
                <a:cubicBezTo>
                  <a:pt x="4556" y="12862"/>
                  <a:pt x="4422" y="12907"/>
                  <a:pt x="4392" y="12961"/>
                </a:cubicBezTo>
                <a:cubicBezTo>
                  <a:pt x="4359" y="13019"/>
                  <a:pt x="4256" y="13044"/>
                  <a:pt x="4140" y="13023"/>
                </a:cubicBezTo>
                <a:cubicBezTo>
                  <a:pt x="4003" y="12999"/>
                  <a:pt x="3844" y="13063"/>
                  <a:pt x="3616" y="13234"/>
                </a:cubicBezTo>
                <a:cubicBezTo>
                  <a:pt x="3437" y="13369"/>
                  <a:pt x="3216" y="13495"/>
                  <a:pt x="3125" y="13515"/>
                </a:cubicBezTo>
                <a:cubicBezTo>
                  <a:pt x="3035" y="13535"/>
                  <a:pt x="2950" y="13634"/>
                  <a:pt x="2938" y="13734"/>
                </a:cubicBezTo>
                <a:cubicBezTo>
                  <a:pt x="2926" y="13835"/>
                  <a:pt x="2845" y="14013"/>
                  <a:pt x="2757" y="14131"/>
                </a:cubicBezTo>
                <a:cubicBezTo>
                  <a:pt x="2670" y="14248"/>
                  <a:pt x="2572" y="14584"/>
                  <a:pt x="2541" y="14878"/>
                </a:cubicBezTo>
                <a:cubicBezTo>
                  <a:pt x="2510" y="15172"/>
                  <a:pt x="2435" y="15458"/>
                  <a:pt x="2373" y="15513"/>
                </a:cubicBezTo>
                <a:cubicBezTo>
                  <a:pt x="2301" y="15579"/>
                  <a:pt x="1982" y="15631"/>
                  <a:pt x="1457" y="15660"/>
                </a:cubicBezTo>
                <a:cubicBezTo>
                  <a:pt x="1015" y="15685"/>
                  <a:pt x="507" y="15746"/>
                  <a:pt x="327" y="15796"/>
                </a:cubicBezTo>
                <a:cubicBezTo>
                  <a:pt x="27" y="15880"/>
                  <a:pt x="0" y="15913"/>
                  <a:pt x="0" y="16193"/>
                </a:cubicBezTo>
                <a:cubicBezTo>
                  <a:pt x="0" y="16812"/>
                  <a:pt x="289" y="17092"/>
                  <a:pt x="2261" y="18371"/>
                </a:cubicBezTo>
                <a:cubicBezTo>
                  <a:pt x="3517" y="19185"/>
                  <a:pt x="4516" y="19581"/>
                  <a:pt x="5317" y="19582"/>
                </a:cubicBezTo>
                <a:cubicBezTo>
                  <a:pt x="5704" y="19583"/>
                  <a:pt x="5796" y="19550"/>
                  <a:pt x="6101" y="19308"/>
                </a:cubicBezTo>
                <a:cubicBezTo>
                  <a:pt x="6352" y="19109"/>
                  <a:pt x="6432" y="18992"/>
                  <a:pt x="6390" y="18878"/>
                </a:cubicBezTo>
                <a:cubicBezTo>
                  <a:pt x="6352" y="18776"/>
                  <a:pt x="6401" y="18677"/>
                  <a:pt x="6533" y="18586"/>
                </a:cubicBezTo>
                <a:cubicBezTo>
                  <a:pt x="6643" y="18511"/>
                  <a:pt x="6762" y="18362"/>
                  <a:pt x="6799" y="18257"/>
                </a:cubicBezTo>
                <a:cubicBezTo>
                  <a:pt x="6836" y="18152"/>
                  <a:pt x="6911" y="18028"/>
                  <a:pt x="6965" y="17980"/>
                </a:cubicBezTo>
                <a:cubicBezTo>
                  <a:pt x="7031" y="17923"/>
                  <a:pt x="7024" y="17828"/>
                  <a:pt x="6947" y="17701"/>
                </a:cubicBezTo>
                <a:cubicBezTo>
                  <a:pt x="6797" y="17453"/>
                  <a:pt x="7034" y="17099"/>
                  <a:pt x="7390" y="17038"/>
                </a:cubicBezTo>
                <a:cubicBezTo>
                  <a:pt x="7720" y="16981"/>
                  <a:pt x="8731" y="17227"/>
                  <a:pt x="9360" y="17518"/>
                </a:cubicBezTo>
                <a:cubicBezTo>
                  <a:pt x="9637" y="17646"/>
                  <a:pt x="10032" y="17769"/>
                  <a:pt x="10237" y="17792"/>
                </a:cubicBezTo>
                <a:cubicBezTo>
                  <a:pt x="10442" y="17814"/>
                  <a:pt x="10687" y="17861"/>
                  <a:pt x="10783" y="17897"/>
                </a:cubicBezTo>
                <a:cubicBezTo>
                  <a:pt x="10879" y="17933"/>
                  <a:pt x="11092" y="17962"/>
                  <a:pt x="11255" y="17962"/>
                </a:cubicBezTo>
                <a:cubicBezTo>
                  <a:pt x="11598" y="17962"/>
                  <a:pt x="11967" y="18234"/>
                  <a:pt x="11967" y="18486"/>
                </a:cubicBezTo>
                <a:cubicBezTo>
                  <a:pt x="11967" y="18574"/>
                  <a:pt x="12018" y="18721"/>
                  <a:pt x="12080" y="18814"/>
                </a:cubicBezTo>
                <a:cubicBezTo>
                  <a:pt x="12173" y="18954"/>
                  <a:pt x="12149" y="19038"/>
                  <a:pt x="11935" y="19316"/>
                </a:cubicBezTo>
                <a:cubicBezTo>
                  <a:pt x="11361" y="20066"/>
                  <a:pt x="11186" y="20405"/>
                  <a:pt x="11235" y="20664"/>
                </a:cubicBezTo>
                <a:cubicBezTo>
                  <a:pt x="11283" y="20913"/>
                  <a:pt x="11302" y="20923"/>
                  <a:pt x="12053" y="21097"/>
                </a:cubicBezTo>
                <a:cubicBezTo>
                  <a:pt x="12476" y="21195"/>
                  <a:pt x="13229" y="21320"/>
                  <a:pt x="13727" y="21376"/>
                </a:cubicBezTo>
                <a:cubicBezTo>
                  <a:pt x="14224" y="21432"/>
                  <a:pt x="14768" y="21509"/>
                  <a:pt x="14934" y="21546"/>
                </a:cubicBezTo>
                <a:cubicBezTo>
                  <a:pt x="15101" y="21583"/>
                  <a:pt x="15844" y="21600"/>
                  <a:pt x="16595" y="21584"/>
                </a:cubicBezTo>
                <a:cubicBezTo>
                  <a:pt x="17681" y="21561"/>
                  <a:pt x="18052" y="21526"/>
                  <a:pt x="18441" y="21411"/>
                </a:cubicBezTo>
                <a:cubicBezTo>
                  <a:pt x="19002" y="21247"/>
                  <a:pt x="19547" y="20997"/>
                  <a:pt x="19467" y="20941"/>
                </a:cubicBezTo>
                <a:cubicBezTo>
                  <a:pt x="19436" y="20921"/>
                  <a:pt x="19461" y="20863"/>
                  <a:pt x="19522" y="20813"/>
                </a:cubicBezTo>
                <a:cubicBezTo>
                  <a:pt x="19605" y="20744"/>
                  <a:pt x="19555" y="20643"/>
                  <a:pt x="19320" y="20399"/>
                </a:cubicBezTo>
                <a:cubicBezTo>
                  <a:pt x="18970" y="20037"/>
                  <a:pt x="18619" y="19866"/>
                  <a:pt x="18084" y="19797"/>
                </a:cubicBezTo>
                <a:cubicBezTo>
                  <a:pt x="17534" y="19727"/>
                  <a:pt x="17440" y="19605"/>
                  <a:pt x="17743" y="19358"/>
                </a:cubicBezTo>
                <a:cubicBezTo>
                  <a:pt x="17882" y="19245"/>
                  <a:pt x="18041" y="19071"/>
                  <a:pt x="18097" y="18971"/>
                </a:cubicBezTo>
                <a:cubicBezTo>
                  <a:pt x="18152" y="18871"/>
                  <a:pt x="18266" y="18789"/>
                  <a:pt x="18349" y="18789"/>
                </a:cubicBezTo>
                <a:cubicBezTo>
                  <a:pt x="18466" y="18789"/>
                  <a:pt x="18479" y="18753"/>
                  <a:pt x="18408" y="18624"/>
                </a:cubicBezTo>
                <a:cubicBezTo>
                  <a:pt x="18344" y="18509"/>
                  <a:pt x="18357" y="18420"/>
                  <a:pt x="18450" y="18333"/>
                </a:cubicBezTo>
                <a:cubicBezTo>
                  <a:pt x="18613" y="18180"/>
                  <a:pt x="18548" y="17845"/>
                  <a:pt x="18288" y="17496"/>
                </a:cubicBezTo>
                <a:cubicBezTo>
                  <a:pt x="18185" y="17358"/>
                  <a:pt x="18102" y="17198"/>
                  <a:pt x="18102" y="17142"/>
                </a:cubicBezTo>
                <a:cubicBezTo>
                  <a:pt x="18102" y="16992"/>
                  <a:pt x="18608" y="16516"/>
                  <a:pt x="18768" y="16516"/>
                </a:cubicBezTo>
                <a:cubicBezTo>
                  <a:pt x="18856" y="16516"/>
                  <a:pt x="18906" y="16434"/>
                  <a:pt x="18906" y="16289"/>
                </a:cubicBezTo>
                <a:cubicBezTo>
                  <a:pt x="18906" y="16148"/>
                  <a:pt x="19038" y="15922"/>
                  <a:pt x="19258" y="15688"/>
                </a:cubicBezTo>
                <a:cubicBezTo>
                  <a:pt x="19513" y="15416"/>
                  <a:pt x="19609" y="15237"/>
                  <a:pt x="19609" y="15033"/>
                </a:cubicBezTo>
                <a:cubicBezTo>
                  <a:pt x="19609" y="14878"/>
                  <a:pt x="19653" y="14721"/>
                  <a:pt x="19706" y="14685"/>
                </a:cubicBezTo>
                <a:cubicBezTo>
                  <a:pt x="19759" y="14649"/>
                  <a:pt x="19812" y="14316"/>
                  <a:pt x="19824" y="13945"/>
                </a:cubicBezTo>
                <a:cubicBezTo>
                  <a:pt x="19835" y="13574"/>
                  <a:pt x="19885" y="13252"/>
                  <a:pt x="19935" y="13231"/>
                </a:cubicBezTo>
                <a:cubicBezTo>
                  <a:pt x="19984" y="13210"/>
                  <a:pt x="19961" y="13142"/>
                  <a:pt x="19881" y="13080"/>
                </a:cubicBezTo>
                <a:cubicBezTo>
                  <a:pt x="19641" y="12892"/>
                  <a:pt x="19590" y="12684"/>
                  <a:pt x="19761" y="12586"/>
                </a:cubicBezTo>
                <a:cubicBezTo>
                  <a:pt x="19847" y="12538"/>
                  <a:pt x="19938" y="12513"/>
                  <a:pt x="19965" y="12531"/>
                </a:cubicBezTo>
                <a:cubicBezTo>
                  <a:pt x="20043" y="12585"/>
                  <a:pt x="21320" y="11685"/>
                  <a:pt x="21320" y="11577"/>
                </a:cubicBezTo>
                <a:cubicBezTo>
                  <a:pt x="21320" y="11523"/>
                  <a:pt x="21388" y="11462"/>
                  <a:pt x="21470" y="11440"/>
                </a:cubicBezTo>
                <a:cubicBezTo>
                  <a:pt x="21553" y="11418"/>
                  <a:pt x="21600" y="11379"/>
                  <a:pt x="21576" y="11352"/>
                </a:cubicBezTo>
                <a:cubicBezTo>
                  <a:pt x="21552" y="11325"/>
                  <a:pt x="21485" y="10982"/>
                  <a:pt x="21426" y="10588"/>
                </a:cubicBezTo>
                <a:cubicBezTo>
                  <a:pt x="21367" y="10195"/>
                  <a:pt x="21253" y="9806"/>
                  <a:pt x="21174" y="9723"/>
                </a:cubicBezTo>
                <a:cubicBezTo>
                  <a:pt x="21067" y="9611"/>
                  <a:pt x="21060" y="9553"/>
                  <a:pt x="21145" y="9494"/>
                </a:cubicBezTo>
                <a:cubicBezTo>
                  <a:pt x="21230" y="9436"/>
                  <a:pt x="21205" y="9416"/>
                  <a:pt x="21045" y="9416"/>
                </a:cubicBezTo>
                <a:cubicBezTo>
                  <a:pt x="20830" y="9416"/>
                  <a:pt x="20471" y="9164"/>
                  <a:pt x="20367" y="8939"/>
                </a:cubicBezTo>
                <a:cubicBezTo>
                  <a:pt x="20336" y="8872"/>
                  <a:pt x="20106" y="8717"/>
                  <a:pt x="19858" y="8595"/>
                </a:cubicBezTo>
                <a:cubicBezTo>
                  <a:pt x="19609" y="8473"/>
                  <a:pt x="19434" y="8343"/>
                  <a:pt x="19467" y="8306"/>
                </a:cubicBezTo>
                <a:cubicBezTo>
                  <a:pt x="19500" y="8269"/>
                  <a:pt x="19409" y="8176"/>
                  <a:pt x="19267" y="8099"/>
                </a:cubicBezTo>
                <a:cubicBezTo>
                  <a:pt x="19124" y="8022"/>
                  <a:pt x="19008" y="7920"/>
                  <a:pt x="19008" y="7872"/>
                </a:cubicBezTo>
                <a:cubicBezTo>
                  <a:pt x="19008" y="7824"/>
                  <a:pt x="18872" y="7695"/>
                  <a:pt x="18708" y="7584"/>
                </a:cubicBezTo>
                <a:cubicBezTo>
                  <a:pt x="18543" y="7474"/>
                  <a:pt x="18407" y="7333"/>
                  <a:pt x="18406" y="7271"/>
                </a:cubicBezTo>
                <a:cubicBezTo>
                  <a:pt x="18404" y="7209"/>
                  <a:pt x="18339" y="7122"/>
                  <a:pt x="18259" y="7076"/>
                </a:cubicBezTo>
                <a:cubicBezTo>
                  <a:pt x="18180" y="7031"/>
                  <a:pt x="18133" y="6957"/>
                  <a:pt x="18158" y="6912"/>
                </a:cubicBezTo>
                <a:cubicBezTo>
                  <a:pt x="18182" y="6868"/>
                  <a:pt x="18074" y="6782"/>
                  <a:pt x="17916" y="6720"/>
                </a:cubicBezTo>
                <a:cubicBezTo>
                  <a:pt x="17593" y="6595"/>
                  <a:pt x="17435" y="6327"/>
                  <a:pt x="17652" y="6270"/>
                </a:cubicBezTo>
                <a:cubicBezTo>
                  <a:pt x="17753" y="6243"/>
                  <a:pt x="17717" y="6190"/>
                  <a:pt x="17518" y="6073"/>
                </a:cubicBezTo>
                <a:cubicBezTo>
                  <a:pt x="17271" y="5927"/>
                  <a:pt x="17245" y="5865"/>
                  <a:pt x="17223" y="5373"/>
                </a:cubicBezTo>
                <a:cubicBezTo>
                  <a:pt x="17211" y="5076"/>
                  <a:pt x="17172" y="4629"/>
                  <a:pt x="17138" y="4380"/>
                </a:cubicBezTo>
                <a:cubicBezTo>
                  <a:pt x="17083" y="3981"/>
                  <a:pt x="17108" y="3875"/>
                  <a:pt x="17343" y="3518"/>
                </a:cubicBezTo>
                <a:cubicBezTo>
                  <a:pt x="17491" y="3294"/>
                  <a:pt x="17676" y="3009"/>
                  <a:pt x="17756" y="2884"/>
                </a:cubicBezTo>
                <a:cubicBezTo>
                  <a:pt x="17835" y="2760"/>
                  <a:pt x="17900" y="2477"/>
                  <a:pt x="17900" y="2256"/>
                </a:cubicBezTo>
                <a:cubicBezTo>
                  <a:pt x="17900" y="1883"/>
                  <a:pt x="17872" y="1834"/>
                  <a:pt x="17481" y="1536"/>
                </a:cubicBezTo>
                <a:cubicBezTo>
                  <a:pt x="17249" y="1359"/>
                  <a:pt x="16986" y="1215"/>
                  <a:pt x="16897" y="1215"/>
                </a:cubicBezTo>
                <a:cubicBezTo>
                  <a:pt x="16642" y="1215"/>
                  <a:pt x="16476" y="1070"/>
                  <a:pt x="16607" y="962"/>
                </a:cubicBezTo>
                <a:cubicBezTo>
                  <a:pt x="16770" y="827"/>
                  <a:pt x="16621" y="409"/>
                  <a:pt x="16366" y="286"/>
                </a:cubicBezTo>
                <a:cubicBezTo>
                  <a:pt x="16061" y="140"/>
                  <a:pt x="15663" y="155"/>
                  <a:pt x="15346" y="326"/>
                </a:cubicBezTo>
                <a:cubicBezTo>
                  <a:pt x="15062" y="479"/>
                  <a:pt x="14784" y="461"/>
                  <a:pt x="14784" y="289"/>
                </a:cubicBezTo>
                <a:cubicBezTo>
                  <a:pt x="14784" y="232"/>
                  <a:pt x="14643" y="135"/>
                  <a:pt x="14473" y="75"/>
                </a:cubicBezTo>
                <a:cubicBezTo>
                  <a:pt x="14327" y="23"/>
                  <a:pt x="14181" y="0"/>
                  <a:pt x="14041" y="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0875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33581 -0.399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1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C 0.01198 -0.01806 0.03294 -0.04398 0.05794 -0.04398 C 0.09505 -0.04398 0.125 -0.0169 0.125 0.01689 C 0.125 0.02801 0.122 0.03796 0.11588 0.04699 C 0.11706 0.04699 1.45833E-6 0.18194 1.45833E-6 0.1831 C 1.45833E-6 0.18194 -0.11706 0.04699 -0.11602 0.04699 C -0.12201 0.03796 -0.125 0.02801 -0.125 0.01689 C -0.125 -0.0169 -0.09505 -0.04398 -0.05703 -0.04398 C -0.03294 -0.04398 -0.01198 -0.01806 1.45833E-6 3.33333E-6 Z " pathEditMode="relative" rAng="0" ptsTypes="AAAAAAAAA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3" grpId="1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92129">
              <a:srgbClr val="A7EAD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0">
              <a:schemeClr val="accent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زر إجراء: الصفحة الرئيسية 2">
            <a:hlinkClick r:id="rId3" action="ppaction://hlinksldjump" highlightClick="1"/>
          </p:cNvPr>
          <p:cNvSpPr/>
          <p:nvPr/>
        </p:nvSpPr>
        <p:spPr>
          <a:xfrm>
            <a:off x="11286309" y="5982789"/>
            <a:ext cx="905691" cy="875211"/>
          </a:xfrm>
          <a:prstGeom prst="actionButtonHo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219990"/>
              </p:ext>
            </p:extLst>
          </p:nvPr>
        </p:nvGraphicFramePr>
        <p:xfrm>
          <a:off x="1979524" y="73098"/>
          <a:ext cx="10120782" cy="472816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373594">
                  <a:extLst>
                    <a:ext uri="{9D8B030D-6E8A-4147-A177-3AD203B41FA5}">
                      <a16:colId xmlns="" xmlns:a16="http://schemas.microsoft.com/office/drawing/2014/main" val="1277630090"/>
                    </a:ext>
                  </a:extLst>
                </a:gridCol>
                <a:gridCol w="5332075">
                  <a:extLst>
                    <a:ext uri="{9D8B030D-6E8A-4147-A177-3AD203B41FA5}">
                      <a16:colId xmlns="" xmlns:a16="http://schemas.microsoft.com/office/drawing/2014/main" val="672549712"/>
                    </a:ext>
                  </a:extLst>
                </a:gridCol>
                <a:gridCol w="1415113">
                  <a:extLst>
                    <a:ext uri="{9D8B030D-6E8A-4147-A177-3AD203B41FA5}">
                      <a16:colId xmlns="" xmlns:a16="http://schemas.microsoft.com/office/drawing/2014/main" val="973086008"/>
                    </a:ext>
                  </a:extLst>
                </a:gridCol>
              </a:tblGrid>
              <a:tr h="790369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>
                          <a:solidFill>
                            <a:srgbClr val="FFFF00"/>
                          </a:solidFill>
                        </a:rPr>
                        <a:t>اسم</a:t>
                      </a:r>
                      <a:r>
                        <a:rPr lang="ar-SA" sz="3600" baseline="0" dirty="0" smtClean="0">
                          <a:solidFill>
                            <a:srgbClr val="FFFF00"/>
                          </a:solidFill>
                        </a:rPr>
                        <a:t> الطعام </a:t>
                      </a:r>
                      <a:endParaRPr lang="ar-SA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>
                          <a:solidFill>
                            <a:srgbClr val="FFFF00"/>
                          </a:solidFill>
                        </a:rPr>
                        <a:t>الرسومات </a:t>
                      </a:r>
                      <a:endParaRPr lang="ar-SA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>
                          <a:solidFill>
                            <a:srgbClr val="FFFF00"/>
                          </a:solidFill>
                        </a:rPr>
                        <a:t>العدد</a:t>
                      </a:r>
                      <a:endParaRPr lang="ar-SA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15309382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بيتزا</a:t>
                      </a:r>
                      <a:r>
                        <a:rPr lang="ar-SA" sz="2800" baseline="0" dirty="0" smtClean="0">
                          <a:solidFill>
                            <a:srgbClr val="FF0066"/>
                          </a:solidFill>
                          <a:cs typeface="+mj-cs"/>
                        </a:rPr>
                        <a:t>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8850923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همبرجر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2243489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شاورما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4004438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دونات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6595065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كعك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6646952"/>
                  </a:ext>
                </a:extLst>
              </a:tr>
            </a:tbl>
          </a:graphicData>
        </a:graphic>
      </p:graphicFrame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43" y="3247254"/>
            <a:ext cx="919465" cy="77341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66" y="869628"/>
            <a:ext cx="982942" cy="80153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71" y="1654230"/>
            <a:ext cx="965142" cy="78295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45" y="2450987"/>
            <a:ext cx="919465" cy="77341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62" y="2460518"/>
            <a:ext cx="919465" cy="773418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44" y="2450987"/>
            <a:ext cx="919465" cy="773418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99" y="2450987"/>
            <a:ext cx="919465" cy="773418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64" y="2460518"/>
            <a:ext cx="919465" cy="773418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06" y="3252020"/>
            <a:ext cx="919465" cy="773418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69" y="3256786"/>
            <a:ext cx="919465" cy="773418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45" y="3256786"/>
            <a:ext cx="919465" cy="773418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57" y="1661130"/>
            <a:ext cx="965142" cy="78295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73" y="1635656"/>
            <a:ext cx="965142" cy="782950"/>
          </a:xfrm>
          <a:prstGeom prst="rect">
            <a:avLst/>
          </a:prstGeom>
        </p:spPr>
      </p:pic>
      <p:pic>
        <p:nvPicPr>
          <p:cNvPr id="18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8126996" y="3997822"/>
            <a:ext cx="772881" cy="958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7421034" y="3997822"/>
            <a:ext cx="835888" cy="95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6778079" y="4030204"/>
            <a:ext cx="795720" cy="928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6154715" y="3997822"/>
            <a:ext cx="759756" cy="981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5533246" y="4020672"/>
            <a:ext cx="710341" cy="97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4890290" y="4020672"/>
            <a:ext cx="772905" cy="95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4225849" y="4043522"/>
            <a:ext cx="772905" cy="95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5" descr="Picture 25"/>
          <p:cNvPicPr>
            <a:picLocks noChangeAspect="1"/>
          </p:cNvPicPr>
          <p:nvPr/>
        </p:nvPicPr>
        <p:blipFill>
          <a:blip r:embed="rId8"/>
          <a:srcRect l="5671" t="7800" r="73673" b="68281"/>
          <a:stretch>
            <a:fillRect/>
          </a:stretch>
        </p:blipFill>
        <p:spPr>
          <a:xfrm>
            <a:off x="3580344" y="4010440"/>
            <a:ext cx="772905" cy="95635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مربع نص 26"/>
          <p:cNvSpPr txBox="1"/>
          <p:nvPr/>
        </p:nvSpPr>
        <p:spPr>
          <a:xfrm>
            <a:off x="5258530" y="5022722"/>
            <a:ext cx="52964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FF0066"/>
                </a:solidFill>
                <a:cs typeface="+mj-cs"/>
              </a:rPr>
              <a:t>كم قطعة همبرجر مع كعكي  </a:t>
            </a:r>
            <a:r>
              <a:rPr lang="ar-SA" sz="2800" dirty="0" smtClean="0">
                <a:cs typeface="+mj-cs"/>
              </a:rPr>
              <a:t> </a:t>
            </a:r>
            <a:endParaRPr lang="ar-SA" sz="2800" dirty="0">
              <a:cs typeface="+mj-cs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6612603" y="5982789"/>
            <a:ext cx="577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  <a:cs typeface="+mj-cs"/>
              </a:rPr>
              <a:t>5</a:t>
            </a:r>
            <a:endParaRPr lang="ar-SA" sz="4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4064725" y="6028451"/>
            <a:ext cx="577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  <a:cs typeface="+mj-cs"/>
              </a:rPr>
              <a:t>6</a:t>
            </a:r>
            <a:endParaRPr lang="ar-SA" sz="4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8051351" y="6028451"/>
            <a:ext cx="577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  <a:cs typeface="+mj-cs"/>
              </a:rPr>
              <a:t>3</a:t>
            </a:r>
            <a:endParaRPr lang="ar-SA" sz="4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5173853" y="6028451"/>
            <a:ext cx="577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  <a:cs typeface="+mj-cs"/>
              </a:rPr>
              <a:t>8</a:t>
            </a:r>
            <a:endParaRPr lang="ar-SA" sz="4000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25" name="IMG_6156.png" descr="IMG_6156.png"/>
          <p:cNvPicPr>
            <a:picLocks noChangeAspect="1"/>
          </p:cNvPicPr>
          <p:nvPr/>
        </p:nvPicPr>
        <p:blipFill>
          <a:blip r:embed="rId9"/>
          <a:srcRect l="28183" t="36378" r="49414" b="16795"/>
          <a:stretch>
            <a:fillRect/>
          </a:stretch>
        </p:blipFill>
        <p:spPr>
          <a:xfrm>
            <a:off x="1059762" y="2779899"/>
            <a:ext cx="1163782" cy="4042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0" extrusionOk="0">
                <a:moveTo>
                  <a:pt x="14041" y="0"/>
                </a:moveTo>
                <a:cubicBezTo>
                  <a:pt x="13622" y="0"/>
                  <a:pt x="13275" y="216"/>
                  <a:pt x="13275" y="540"/>
                </a:cubicBezTo>
                <a:cubicBezTo>
                  <a:pt x="13275" y="754"/>
                  <a:pt x="12898" y="969"/>
                  <a:pt x="12601" y="923"/>
                </a:cubicBezTo>
                <a:cubicBezTo>
                  <a:pt x="12331" y="881"/>
                  <a:pt x="11912" y="1046"/>
                  <a:pt x="11648" y="1300"/>
                </a:cubicBezTo>
                <a:cubicBezTo>
                  <a:pt x="11447" y="1493"/>
                  <a:pt x="11412" y="1617"/>
                  <a:pt x="11396" y="2175"/>
                </a:cubicBezTo>
                <a:cubicBezTo>
                  <a:pt x="11383" y="2644"/>
                  <a:pt x="11417" y="2863"/>
                  <a:pt x="11521" y="2965"/>
                </a:cubicBezTo>
                <a:cubicBezTo>
                  <a:pt x="11600" y="3043"/>
                  <a:pt x="11666" y="3208"/>
                  <a:pt x="11666" y="3332"/>
                </a:cubicBezTo>
                <a:cubicBezTo>
                  <a:pt x="11666" y="3596"/>
                  <a:pt x="11299" y="4371"/>
                  <a:pt x="11100" y="4529"/>
                </a:cubicBezTo>
                <a:cubicBezTo>
                  <a:pt x="11024" y="4589"/>
                  <a:pt x="10987" y="4655"/>
                  <a:pt x="11019" y="4677"/>
                </a:cubicBezTo>
                <a:cubicBezTo>
                  <a:pt x="11051" y="4699"/>
                  <a:pt x="11002" y="4816"/>
                  <a:pt x="10910" y="4937"/>
                </a:cubicBezTo>
                <a:cubicBezTo>
                  <a:pt x="10819" y="5059"/>
                  <a:pt x="10732" y="5240"/>
                  <a:pt x="10717" y="5340"/>
                </a:cubicBezTo>
                <a:cubicBezTo>
                  <a:pt x="10700" y="5460"/>
                  <a:pt x="10595" y="5554"/>
                  <a:pt x="10414" y="5615"/>
                </a:cubicBezTo>
                <a:cubicBezTo>
                  <a:pt x="10224" y="5679"/>
                  <a:pt x="10169" y="5731"/>
                  <a:pt x="10240" y="5779"/>
                </a:cubicBezTo>
                <a:cubicBezTo>
                  <a:pt x="10312" y="5828"/>
                  <a:pt x="10279" y="5912"/>
                  <a:pt x="10135" y="6046"/>
                </a:cubicBezTo>
                <a:cubicBezTo>
                  <a:pt x="9971" y="6199"/>
                  <a:pt x="9950" y="6261"/>
                  <a:pt x="10042" y="6337"/>
                </a:cubicBezTo>
                <a:cubicBezTo>
                  <a:pt x="10186" y="6456"/>
                  <a:pt x="10042" y="6556"/>
                  <a:pt x="9626" y="6627"/>
                </a:cubicBezTo>
                <a:cubicBezTo>
                  <a:pt x="9450" y="6658"/>
                  <a:pt x="9359" y="6715"/>
                  <a:pt x="9376" y="6784"/>
                </a:cubicBezTo>
                <a:cubicBezTo>
                  <a:pt x="9405" y="6901"/>
                  <a:pt x="8609" y="7103"/>
                  <a:pt x="8367" y="7040"/>
                </a:cubicBezTo>
                <a:cubicBezTo>
                  <a:pt x="8295" y="7021"/>
                  <a:pt x="8261" y="7034"/>
                  <a:pt x="8292" y="7069"/>
                </a:cubicBezTo>
                <a:cubicBezTo>
                  <a:pt x="8433" y="7226"/>
                  <a:pt x="8102" y="7207"/>
                  <a:pt x="7855" y="7045"/>
                </a:cubicBezTo>
                <a:cubicBezTo>
                  <a:pt x="7703" y="6945"/>
                  <a:pt x="7549" y="6885"/>
                  <a:pt x="7513" y="6910"/>
                </a:cubicBezTo>
                <a:cubicBezTo>
                  <a:pt x="7439" y="6961"/>
                  <a:pt x="7228" y="6636"/>
                  <a:pt x="7183" y="6401"/>
                </a:cubicBezTo>
                <a:cubicBezTo>
                  <a:pt x="7167" y="6316"/>
                  <a:pt x="7127" y="6188"/>
                  <a:pt x="7094" y="6117"/>
                </a:cubicBezTo>
                <a:cubicBezTo>
                  <a:pt x="7053" y="6030"/>
                  <a:pt x="7149" y="5894"/>
                  <a:pt x="7388" y="5697"/>
                </a:cubicBezTo>
                <a:cubicBezTo>
                  <a:pt x="7583" y="5537"/>
                  <a:pt x="7744" y="5364"/>
                  <a:pt x="7744" y="5313"/>
                </a:cubicBezTo>
                <a:cubicBezTo>
                  <a:pt x="7744" y="5262"/>
                  <a:pt x="7891" y="5143"/>
                  <a:pt x="8071" y="5050"/>
                </a:cubicBezTo>
                <a:cubicBezTo>
                  <a:pt x="8315" y="4924"/>
                  <a:pt x="8502" y="4885"/>
                  <a:pt x="8810" y="4898"/>
                </a:cubicBezTo>
                <a:cubicBezTo>
                  <a:pt x="9037" y="4908"/>
                  <a:pt x="9272" y="4937"/>
                  <a:pt x="9331" y="4962"/>
                </a:cubicBezTo>
                <a:cubicBezTo>
                  <a:pt x="9397" y="4990"/>
                  <a:pt x="9452" y="4935"/>
                  <a:pt x="9471" y="4824"/>
                </a:cubicBezTo>
                <a:cubicBezTo>
                  <a:pt x="9494" y="4692"/>
                  <a:pt x="9646" y="4573"/>
                  <a:pt x="10007" y="4405"/>
                </a:cubicBezTo>
                <a:cubicBezTo>
                  <a:pt x="10283" y="4277"/>
                  <a:pt x="10555" y="4088"/>
                  <a:pt x="10612" y="3985"/>
                </a:cubicBezTo>
                <a:cubicBezTo>
                  <a:pt x="10668" y="3883"/>
                  <a:pt x="10771" y="3732"/>
                  <a:pt x="10839" y="3649"/>
                </a:cubicBezTo>
                <a:cubicBezTo>
                  <a:pt x="11031" y="3415"/>
                  <a:pt x="10986" y="3194"/>
                  <a:pt x="10662" y="2746"/>
                </a:cubicBezTo>
                <a:cubicBezTo>
                  <a:pt x="10412" y="2401"/>
                  <a:pt x="10275" y="2299"/>
                  <a:pt x="9821" y="2123"/>
                </a:cubicBezTo>
                <a:lnTo>
                  <a:pt x="9276" y="1913"/>
                </a:lnTo>
                <a:lnTo>
                  <a:pt x="8608" y="2008"/>
                </a:lnTo>
                <a:cubicBezTo>
                  <a:pt x="8241" y="2061"/>
                  <a:pt x="7895" y="2124"/>
                  <a:pt x="7838" y="2148"/>
                </a:cubicBezTo>
                <a:cubicBezTo>
                  <a:pt x="7782" y="2172"/>
                  <a:pt x="7676" y="2158"/>
                  <a:pt x="7604" y="2117"/>
                </a:cubicBezTo>
                <a:cubicBezTo>
                  <a:pt x="7503" y="2059"/>
                  <a:pt x="7446" y="2104"/>
                  <a:pt x="7353" y="2318"/>
                </a:cubicBezTo>
                <a:cubicBezTo>
                  <a:pt x="7231" y="2597"/>
                  <a:pt x="6856" y="2800"/>
                  <a:pt x="6463" y="2800"/>
                </a:cubicBezTo>
                <a:cubicBezTo>
                  <a:pt x="6362" y="2800"/>
                  <a:pt x="6185" y="2845"/>
                  <a:pt x="6069" y="2901"/>
                </a:cubicBezTo>
                <a:cubicBezTo>
                  <a:pt x="5870" y="2997"/>
                  <a:pt x="5839" y="2987"/>
                  <a:pt x="5594" y="2732"/>
                </a:cubicBezTo>
                <a:cubicBezTo>
                  <a:pt x="5450" y="2583"/>
                  <a:pt x="5238" y="2427"/>
                  <a:pt x="5124" y="2385"/>
                </a:cubicBezTo>
                <a:cubicBezTo>
                  <a:pt x="4928" y="2313"/>
                  <a:pt x="4920" y="2322"/>
                  <a:pt x="4977" y="2537"/>
                </a:cubicBezTo>
                <a:cubicBezTo>
                  <a:pt x="5030" y="2733"/>
                  <a:pt x="4974" y="2827"/>
                  <a:pt x="4581" y="3195"/>
                </a:cubicBezTo>
                <a:cubicBezTo>
                  <a:pt x="4329" y="3431"/>
                  <a:pt x="4124" y="3671"/>
                  <a:pt x="4124" y="3726"/>
                </a:cubicBezTo>
                <a:cubicBezTo>
                  <a:pt x="4124" y="3782"/>
                  <a:pt x="4063" y="3852"/>
                  <a:pt x="3988" y="3883"/>
                </a:cubicBezTo>
                <a:cubicBezTo>
                  <a:pt x="3817" y="3952"/>
                  <a:pt x="3693" y="4459"/>
                  <a:pt x="3663" y="5213"/>
                </a:cubicBezTo>
                <a:cubicBezTo>
                  <a:pt x="3650" y="5535"/>
                  <a:pt x="3614" y="5845"/>
                  <a:pt x="3583" y="5902"/>
                </a:cubicBezTo>
                <a:cubicBezTo>
                  <a:pt x="3551" y="5959"/>
                  <a:pt x="3512" y="6160"/>
                  <a:pt x="3497" y="6350"/>
                </a:cubicBezTo>
                <a:cubicBezTo>
                  <a:pt x="3478" y="6584"/>
                  <a:pt x="3428" y="6688"/>
                  <a:pt x="3341" y="6676"/>
                </a:cubicBezTo>
                <a:cubicBezTo>
                  <a:pt x="3222" y="6660"/>
                  <a:pt x="3235" y="6815"/>
                  <a:pt x="3377" y="7129"/>
                </a:cubicBezTo>
                <a:cubicBezTo>
                  <a:pt x="3400" y="7179"/>
                  <a:pt x="3352" y="7307"/>
                  <a:pt x="3272" y="7413"/>
                </a:cubicBezTo>
                <a:cubicBezTo>
                  <a:pt x="3081" y="7665"/>
                  <a:pt x="3127" y="8683"/>
                  <a:pt x="3341" y="8971"/>
                </a:cubicBezTo>
                <a:cubicBezTo>
                  <a:pt x="3426" y="9083"/>
                  <a:pt x="3527" y="9274"/>
                  <a:pt x="3565" y="9395"/>
                </a:cubicBezTo>
                <a:cubicBezTo>
                  <a:pt x="3603" y="9516"/>
                  <a:pt x="3767" y="9741"/>
                  <a:pt x="3929" y="9894"/>
                </a:cubicBezTo>
                <a:cubicBezTo>
                  <a:pt x="4091" y="10048"/>
                  <a:pt x="4224" y="10198"/>
                  <a:pt x="4224" y="10229"/>
                </a:cubicBezTo>
                <a:cubicBezTo>
                  <a:pt x="4224" y="10259"/>
                  <a:pt x="4474" y="10342"/>
                  <a:pt x="4779" y="10413"/>
                </a:cubicBezTo>
                <a:cubicBezTo>
                  <a:pt x="5491" y="10579"/>
                  <a:pt x="5607" y="10671"/>
                  <a:pt x="5390" y="10898"/>
                </a:cubicBezTo>
                <a:cubicBezTo>
                  <a:pt x="5290" y="11003"/>
                  <a:pt x="5249" y="11135"/>
                  <a:pt x="5286" y="11236"/>
                </a:cubicBezTo>
                <a:cubicBezTo>
                  <a:pt x="5324" y="11338"/>
                  <a:pt x="5280" y="11472"/>
                  <a:pt x="5172" y="11584"/>
                </a:cubicBezTo>
                <a:cubicBezTo>
                  <a:pt x="4971" y="11795"/>
                  <a:pt x="4901" y="12304"/>
                  <a:pt x="5054" y="12434"/>
                </a:cubicBezTo>
                <a:cubicBezTo>
                  <a:pt x="5224" y="12576"/>
                  <a:pt x="4981" y="12862"/>
                  <a:pt x="4690" y="12862"/>
                </a:cubicBezTo>
                <a:cubicBezTo>
                  <a:pt x="4556" y="12862"/>
                  <a:pt x="4422" y="12907"/>
                  <a:pt x="4392" y="12961"/>
                </a:cubicBezTo>
                <a:cubicBezTo>
                  <a:pt x="4359" y="13019"/>
                  <a:pt x="4256" y="13044"/>
                  <a:pt x="4140" y="13023"/>
                </a:cubicBezTo>
                <a:cubicBezTo>
                  <a:pt x="4003" y="12999"/>
                  <a:pt x="3844" y="13063"/>
                  <a:pt x="3616" y="13234"/>
                </a:cubicBezTo>
                <a:cubicBezTo>
                  <a:pt x="3437" y="13369"/>
                  <a:pt x="3216" y="13495"/>
                  <a:pt x="3125" y="13515"/>
                </a:cubicBezTo>
                <a:cubicBezTo>
                  <a:pt x="3035" y="13535"/>
                  <a:pt x="2950" y="13634"/>
                  <a:pt x="2938" y="13734"/>
                </a:cubicBezTo>
                <a:cubicBezTo>
                  <a:pt x="2926" y="13835"/>
                  <a:pt x="2845" y="14013"/>
                  <a:pt x="2757" y="14131"/>
                </a:cubicBezTo>
                <a:cubicBezTo>
                  <a:pt x="2670" y="14248"/>
                  <a:pt x="2572" y="14584"/>
                  <a:pt x="2541" y="14878"/>
                </a:cubicBezTo>
                <a:cubicBezTo>
                  <a:pt x="2510" y="15172"/>
                  <a:pt x="2435" y="15458"/>
                  <a:pt x="2373" y="15513"/>
                </a:cubicBezTo>
                <a:cubicBezTo>
                  <a:pt x="2301" y="15579"/>
                  <a:pt x="1982" y="15631"/>
                  <a:pt x="1457" y="15660"/>
                </a:cubicBezTo>
                <a:cubicBezTo>
                  <a:pt x="1015" y="15685"/>
                  <a:pt x="507" y="15746"/>
                  <a:pt x="327" y="15796"/>
                </a:cubicBezTo>
                <a:cubicBezTo>
                  <a:pt x="27" y="15880"/>
                  <a:pt x="0" y="15913"/>
                  <a:pt x="0" y="16193"/>
                </a:cubicBezTo>
                <a:cubicBezTo>
                  <a:pt x="0" y="16812"/>
                  <a:pt x="289" y="17092"/>
                  <a:pt x="2261" y="18371"/>
                </a:cubicBezTo>
                <a:cubicBezTo>
                  <a:pt x="3517" y="19185"/>
                  <a:pt x="4516" y="19581"/>
                  <a:pt x="5317" y="19582"/>
                </a:cubicBezTo>
                <a:cubicBezTo>
                  <a:pt x="5704" y="19583"/>
                  <a:pt x="5796" y="19550"/>
                  <a:pt x="6101" y="19308"/>
                </a:cubicBezTo>
                <a:cubicBezTo>
                  <a:pt x="6352" y="19109"/>
                  <a:pt x="6432" y="18992"/>
                  <a:pt x="6390" y="18878"/>
                </a:cubicBezTo>
                <a:cubicBezTo>
                  <a:pt x="6352" y="18776"/>
                  <a:pt x="6401" y="18677"/>
                  <a:pt x="6533" y="18586"/>
                </a:cubicBezTo>
                <a:cubicBezTo>
                  <a:pt x="6643" y="18511"/>
                  <a:pt x="6762" y="18362"/>
                  <a:pt x="6799" y="18257"/>
                </a:cubicBezTo>
                <a:cubicBezTo>
                  <a:pt x="6836" y="18152"/>
                  <a:pt x="6911" y="18028"/>
                  <a:pt x="6965" y="17980"/>
                </a:cubicBezTo>
                <a:cubicBezTo>
                  <a:pt x="7031" y="17923"/>
                  <a:pt x="7024" y="17828"/>
                  <a:pt x="6947" y="17701"/>
                </a:cubicBezTo>
                <a:cubicBezTo>
                  <a:pt x="6797" y="17453"/>
                  <a:pt x="7034" y="17099"/>
                  <a:pt x="7390" y="17038"/>
                </a:cubicBezTo>
                <a:cubicBezTo>
                  <a:pt x="7720" y="16981"/>
                  <a:pt x="8731" y="17227"/>
                  <a:pt x="9360" y="17518"/>
                </a:cubicBezTo>
                <a:cubicBezTo>
                  <a:pt x="9637" y="17646"/>
                  <a:pt x="10032" y="17769"/>
                  <a:pt x="10237" y="17792"/>
                </a:cubicBezTo>
                <a:cubicBezTo>
                  <a:pt x="10442" y="17814"/>
                  <a:pt x="10687" y="17861"/>
                  <a:pt x="10783" y="17897"/>
                </a:cubicBezTo>
                <a:cubicBezTo>
                  <a:pt x="10879" y="17933"/>
                  <a:pt x="11092" y="17962"/>
                  <a:pt x="11255" y="17962"/>
                </a:cubicBezTo>
                <a:cubicBezTo>
                  <a:pt x="11598" y="17962"/>
                  <a:pt x="11967" y="18234"/>
                  <a:pt x="11967" y="18486"/>
                </a:cubicBezTo>
                <a:cubicBezTo>
                  <a:pt x="11967" y="18574"/>
                  <a:pt x="12018" y="18721"/>
                  <a:pt x="12080" y="18814"/>
                </a:cubicBezTo>
                <a:cubicBezTo>
                  <a:pt x="12173" y="18954"/>
                  <a:pt x="12149" y="19038"/>
                  <a:pt x="11935" y="19316"/>
                </a:cubicBezTo>
                <a:cubicBezTo>
                  <a:pt x="11361" y="20066"/>
                  <a:pt x="11186" y="20405"/>
                  <a:pt x="11235" y="20664"/>
                </a:cubicBezTo>
                <a:cubicBezTo>
                  <a:pt x="11283" y="20913"/>
                  <a:pt x="11302" y="20923"/>
                  <a:pt x="12053" y="21097"/>
                </a:cubicBezTo>
                <a:cubicBezTo>
                  <a:pt x="12476" y="21195"/>
                  <a:pt x="13229" y="21320"/>
                  <a:pt x="13727" y="21376"/>
                </a:cubicBezTo>
                <a:cubicBezTo>
                  <a:pt x="14224" y="21432"/>
                  <a:pt x="14768" y="21509"/>
                  <a:pt x="14934" y="21546"/>
                </a:cubicBezTo>
                <a:cubicBezTo>
                  <a:pt x="15101" y="21583"/>
                  <a:pt x="15844" y="21600"/>
                  <a:pt x="16595" y="21584"/>
                </a:cubicBezTo>
                <a:cubicBezTo>
                  <a:pt x="17681" y="21561"/>
                  <a:pt x="18052" y="21526"/>
                  <a:pt x="18441" y="21411"/>
                </a:cubicBezTo>
                <a:cubicBezTo>
                  <a:pt x="19002" y="21247"/>
                  <a:pt x="19547" y="20997"/>
                  <a:pt x="19467" y="20941"/>
                </a:cubicBezTo>
                <a:cubicBezTo>
                  <a:pt x="19436" y="20921"/>
                  <a:pt x="19461" y="20863"/>
                  <a:pt x="19522" y="20813"/>
                </a:cubicBezTo>
                <a:cubicBezTo>
                  <a:pt x="19605" y="20744"/>
                  <a:pt x="19555" y="20643"/>
                  <a:pt x="19320" y="20399"/>
                </a:cubicBezTo>
                <a:cubicBezTo>
                  <a:pt x="18970" y="20037"/>
                  <a:pt x="18619" y="19866"/>
                  <a:pt x="18084" y="19797"/>
                </a:cubicBezTo>
                <a:cubicBezTo>
                  <a:pt x="17534" y="19727"/>
                  <a:pt x="17440" y="19605"/>
                  <a:pt x="17743" y="19358"/>
                </a:cubicBezTo>
                <a:cubicBezTo>
                  <a:pt x="17882" y="19245"/>
                  <a:pt x="18041" y="19071"/>
                  <a:pt x="18097" y="18971"/>
                </a:cubicBezTo>
                <a:cubicBezTo>
                  <a:pt x="18152" y="18871"/>
                  <a:pt x="18266" y="18789"/>
                  <a:pt x="18349" y="18789"/>
                </a:cubicBezTo>
                <a:cubicBezTo>
                  <a:pt x="18466" y="18789"/>
                  <a:pt x="18479" y="18753"/>
                  <a:pt x="18408" y="18624"/>
                </a:cubicBezTo>
                <a:cubicBezTo>
                  <a:pt x="18344" y="18509"/>
                  <a:pt x="18357" y="18420"/>
                  <a:pt x="18450" y="18333"/>
                </a:cubicBezTo>
                <a:cubicBezTo>
                  <a:pt x="18613" y="18180"/>
                  <a:pt x="18548" y="17845"/>
                  <a:pt x="18288" y="17496"/>
                </a:cubicBezTo>
                <a:cubicBezTo>
                  <a:pt x="18185" y="17358"/>
                  <a:pt x="18102" y="17198"/>
                  <a:pt x="18102" y="17142"/>
                </a:cubicBezTo>
                <a:cubicBezTo>
                  <a:pt x="18102" y="16992"/>
                  <a:pt x="18608" y="16516"/>
                  <a:pt x="18768" y="16516"/>
                </a:cubicBezTo>
                <a:cubicBezTo>
                  <a:pt x="18856" y="16516"/>
                  <a:pt x="18906" y="16434"/>
                  <a:pt x="18906" y="16289"/>
                </a:cubicBezTo>
                <a:cubicBezTo>
                  <a:pt x="18906" y="16148"/>
                  <a:pt x="19038" y="15922"/>
                  <a:pt x="19258" y="15688"/>
                </a:cubicBezTo>
                <a:cubicBezTo>
                  <a:pt x="19513" y="15416"/>
                  <a:pt x="19609" y="15237"/>
                  <a:pt x="19609" y="15033"/>
                </a:cubicBezTo>
                <a:cubicBezTo>
                  <a:pt x="19609" y="14878"/>
                  <a:pt x="19653" y="14721"/>
                  <a:pt x="19706" y="14685"/>
                </a:cubicBezTo>
                <a:cubicBezTo>
                  <a:pt x="19759" y="14649"/>
                  <a:pt x="19812" y="14316"/>
                  <a:pt x="19824" y="13945"/>
                </a:cubicBezTo>
                <a:cubicBezTo>
                  <a:pt x="19835" y="13574"/>
                  <a:pt x="19885" y="13252"/>
                  <a:pt x="19935" y="13231"/>
                </a:cubicBezTo>
                <a:cubicBezTo>
                  <a:pt x="19984" y="13210"/>
                  <a:pt x="19961" y="13142"/>
                  <a:pt x="19881" y="13080"/>
                </a:cubicBezTo>
                <a:cubicBezTo>
                  <a:pt x="19641" y="12892"/>
                  <a:pt x="19590" y="12684"/>
                  <a:pt x="19761" y="12586"/>
                </a:cubicBezTo>
                <a:cubicBezTo>
                  <a:pt x="19847" y="12538"/>
                  <a:pt x="19938" y="12513"/>
                  <a:pt x="19965" y="12531"/>
                </a:cubicBezTo>
                <a:cubicBezTo>
                  <a:pt x="20043" y="12585"/>
                  <a:pt x="21320" y="11685"/>
                  <a:pt x="21320" y="11577"/>
                </a:cubicBezTo>
                <a:cubicBezTo>
                  <a:pt x="21320" y="11523"/>
                  <a:pt x="21388" y="11462"/>
                  <a:pt x="21470" y="11440"/>
                </a:cubicBezTo>
                <a:cubicBezTo>
                  <a:pt x="21553" y="11418"/>
                  <a:pt x="21600" y="11379"/>
                  <a:pt x="21576" y="11352"/>
                </a:cubicBezTo>
                <a:cubicBezTo>
                  <a:pt x="21552" y="11325"/>
                  <a:pt x="21485" y="10982"/>
                  <a:pt x="21426" y="10588"/>
                </a:cubicBezTo>
                <a:cubicBezTo>
                  <a:pt x="21367" y="10195"/>
                  <a:pt x="21253" y="9806"/>
                  <a:pt x="21174" y="9723"/>
                </a:cubicBezTo>
                <a:cubicBezTo>
                  <a:pt x="21067" y="9611"/>
                  <a:pt x="21060" y="9553"/>
                  <a:pt x="21145" y="9494"/>
                </a:cubicBezTo>
                <a:cubicBezTo>
                  <a:pt x="21230" y="9436"/>
                  <a:pt x="21205" y="9416"/>
                  <a:pt x="21045" y="9416"/>
                </a:cubicBezTo>
                <a:cubicBezTo>
                  <a:pt x="20830" y="9416"/>
                  <a:pt x="20471" y="9164"/>
                  <a:pt x="20367" y="8939"/>
                </a:cubicBezTo>
                <a:cubicBezTo>
                  <a:pt x="20336" y="8872"/>
                  <a:pt x="20106" y="8717"/>
                  <a:pt x="19858" y="8595"/>
                </a:cubicBezTo>
                <a:cubicBezTo>
                  <a:pt x="19609" y="8473"/>
                  <a:pt x="19434" y="8343"/>
                  <a:pt x="19467" y="8306"/>
                </a:cubicBezTo>
                <a:cubicBezTo>
                  <a:pt x="19500" y="8269"/>
                  <a:pt x="19409" y="8176"/>
                  <a:pt x="19267" y="8099"/>
                </a:cubicBezTo>
                <a:cubicBezTo>
                  <a:pt x="19124" y="8022"/>
                  <a:pt x="19008" y="7920"/>
                  <a:pt x="19008" y="7872"/>
                </a:cubicBezTo>
                <a:cubicBezTo>
                  <a:pt x="19008" y="7824"/>
                  <a:pt x="18872" y="7695"/>
                  <a:pt x="18708" y="7584"/>
                </a:cubicBezTo>
                <a:cubicBezTo>
                  <a:pt x="18543" y="7474"/>
                  <a:pt x="18407" y="7333"/>
                  <a:pt x="18406" y="7271"/>
                </a:cubicBezTo>
                <a:cubicBezTo>
                  <a:pt x="18404" y="7209"/>
                  <a:pt x="18339" y="7122"/>
                  <a:pt x="18259" y="7076"/>
                </a:cubicBezTo>
                <a:cubicBezTo>
                  <a:pt x="18180" y="7031"/>
                  <a:pt x="18133" y="6957"/>
                  <a:pt x="18158" y="6912"/>
                </a:cubicBezTo>
                <a:cubicBezTo>
                  <a:pt x="18182" y="6868"/>
                  <a:pt x="18074" y="6782"/>
                  <a:pt x="17916" y="6720"/>
                </a:cubicBezTo>
                <a:cubicBezTo>
                  <a:pt x="17593" y="6595"/>
                  <a:pt x="17435" y="6327"/>
                  <a:pt x="17652" y="6270"/>
                </a:cubicBezTo>
                <a:cubicBezTo>
                  <a:pt x="17753" y="6243"/>
                  <a:pt x="17717" y="6190"/>
                  <a:pt x="17518" y="6073"/>
                </a:cubicBezTo>
                <a:cubicBezTo>
                  <a:pt x="17271" y="5927"/>
                  <a:pt x="17245" y="5865"/>
                  <a:pt x="17223" y="5373"/>
                </a:cubicBezTo>
                <a:cubicBezTo>
                  <a:pt x="17211" y="5076"/>
                  <a:pt x="17172" y="4629"/>
                  <a:pt x="17138" y="4380"/>
                </a:cubicBezTo>
                <a:cubicBezTo>
                  <a:pt x="17083" y="3981"/>
                  <a:pt x="17108" y="3875"/>
                  <a:pt x="17343" y="3518"/>
                </a:cubicBezTo>
                <a:cubicBezTo>
                  <a:pt x="17491" y="3294"/>
                  <a:pt x="17676" y="3009"/>
                  <a:pt x="17756" y="2884"/>
                </a:cubicBezTo>
                <a:cubicBezTo>
                  <a:pt x="17835" y="2760"/>
                  <a:pt x="17900" y="2477"/>
                  <a:pt x="17900" y="2256"/>
                </a:cubicBezTo>
                <a:cubicBezTo>
                  <a:pt x="17900" y="1883"/>
                  <a:pt x="17872" y="1834"/>
                  <a:pt x="17481" y="1536"/>
                </a:cubicBezTo>
                <a:cubicBezTo>
                  <a:pt x="17249" y="1359"/>
                  <a:pt x="16986" y="1215"/>
                  <a:pt x="16897" y="1215"/>
                </a:cubicBezTo>
                <a:cubicBezTo>
                  <a:pt x="16642" y="1215"/>
                  <a:pt x="16476" y="1070"/>
                  <a:pt x="16607" y="962"/>
                </a:cubicBezTo>
                <a:cubicBezTo>
                  <a:pt x="16770" y="827"/>
                  <a:pt x="16621" y="409"/>
                  <a:pt x="16366" y="286"/>
                </a:cubicBezTo>
                <a:cubicBezTo>
                  <a:pt x="16061" y="140"/>
                  <a:pt x="15663" y="155"/>
                  <a:pt x="15346" y="326"/>
                </a:cubicBezTo>
                <a:cubicBezTo>
                  <a:pt x="15062" y="479"/>
                  <a:pt x="14784" y="461"/>
                  <a:pt x="14784" y="289"/>
                </a:cubicBezTo>
                <a:cubicBezTo>
                  <a:pt x="14784" y="232"/>
                  <a:pt x="14643" y="135"/>
                  <a:pt x="14473" y="75"/>
                </a:cubicBezTo>
                <a:cubicBezTo>
                  <a:pt x="14327" y="23"/>
                  <a:pt x="14181" y="0"/>
                  <a:pt x="14041" y="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2146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02 -0.22894 L -0.45065 -0.6324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2018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C 0.01198 -0.01805 0.03294 -0.04398 0.05794 -0.04398 C 0.09505 -0.04398 0.125 -0.01689 0.125 0.0169 C 0.125 0.02801 0.122 0.03797 0.11588 0.04699 C 0.11705 0.04699 3.95833E-6 0.18195 3.95833E-6 0.18311 C 3.95833E-6 0.18195 -0.11706 0.04699 -0.11602 0.04699 C -0.12201 0.03797 -0.125 0.02801 -0.125 0.0169 C -0.125 -0.01689 -0.09506 -0.04398 -0.05704 -0.04398 C -0.03295 -0.04398 -0.01198 -0.01805 3.95833E-6 -3.33333E-6 Z " pathEditMode="relative" rAng="0" ptsTypes="AAAAAAAAA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0" grpId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hlinkClick r:id="rId2" action="ppaction://hlinksldjump"/>
          </p:cNvPr>
          <p:cNvSpPr txBox="1"/>
          <p:nvPr/>
        </p:nvSpPr>
        <p:spPr>
          <a:xfrm>
            <a:off x="5165544" y="654232"/>
            <a:ext cx="2243307" cy="584775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الدرس </a:t>
            </a:r>
            <a:endParaRPr kumimoji="0" lang="ar-JO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504" y="374833"/>
            <a:ext cx="1779815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مجموعة 3"/>
          <p:cNvGrpSpPr/>
          <p:nvPr/>
        </p:nvGrpSpPr>
        <p:grpSpPr>
          <a:xfrm>
            <a:off x="222069" y="153308"/>
            <a:ext cx="11865428" cy="6779522"/>
            <a:chOff x="1" y="78656"/>
            <a:chExt cx="9143999" cy="6801792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5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rgbClr val="ED7D31"/>
            </a:soli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2" action="ppaction://hlinksldjump"/>
                </a:rPr>
                <a:t>تدريب الكتاب </a:t>
              </a:r>
              <a:endParaRPr kumimoji="0" lang="ar-JO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7" action="ppaction://hlinksldjump"/>
          </p:cNvPr>
          <p:cNvSpPr txBox="1"/>
          <p:nvPr/>
        </p:nvSpPr>
        <p:spPr>
          <a:xfrm>
            <a:off x="9594693" y="2073447"/>
            <a:ext cx="1112361" cy="523220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8" action="ppaction://hlinksldjump"/>
              </a:rPr>
              <a:t>المهام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hlinkClick r:id="rId9" action="ppaction://hlinksldjump"/>
          </p:cNvPr>
          <p:cNvSpPr txBox="1"/>
          <p:nvPr/>
        </p:nvSpPr>
        <p:spPr>
          <a:xfrm>
            <a:off x="7757825" y="2376341"/>
            <a:ext cx="1044611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0" action="ppaction://hlinksldjump"/>
              </a:rPr>
              <a:t>الهدف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hlinkClick r:id="rId7" action="ppaction://hlinksldjump"/>
          </p:cNvPr>
          <p:cNvSpPr txBox="1"/>
          <p:nvPr/>
        </p:nvSpPr>
        <p:spPr>
          <a:xfrm>
            <a:off x="874146" y="2114731"/>
            <a:ext cx="1807636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 action="ppaction://hlinksldjump"/>
              </a:rPr>
              <a:t>لعبة تفاعلية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hlinkClick r:id="rId11" action="ppaction://hlinksldjump"/>
          </p:cNvPr>
          <p:cNvSpPr txBox="1"/>
          <p:nvPr/>
        </p:nvSpPr>
        <p:spPr>
          <a:xfrm>
            <a:off x="4296305" y="2393012"/>
            <a:ext cx="1042867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2" action="ppaction://hlinksldjump"/>
              </a:rPr>
              <a:t>العرض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hlinkClick r:id="" action="ppaction://noaction"/>
          </p:cNvPr>
          <p:cNvSpPr txBox="1"/>
          <p:nvPr/>
        </p:nvSpPr>
        <p:spPr>
          <a:xfrm>
            <a:off x="3465339" y="654231"/>
            <a:ext cx="1003463" cy="584775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3" action="ppaction://hlinksldjump"/>
              </a:rPr>
              <a:t>فيديو</a:t>
            </a:r>
            <a:endParaRPr kumimoji="0" lang="ar-JO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hlinkClick r:id="rId7" action="ppaction://hlinksldjump"/>
          </p:cNvPr>
          <p:cNvSpPr txBox="1"/>
          <p:nvPr/>
        </p:nvSpPr>
        <p:spPr>
          <a:xfrm>
            <a:off x="5511568" y="977396"/>
            <a:ext cx="1879687" cy="523220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7" action="ppaction://hlinksldjump"/>
              </a:rPr>
              <a:t>عنوان الدرس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hlinkClick r:id="rId5" action="ppaction://hlinksldjump"/>
          </p:cNvPr>
          <p:cNvSpPr txBox="1"/>
          <p:nvPr/>
        </p:nvSpPr>
        <p:spPr>
          <a:xfrm>
            <a:off x="664241" y="153308"/>
            <a:ext cx="2502881" cy="521507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4" action="ppaction://hlinksldjump"/>
              </a:rPr>
              <a:t>نشاط كاشف 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608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92129">
              <a:srgbClr val="A7EAD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0">
              <a:schemeClr val="accent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زر إجراء: الصفحة الرئيسية 2">
            <a:hlinkClick r:id="rId3" action="ppaction://hlinksldjump" highlightClick="1"/>
          </p:cNvPr>
          <p:cNvSpPr/>
          <p:nvPr/>
        </p:nvSpPr>
        <p:spPr>
          <a:xfrm>
            <a:off x="11286309" y="5982789"/>
            <a:ext cx="905691" cy="875211"/>
          </a:xfrm>
          <a:prstGeom prst="actionButtonHo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274575"/>
              </p:ext>
            </p:extLst>
          </p:nvPr>
        </p:nvGraphicFramePr>
        <p:xfrm>
          <a:off x="1979524" y="73098"/>
          <a:ext cx="10120782" cy="472816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373594">
                  <a:extLst>
                    <a:ext uri="{9D8B030D-6E8A-4147-A177-3AD203B41FA5}">
                      <a16:colId xmlns="" xmlns:a16="http://schemas.microsoft.com/office/drawing/2014/main" val="1277630090"/>
                    </a:ext>
                  </a:extLst>
                </a:gridCol>
                <a:gridCol w="5332075">
                  <a:extLst>
                    <a:ext uri="{9D8B030D-6E8A-4147-A177-3AD203B41FA5}">
                      <a16:colId xmlns="" xmlns:a16="http://schemas.microsoft.com/office/drawing/2014/main" val="672549712"/>
                    </a:ext>
                  </a:extLst>
                </a:gridCol>
                <a:gridCol w="1415113">
                  <a:extLst>
                    <a:ext uri="{9D8B030D-6E8A-4147-A177-3AD203B41FA5}">
                      <a16:colId xmlns="" xmlns:a16="http://schemas.microsoft.com/office/drawing/2014/main" val="973086008"/>
                    </a:ext>
                  </a:extLst>
                </a:gridCol>
              </a:tblGrid>
              <a:tr h="790369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>
                          <a:solidFill>
                            <a:srgbClr val="FFFF00"/>
                          </a:solidFill>
                        </a:rPr>
                        <a:t>اسم</a:t>
                      </a:r>
                      <a:r>
                        <a:rPr lang="ar-SA" sz="3600" baseline="0" dirty="0" smtClean="0">
                          <a:solidFill>
                            <a:srgbClr val="FFFF00"/>
                          </a:solidFill>
                        </a:rPr>
                        <a:t> الطعام </a:t>
                      </a:r>
                      <a:endParaRPr lang="ar-SA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>
                          <a:solidFill>
                            <a:srgbClr val="FFFF00"/>
                          </a:solidFill>
                        </a:rPr>
                        <a:t>الرسومات </a:t>
                      </a:r>
                      <a:endParaRPr lang="ar-SA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 smtClean="0">
                          <a:solidFill>
                            <a:srgbClr val="FFFF00"/>
                          </a:solidFill>
                        </a:rPr>
                        <a:t>العدد</a:t>
                      </a:r>
                      <a:endParaRPr lang="ar-SA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15309382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بيتزا</a:t>
                      </a:r>
                      <a:r>
                        <a:rPr lang="ar-SA" sz="2800" baseline="0" dirty="0" smtClean="0">
                          <a:solidFill>
                            <a:srgbClr val="FF0066"/>
                          </a:solidFill>
                          <a:cs typeface="+mj-cs"/>
                        </a:rPr>
                        <a:t>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8850923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همبرجر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2243489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شاورما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4004438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دونات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6595065"/>
                  </a:ext>
                </a:extLst>
              </a:tr>
              <a:tr h="7875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rgbClr val="FF0066"/>
                          </a:solidFill>
                          <a:cs typeface="+mj-cs"/>
                        </a:rPr>
                        <a:t>كعك </a:t>
                      </a:r>
                      <a:endParaRPr lang="ar-SA" sz="2800" dirty="0">
                        <a:solidFill>
                          <a:srgbClr val="FF0066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6646952"/>
                  </a:ext>
                </a:extLst>
              </a:tr>
            </a:tbl>
          </a:graphicData>
        </a:graphic>
      </p:graphicFrame>
      <p:pic>
        <p:nvPicPr>
          <p:cNvPr id="25" name="IMG_6156.png" descr="IMG_6156.png"/>
          <p:cNvPicPr>
            <a:picLocks noChangeAspect="1"/>
          </p:cNvPicPr>
          <p:nvPr/>
        </p:nvPicPr>
        <p:blipFill>
          <a:blip r:embed="rId4"/>
          <a:srcRect l="28183" t="36378" r="49414" b="16795"/>
          <a:stretch>
            <a:fillRect/>
          </a:stretch>
        </p:blipFill>
        <p:spPr>
          <a:xfrm>
            <a:off x="1083255" y="2779899"/>
            <a:ext cx="1320800" cy="4042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90" extrusionOk="0">
                <a:moveTo>
                  <a:pt x="14041" y="0"/>
                </a:moveTo>
                <a:cubicBezTo>
                  <a:pt x="13622" y="0"/>
                  <a:pt x="13275" y="216"/>
                  <a:pt x="13275" y="540"/>
                </a:cubicBezTo>
                <a:cubicBezTo>
                  <a:pt x="13275" y="754"/>
                  <a:pt x="12898" y="969"/>
                  <a:pt x="12601" y="923"/>
                </a:cubicBezTo>
                <a:cubicBezTo>
                  <a:pt x="12331" y="881"/>
                  <a:pt x="11912" y="1046"/>
                  <a:pt x="11648" y="1300"/>
                </a:cubicBezTo>
                <a:cubicBezTo>
                  <a:pt x="11447" y="1493"/>
                  <a:pt x="11412" y="1617"/>
                  <a:pt x="11396" y="2175"/>
                </a:cubicBezTo>
                <a:cubicBezTo>
                  <a:pt x="11383" y="2644"/>
                  <a:pt x="11417" y="2863"/>
                  <a:pt x="11521" y="2965"/>
                </a:cubicBezTo>
                <a:cubicBezTo>
                  <a:pt x="11600" y="3043"/>
                  <a:pt x="11666" y="3208"/>
                  <a:pt x="11666" y="3332"/>
                </a:cubicBezTo>
                <a:cubicBezTo>
                  <a:pt x="11666" y="3596"/>
                  <a:pt x="11299" y="4371"/>
                  <a:pt x="11100" y="4529"/>
                </a:cubicBezTo>
                <a:cubicBezTo>
                  <a:pt x="11024" y="4589"/>
                  <a:pt x="10987" y="4655"/>
                  <a:pt x="11019" y="4677"/>
                </a:cubicBezTo>
                <a:cubicBezTo>
                  <a:pt x="11051" y="4699"/>
                  <a:pt x="11002" y="4816"/>
                  <a:pt x="10910" y="4937"/>
                </a:cubicBezTo>
                <a:cubicBezTo>
                  <a:pt x="10819" y="5059"/>
                  <a:pt x="10732" y="5240"/>
                  <a:pt x="10717" y="5340"/>
                </a:cubicBezTo>
                <a:cubicBezTo>
                  <a:pt x="10700" y="5460"/>
                  <a:pt x="10595" y="5554"/>
                  <a:pt x="10414" y="5615"/>
                </a:cubicBezTo>
                <a:cubicBezTo>
                  <a:pt x="10224" y="5679"/>
                  <a:pt x="10169" y="5731"/>
                  <a:pt x="10240" y="5779"/>
                </a:cubicBezTo>
                <a:cubicBezTo>
                  <a:pt x="10312" y="5828"/>
                  <a:pt x="10279" y="5912"/>
                  <a:pt x="10135" y="6046"/>
                </a:cubicBezTo>
                <a:cubicBezTo>
                  <a:pt x="9971" y="6199"/>
                  <a:pt x="9950" y="6261"/>
                  <a:pt x="10042" y="6337"/>
                </a:cubicBezTo>
                <a:cubicBezTo>
                  <a:pt x="10186" y="6456"/>
                  <a:pt x="10042" y="6556"/>
                  <a:pt x="9626" y="6627"/>
                </a:cubicBezTo>
                <a:cubicBezTo>
                  <a:pt x="9450" y="6658"/>
                  <a:pt x="9359" y="6715"/>
                  <a:pt x="9376" y="6784"/>
                </a:cubicBezTo>
                <a:cubicBezTo>
                  <a:pt x="9405" y="6901"/>
                  <a:pt x="8609" y="7103"/>
                  <a:pt x="8367" y="7040"/>
                </a:cubicBezTo>
                <a:cubicBezTo>
                  <a:pt x="8295" y="7021"/>
                  <a:pt x="8261" y="7034"/>
                  <a:pt x="8292" y="7069"/>
                </a:cubicBezTo>
                <a:cubicBezTo>
                  <a:pt x="8433" y="7226"/>
                  <a:pt x="8102" y="7207"/>
                  <a:pt x="7855" y="7045"/>
                </a:cubicBezTo>
                <a:cubicBezTo>
                  <a:pt x="7703" y="6945"/>
                  <a:pt x="7549" y="6885"/>
                  <a:pt x="7513" y="6910"/>
                </a:cubicBezTo>
                <a:cubicBezTo>
                  <a:pt x="7439" y="6961"/>
                  <a:pt x="7228" y="6636"/>
                  <a:pt x="7183" y="6401"/>
                </a:cubicBezTo>
                <a:cubicBezTo>
                  <a:pt x="7167" y="6316"/>
                  <a:pt x="7127" y="6188"/>
                  <a:pt x="7094" y="6117"/>
                </a:cubicBezTo>
                <a:cubicBezTo>
                  <a:pt x="7053" y="6030"/>
                  <a:pt x="7149" y="5894"/>
                  <a:pt x="7388" y="5697"/>
                </a:cubicBezTo>
                <a:cubicBezTo>
                  <a:pt x="7583" y="5537"/>
                  <a:pt x="7744" y="5364"/>
                  <a:pt x="7744" y="5313"/>
                </a:cubicBezTo>
                <a:cubicBezTo>
                  <a:pt x="7744" y="5262"/>
                  <a:pt x="7891" y="5143"/>
                  <a:pt x="8071" y="5050"/>
                </a:cubicBezTo>
                <a:cubicBezTo>
                  <a:pt x="8315" y="4924"/>
                  <a:pt x="8502" y="4885"/>
                  <a:pt x="8810" y="4898"/>
                </a:cubicBezTo>
                <a:cubicBezTo>
                  <a:pt x="9037" y="4908"/>
                  <a:pt x="9272" y="4937"/>
                  <a:pt x="9331" y="4962"/>
                </a:cubicBezTo>
                <a:cubicBezTo>
                  <a:pt x="9397" y="4990"/>
                  <a:pt x="9452" y="4935"/>
                  <a:pt x="9471" y="4824"/>
                </a:cubicBezTo>
                <a:cubicBezTo>
                  <a:pt x="9494" y="4692"/>
                  <a:pt x="9646" y="4573"/>
                  <a:pt x="10007" y="4405"/>
                </a:cubicBezTo>
                <a:cubicBezTo>
                  <a:pt x="10283" y="4277"/>
                  <a:pt x="10555" y="4088"/>
                  <a:pt x="10612" y="3985"/>
                </a:cubicBezTo>
                <a:cubicBezTo>
                  <a:pt x="10668" y="3883"/>
                  <a:pt x="10771" y="3732"/>
                  <a:pt x="10839" y="3649"/>
                </a:cubicBezTo>
                <a:cubicBezTo>
                  <a:pt x="11031" y="3415"/>
                  <a:pt x="10986" y="3194"/>
                  <a:pt x="10662" y="2746"/>
                </a:cubicBezTo>
                <a:cubicBezTo>
                  <a:pt x="10412" y="2401"/>
                  <a:pt x="10275" y="2299"/>
                  <a:pt x="9821" y="2123"/>
                </a:cubicBezTo>
                <a:lnTo>
                  <a:pt x="9276" y="1913"/>
                </a:lnTo>
                <a:lnTo>
                  <a:pt x="8608" y="2008"/>
                </a:lnTo>
                <a:cubicBezTo>
                  <a:pt x="8241" y="2061"/>
                  <a:pt x="7895" y="2124"/>
                  <a:pt x="7838" y="2148"/>
                </a:cubicBezTo>
                <a:cubicBezTo>
                  <a:pt x="7782" y="2172"/>
                  <a:pt x="7676" y="2158"/>
                  <a:pt x="7604" y="2117"/>
                </a:cubicBezTo>
                <a:cubicBezTo>
                  <a:pt x="7503" y="2059"/>
                  <a:pt x="7446" y="2104"/>
                  <a:pt x="7353" y="2318"/>
                </a:cubicBezTo>
                <a:cubicBezTo>
                  <a:pt x="7231" y="2597"/>
                  <a:pt x="6856" y="2800"/>
                  <a:pt x="6463" y="2800"/>
                </a:cubicBezTo>
                <a:cubicBezTo>
                  <a:pt x="6362" y="2800"/>
                  <a:pt x="6185" y="2845"/>
                  <a:pt x="6069" y="2901"/>
                </a:cubicBezTo>
                <a:cubicBezTo>
                  <a:pt x="5870" y="2997"/>
                  <a:pt x="5839" y="2987"/>
                  <a:pt x="5594" y="2732"/>
                </a:cubicBezTo>
                <a:cubicBezTo>
                  <a:pt x="5450" y="2583"/>
                  <a:pt x="5238" y="2427"/>
                  <a:pt x="5124" y="2385"/>
                </a:cubicBezTo>
                <a:cubicBezTo>
                  <a:pt x="4928" y="2313"/>
                  <a:pt x="4920" y="2322"/>
                  <a:pt x="4977" y="2537"/>
                </a:cubicBezTo>
                <a:cubicBezTo>
                  <a:pt x="5030" y="2733"/>
                  <a:pt x="4974" y="2827"/>
                  <a:pt x="4581" y="3195"/>
                </a:cubicBezTo>
                <a:cubicBezTo>
                  <a:pt x="4329" y="3431"/>
                  <a:pt x="4124" y="3671"/>
                  <a:pt x="4124" y="3726"/>
                </a:cubicBezTo>
                <a:cubicBezTo>
                  <a:pt x="4124" y="3782"/>
                  <a:pt x="4063" y="3852"/>
                  <a:pt x="3988" y="3883"/>
                </a:cubicBezTo>
                <a:cubicBezTo>
                  <a:pt x="3817" y="3952"/>
                  <a:pt x="3693" y="4459"/>
                  <a:pt x="3663" y="5213"/>
                </a:cubicBezTo>
                <a:cubicBezTo>
                  <a:pt x="3650" y="5535"/>
                  <a:pt x="3614" y="5845"/>
                  <a:pt x="3583" y="5902"/>
                </a:cubicBezTo>
                <a:cubicBezTo>
                  <a:pt x="3551" y="5959"/>
                  <a:pt x="3512" y="6160"/>
                  <a:pt x="3497" y="6350"/>
                </a:cubicBezTo>
                <a:cubicBezTo>
                  <a:pt x="3478" y="6584"/>
                  <a:pt x="3428" y="6688"/>
                  <a:pt x="3341" y="6676"/>
                </a:cubicBezTo>
                <a:cubicBezTo>
                  <a:pt x="3222" y="6660"/>
                  <a:pt x="3235" y="6815"/>
                  <a:pt x="3377" y="7129"/>
                </a:cubicBezTo>
                <a:cubicBezTo>
                  <a:pt x="3400" y="7179"/>
                  <a:pt x="3352" y="7307"/>
                  <a:pt x="3272" y="7413"/>
                </a:cubicBezTo>
                <a:cubicBezTo>
                  <a:pt x="3081" y="7665"/>
                  <a:pt x="3127" y="8683"/>
                  <a:pt x="3341" y="8971"/>
                </a:cubicBezTo>
                <a:cubicBezTo>
                  <a:pt x="3426" y="9083"/>
                  <a:pt x="3527" y="9274"/>
                  <a:pt x="3565" y="9395"/>
                </a:cubicBezTo>
                <a:cubicBezTo>
                  <a:pt x="3603" y="9516"/>
                  <a:pt x="3767" y="9741"/>
                  <a:pt x="3929" y="9894"/>
                </a:cubicBezTo>
                <a:cubicBezTo>
                  <a:pt x="4091" y="10048"/>
                  <a:pt x="4224" y="10198"/>
                  <a:pt x="4224" y="10229"/>
                </a:cubicBezTo>
                <a:cubicBezTo>
                  <a:pt x="4224" y="10259"/>
                  <a:pt x="4474" y="10342"/>
                  <a:pt x="4779" y="10413"/>
                </a:cubicBezTo>
                <a:cubicBezTo>
                  <a:pt x="5491" y="10579"/>
                  <a:pt x="5607" y="10671"/>
                  <a:pt x="5390" y="10898"/>
                </a:cubicBezTo>
                <a:cubicBezTo>
                  <a:pt x="5290" y="11003"/>
                  <a:pt x="5249" y="11135"/>
                  <a:pt x="5286" y="11236"/>
                </a:cubicBezTo>
                <a:cubicBezTo>
                  <a:pt x="5324" y="11338"/>
                  <a:pt x="5280" y="11472"/>
                  <a:pt x="5172" y="11584"/>
                </a:cubicBezTo>
                <a:cubicBezTo>
                  <a:pt x="4971" y="11795"/>
                  <a:pt x="4901" y="12304"/>
                  <a:pt x="5054" y="12434"/>
                </a:cubicBezTo>
                <a:cubicBezTo>
                  <a:pt x="5224" y="12576"/>
                  <a:pt x="4981" y="12862"/>
                  <a:pt x="4690" y="12862"/>
                </a:cubicBezTo>
                <a:cubicBezTo>
                  <a:pt x="4556" y="12862"/>
                  <a:pt x="4422" y="12907"/>
                  <a:pt x="4392" y="12961"/>
                </a:cubicBezTo>
                <a:cubicBezTo>
                  <a:pt x="4359" y="13019"/>
                  <a:pt x="4256" y="13044"/>
                  <a:pt x="4140" y="13023"/>
                </a:cubicBezTo>
                <a:cubicBezTo>
                  <a:pt x="4003" y="12999"/>
                  <a:pt x="3844" y="13063"/>
                  <a:pt x="3616" y="13234"/>
                </a:cubicBezTo>
                <a:cubicBezTo>
                  <a:pt x="3437" y="13369"/>
                  <a:pt x="3216" y="13495"/>
                  <a:pt x="3125" y="13515"/>
                </a:cubicBezTo>
                <a:cubicBezTo>
                  <a:pt x="3035" y="13535"/>
                  <a:pt x="2950" y="13634"/>
                  <a:pt x="2938" y="13734"/>
                </a:cubicBezTo>
                <a:cubicBezTo>
                  <a:pt x="2926" y="13835"/>
                  <a:pt x="2845" y="14013"/>
                  <a:pt x="2757" y="14131"/>
                </a:cubicBezTo>
                <a:cubicBezTo>
                  <a:pt x="2670" y="14248"/>
                  <a:pt x="2572" y="14584"/>
                  <a:pt x="2541" y="14878"/>
                </a:cubicBezTo>
                <a:cubicBezTo>
                  <a:pt x="2510" y="15172"/>
                  <a:pt x="2435" y="15458"/>
                  <a:pt x="2373" y="15513"/>
                </a:cubicBezTo>
                <a:cubicBezTo>
                  <a:pt x="2301" y="15579"/>
                  <a:pt x="1982" y="15631"/>
                  <a:pt x="1457" y="15660"/>
                </a:cubicBezTo>
                <a:cubicBezTo>
                  <a:pt x="1015" y="15685"/>
                  <a:pt x="507" y="15746"/>
                  <a:pt x="327" y="15796"/>
                </a:cubicBezTo>
                <a:cubicBezTo>
                  <a:pt x="27" y="15880"/>
                  <a:pt x="0" y="15913"/>
                  <a:pt x="0" y="16193"/>
                </a:cubicBezTo>
                <a:cubicBezTo>
                  <a:pt x="0" y="16812"/>
                  <a:pt x="289" y="17092"/>
                  <a:pt x="2261" y="18371"/>
                </a:cubicBezTo>
                <a:cubicBezTo>
                  <a:pt x="3517" y="19185"/>
                  <a:pt x="4516" y="19581"/>
                  <a:pt x="5317" y="19582"/>
                </a:cubicBezTo>
                <a:cubicBezTo>
                  <a:pt x="5704" y="19583"/>
                  <a:pt x="5796" y="19550"/>
                  <a:pt x="6101" y="19308"/>
                </a:cubicBezTo>
                <a:cubicBezTo>
                  <a:pt x="6352" y="19109"/>
                  <a:pt x="6432" y="18992"/>
                  <a:pt x="6390" y="18878"/>
                </a:cubicBezTo>
                <a:cubicBezTo>
                  <a:pt x="6352" y="18776"/>
                  <a:pt x="6401" y="18677"/>
                  <a:pt x="6533" y="18586"/>
                </a:cubicBezTo>
                <a:cubicBezTo>
                  <a:pt x="6643" y="18511"/>
                  <a:pt x="6762" y="18362"/>
                  <a:pt x="6799" y="18257"/>
                </a:cubicBezTo>
                <a:cubicBezTo>
                  <a:pt x="6836" y="18152"/>
                  <a:pt x="6911" y="18028"/>
                  <a:pt x="6965" y="17980"/>
                </a:cubicBezTo>
                <a:cubicBezTo>
                  <a:pt x="7031" y="17923"/>
                  <a:pt x="7024" y="17828"/>
                  <a:pt x="6947" y="17701"/>
                </a:cubicBezTo>
                <a:cubicBezTo>
                  <a:pt x="6797" y="17453"/>
                  <a:pt x="7034" y="17099"/>
                  <a:pt x="7390" y="17038"/>
                </a:cubicBezTo>
                <a:cubicBezTo>
                  <a:pt x="7720" y="16981"/>
                  <a:pt x="8731" y="17227"/>
                  <a:pt x="9360" y="17518"/>
                </a:cubicBezTo>
                <a:cubicBezTo>
                  <a:pt x="9637" y="17646"/>
                  <a:pt x="10032" y="17769"/>
                  <a:pt x="10237" y="17792"/>
                </a:cubicBezTo>
                <a:cubicBezTo>
                  <a:pt x="10442" y="17814"/>
                  <a:pt x="10687" y="17861"/>
                  <a:pt x="10783" y="17897"/>
                </a:cubicBezTo>
                <a:cubicBezTo>
                  <a:pt x="10879" y="17933"/>
                  <a:pt x="11092" y="17962"/>
                  <a:pt x="11255" y="17962"/>
                </a:cubicBezTo>
                <a:cubicBezTo>
                  <a:pt x="11598" y="17962"/>
                  <a:pt x="11967" y="18234"/>
                  <a:pt x="11967" y="18486"/>
                </a:cubicBezTo>
                <a:cubicBezTo>
                  <a:pt x="11967" y="18574"/>
                  <a:pt x="12018" y="18721"/>
                  <a:pt x="12080" y="18814"/>
                </a:cubicBezTo>
                <a:cubicBezTo>
                  <a:pt x="12173" y="18954"/>
                  <a:pt x="12149" y="19038"/>
                  <a:pt x="11935" y="19316"/>
                </a:cubicBezTo>
                <a:cubicBezTo>
                  <a:pt x="11361" y="20066"/>
                  <a:pt x="11186" y="20405"/>
                  <a:pt x="11235" y="20664"/>
                </a:cubicBezTo>
                <a:cubicBezTo>
                  <a:pt x="11283" y="20913"/>
                  <a:pt x="11302" y="20923"/>
                  <a:pt x="12053" y="21097"/>
                </a:cubicBezTo>
                <a:cubicBezTo>
                  <a:pt x="12476" y="21195"/>
                  <a:pt x="13229" y="21320"/>
                  <a:pt x="13727" y="21376"/>
                </a:cubicBezTo>
                <a:cubicBezTo>
                  <a:pt x="14224" y="21432"/>
                  <a:pt x="14768" y="21509"/>
                  <a:pt x="14934" y="21546"/>
                </a:cubicBezTo>
                <a:cubicBezTo>
                  <a:pt x="15101" y="21583"/>
                  <a:pt x="15844" y="21600"/>
                  <a:pt x="16595" y="21584"/>
                </a:cubicBezTo>
                <a:cubicBezTo>
                  <a:pt x="17681" y="21561"/>
                  <a:pt x="18052" y="21526"/>
                  <a:pt x="18441" y="21411"/>
                </a:cubicBezTo>
                <a:cubicBezTo>
                  <a:pt x="19002" y="21247"/>
                  <a:pt x="19547" y="20997"/>
                  <a:pt x="19467" y="20941"/>
                </a:cubicBezTo>
                <a:cubicBezTo>
                  <a:pt x="19436" y="20921"/>
                  <a:pt x="19461" y="20863"/>
                  <a:pt x="19522" y="20813"/>
                </a:cubicBezTo>
                <a:cubicBezTo>
                  <a:pt x="19605" y="20744"/>
                  <a:pt x="19555" y="20643"/>
                  <a:pt x="19320" y="20399"/>
                </a:cubicBezTo>
                <a:cubicBezTo>
                  <a:pt x="18970" y="20037"/>
                  <a:pt x="18619" y="19866"/>
                  <a:pt x="18084" y="19797"/>
                </a:cubicBezTo>
                <a:cubicBezTo>
                  <a:pt x="17534" y="19727"/>
                  <a:pt x="17440" y="19605"/>
                  <a:pt x="17743" y="19358"/>
                </a:cubicBezTo>
                <a:cubicBezTo>
                  <a:pt x="17882" y="19245"/>
                  <a:pt x="18041" y="19071"/>
                  <a:pt x="18097" y="18971"/>
                </a:cubicBezTo>
                <a:cubicBezTo>
                  <a:pt x="18152" y="18871"/>
                  <a:pt x="18266" y="18789"/>
                  <a:pt x="18349" y="18789"/>
                </a:cubicBezTo>
                <a:cubicBezTo>
                  <a:pt x="18466" y="18789"/>
                  <a:pt x="18479" y="18753"/>
                  <a:pt x="18408" y="18624"/>
                </a:cubicBezTo>
                <a:cubicBezTo>
                  <a:pt x="18344" y="18509"/>
                  <a:pt x="18357" y="18420"/>
                  <a:pt x="18450" y="18333"/>
                </a:cubicBezTo>
                <a:cubicBezTo>
                  <a:pt x="18613" y="18180"/>
                  <a:pt x="18548" y="17845"/>
                  <a:pt x="18288" y="17496"/>
                </a:cubicBezTo>
                <a:cubicBezTo>
                  <a:pt x="18185" y="17358"/>
                  <a:pt x="18102" y="17198"/>
                  <a:pt x="18102" y="17142"/>
                </a:cubicBezTo>
                <a:cubicBezTo>
                  <a:pt x="18102" y="16992"/>
                  <a:pt x="18608" y="16516"/>
                  <a:pt x="18768" y="16516"/>
                </a:cubicBezTo>
                <a:cubicBezTo>
                  <a:pt x="18856" y="16516"/>
                  <a:pt x="18906" y="16434"/>
                  <a:pt x="18906" y="16289"/>
                </a:cubicBezTo>
                <a:cubicBezTo>
                  <a:pt x="18906" y="16148"/>
                  <a:pt x="19038" y="15922"/>
                  <a:pt x="19258" y="15688"/>
                </a:cubicBezTo>
                <a:cubicBezTo>
                  <a:pt x="19513" y="15416"/>
                  <a:pt x="19609" y="15237"/>
                  <a:pt x="19609" y="15033"/>
                </a:cubicBezTo>
                <a:cubicBezTo>
                  <a:pt x="19609" y="14878"/>
                  <a:pt x="19653" y="14721"/>
                  <a:pt x="19706" y="14685"/>
                </a:cubicBezTo>
                <a:cubicBezTo>
                  <a:pt x="19759" y="14649"/>
                  <a:pt x="19812" y="14316"/>
                  <a:pt x="19824" y="13945"/>
                </a:cubicBezTo>
                <a:cubicBezTo>
                  <a:pt x="19835" y="13574"/>
                  <a:pt x="19885" y="13252"/>
                  <a:pt x="19935" y="13231"/>
                </a:cubicBezTo>
                <a:cubicBezTo>
                  <a:pt x="19984" y="13210"/>
                  <a:pt x="19961" y="13142"/>
                  <a:pt x="19881" y="13080"/>
                </a:cubicBezTo>
                <a:cubicBezTo>
                  <a:pt x="19641" y="12892"/>
                  <a:pt x="19590" y="12684"/>
                  <a:pt x="19761" y="12586"/>
                </a:cubicBezTo>
                <a:cubicBezTo>
                  <a:pt x="19847" y="12538"/>
                  <a:pt x="19938" y="12513"/>
                  <a:pt x="19965" y="12531"/>
                </a:cubicBezTo>
                <a:cubicBezTo>
                  <a:pt x="20043" y="12585"/>
                  <a:pt x="21320" y="11685"/>
                  <a:pt x="21320" y="11577"/>
                </a:cubicBezTo>
                <a:cubicBezTo>
                  <a:pt x="21320" y="11523"/>
                  <a:pt x="21388" y="11462"/>
                  <a:pt x="21470" y="11440"/>
                </a:cubicBezTo>
                <a:cubicBezTo>
                  <a:pt x="21553" y="11418"/>
                  <a:pt x="21600" y="11379"/>
                  <a:pt x="21576" y="11352"/>
                </a:cubicBezTo>
                <a:cubicBezTo>
                  <a:pt x="21552" y="11325"/>
                  <a:pt x="21485" y="10982"/>
                  <a:pt x="21426" y="10588"/>
                </a:cubicBezTo>
                <a:cubicBezTo>
                  <a:pt x="21367" y="10195"/>
                  <a:pt x="21253" y="9806"/>
                  <a:pt x="21174" y="9723"/>
                </a:cubicBezTo>
                <a:cubicBezTo>
                  <a:pt x="21067" y="9611"/>
                  <a:pt x="21060" y="9553"/>
                  <a:pt x="21145" y="9494"/>
                </a:cubicBezTo>
                <a:cubicBezTo>
                  <a:pt x="21230" y="9436"/>
                  <a:pt x="21205" y="9416"/>
                  <a:pt x="21045" y="9416"/>
                </a:cubicBezTo>
                <a:cubicBezTo>
                  <a:pt x="20830" y="9416"/>
                  <a:pt x="20471" y="9164"/>
                  <a:pt x="20367" y="8939"/>
                </a:cubicBezTo>
                <a:cubicBezTo>
                  <a:pt x="20336" y="8872"/>
                  <a:pt x="20106" y="8717"/>
                  <a:pt x="19858" y="8595"/>
                </a:cubicBezTo>
                <a:cubicBezTo>
                  <a:pt x="19609" y="8473"/>
                  <a:pt x="19434" y="8343"/>
                  <a:pt x="19467" y="8306"/>
                </a:cubicBezTo>
                <a:cubicBezTo>
                  <a:pt x="19500" y="8269"/>
                  <a:pt x="19409" y="8176"/>
                  <a:pt x="19267" y="8099"/>
                </a:cubicBezTo>
                <a:cubicBezTo>
                  <a:pt x="19124" y="8022"/>
                  <a:pt x="19008" y="7920"/>
                  <a:pt x="19008" y="7872"/>
                </a:cubicBezTo>
                <a:cubicBezTo>
                  <a:pt x="19008" y="7824"/>
                  <a:pt x="18872" y="7695"/>
                  <a:pt x="18708" y="7584"/>
                </a:cubicBezTo>
                <a:cubicBezTo>
                  <a:pt x="18543" y="7474"/>
                  <a:pt x="18407" y="7333"/>
                  <a:pt x="18406" y="7271"/>
                </a:cubicBezTo>
                <a:cubicBezTo>
                  <a:pt x="18404" y="7209"/>
                  <a:pt x="18339" y="7122"/>
                  <a:pt x="18259" y="7076"/>
                </a:cubicBezTo>
                <a:cubicBezTo>
                  <a:pt x="18180" y="7031"/>
                  <a:pt x="18133" y="6957"/>
                  <a:pt x="18158" y="6912"/>
                </a:cubicBezTo>
                <a:cubicBezTo>
                  <a:pt x="18182" y="6868"/>
                  <a:pt x="18074" y="6782"/>
                  <a:pt x="17916" y="6720"/>
                </a:cubicBezTo>
                <a:cubicBezTo>
                  <a:pt x="17593" y="6595"/>
                  <a:pt x="17435" y="6327"/>
                  <a:pt x="17652" y="6270"/>
                </a:cubicBezTo>
                <a:cubicBezTo>
                  <a:pt x="17753" y="6243"/>
                  <a:pt x="17717" y="6190"/>
                  <a:pt x="17518" y="6073"/>
                </a:cubicBezTo>
                <a:cubicBezTo>
                  <a:pt x="17271" y="5927"/>
                  <a:pt x="17245" y="5865"/>
                  <a:pt x="17223" y="5373"/>
                </a:cubicBezTo>
                <a:cubicBezTo>
                  <a:pt x="17211" y="5076"/>
                  <a:pt x="17172" y="4629"/>
                  <a:pt x="17138" y="4380"/>
                </a:cubicBezTo>
                <a:cubicBezTo>
                  <a:pt x="17083" y="3981"/>
                  <a:pt x="17108" y="3875"/>
                  <a:pt x="17343" y="3518"/>
                </a:cubicBezTo>
                <a:cubicBezTo>
                  <a:pt x="17491" y="3294"/>
                  <a:pt x="17676" y="3009"/>
                  <a:pt x="17756" y="2884"/>
                </a:cubicBezTo>
                <a:cubicBezTo>
                  <a:pt x="17835" y="2760"/>
                  <a:pt x="17900" y="2477"/>
                  <a:pt x="17900" y="2256"/>
                </a:cubicBezTo>
                <a:cubicBezTo>
                  <a:pt x="17900" y="1883"/>
                  <a:pt x="17872" y="1834"/>
                  <a:pt x="17481" y="1536"/>
                </a:cubicBezTo>
                <a:cubicBezTo>
                  <a:pt x="17249" y="1359"/>
                  <a:pt x="16986" y="1215"/>
                  <a:pt x="16897" y="1215"/>
                </a:cubicBezTo>
                <a:cubicBezTo>
                  <a:pt x="16642" y="1215"/>
                  <a:pt x="16476" y="1070"/>
                  <a:pt x="16607" y="962"/>
                </a:cubicBezTo>
                <a:cubicBezTo>
                  <a:pt x="16770" y="827"/>
                  <a:pt x="16621" y="409"/>
                  <a:pt x="16366" y="286"/>
                </a:cubicBezTo>
                <a:cubicBezTo>
                  <a:pt x="16061" y="140"/>
                  <a:pt x="15663" y="155"/>
                  <a:pt x="15346" y="326"/>
                </a:cubicBezTo>
                <a:cubicBezTo>
                  <a:pt x="15062" y="479"/>
                  <a:pt x="14784" y="461"/>
                  <a:pt x="14784" y="289"/>
                </a:cubicBezTo>
                <a:cubicBezTo>
                  <a:pt x="14784" y="232"/>
                  <a:pt x="14643" y="135"/>
                  <a:pt x="14473" y="75"/>
                </a:cubicBezTo>
                <a:cubicBezTo>
                  <a:pt x="14327" y="23"/>
                  <a:pt x="14181" y="0"/>
                  <a:pt x="140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43" y="3247254"/>
            <a:ext cx="919465" cy="77341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66" y="869628"/>
            <a:ext cx="982942" cy="80153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71" y="1654230"/>
            <a:ext cx="965142" cy="78295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45" y="2450987"/>
            <a:ext cx="919465" cy="773418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62" y="2460518"/>
            <a:ext cx="919465" cy="773418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44" y="2450987"/>
            <a:ext cx="919465" cy="773418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99" y="2450987"/>
            <a:ext cx="919465" cy="773418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64" y="2460518"/>
            <a:ext cx="919465" cy="773418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06" y="3252020"/>
            <a:ext cx="919465" cy="773418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69" y="3256786"/>
            <a:ext cx="919465" cy="773418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45" y="3256786"/>
            <a:ext cx="919465" cy="773418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57" y="1661130"/>
            <a:ext cx="965142" cy="78295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73" y="1635656"/>
            <a:ext cx="965142" cy="782950"/>
          </a:xfrm>
          <a:prstGeom prst="rect">
            <a:avLst/>
          </a:prstGeom>
        </p:spPr>
      </p:pic>
      <p:pic>
        <p:nvPicPr>
          <p:cNvPr id="18" name="Picture 25" descr="Picture 25"/>
          <p:cNvPicPr>
            <a:picLocks noChangeAspect="1"/>
          </p:cNvPicPr>
          <p:nvPr/>
        </p:nvPicPr>
        <p:blipFill>
          <a:blip r:embed="rId9"/>
          <a:srcRect l="5671" t="7800" r="73673" b="68281"/>
          <a:stretch>
            <a:fillRect/>
          </a:stretch>
        </p:blipFill>
        <p:spPr>
          <a:xfrm>
            <a:off x="8126996" y="3997822"/>
            <a:ext cx="772881" cy="958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25" descr="Picture 25"/>
          <p:cNvPicPr>
            <a:picLocks noChangeAspect="1"/>
          </p:cNvPicPr>
          <p:nvPr/>
        </p:nvPicPr>
        <p:blipFill>
          <a:blip r:embed="rId9"/>
          <a:srcRect l="5671" t="7800" r="73673" b="68281"/>
          <a:stretch>
            <a:fillRect/>
          </a:stretch>
        </p:blipFill>
        <p:spPr>
          <a:xfrm>
            <a:off x="7421034" y="3997822"/>
            <a:ext cx="835888" cy="95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25" descr="Picture 25"/>
          <p:cNvPicPr>
            <a:picLocks noChangeAspect="1"/>
          </p:cNvPicPr>
          <p:nvPr/>
        </p:nvPicPr>
        <p:blipFill>
          <a:blip r:embed="rId9"/>
          <a:srcRect l="5671" t="7800" r="73673" b="68281"/>
          <a:stretch>
            <a:fillRect/>
          </a:stretch>
        </p:blipFill>
        <p:spPr>
          <a:xfrm>
            <a:off x="6778079" y="4030204"/>
            <a:ext cx="795720" cy="928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25" descr="Picture 25"/>
          <p:cNvPicPr>
            <a:picLocks noChangeAspect="1"/>
          </p:cNvPicPr>
          <p:nvPr/>
        </p:nvPicPr>
        <p:blipFill>
          <a:blip r:embed="rId9"/>
          <a:srcRect l="5671" t="7800" r="73673" b="68281"/>
          <a:stretch>
            <a:fillRect/>
          </a:stretch>
        </p:blipFill>
        <p:spPr>
          <a:xfrm>
            <a:off x="6154715" y="3997822"/>
            <a:ext cx="759756" cy="981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5" descr="Picture 25"/>
          <p:cNvPicPr>
            <a:picLocks noChangeAspect="1"/>
          </p:cNvPicPr>
          <p:nvPr/>
        </p:nvPicPr>
        <p:blipFill>
          <a:blip r:embed="rId9"/>
          <a:srcRect l="5671" t="7800" r="73673" b="68281"/>
          <a:stretch>
            <a:fillRect/>
          </a:stretch>
        </p:blipFill>
        <p:spPr>
          <a:xfrm>
            <a:off x="5533246" y="4020672"/>
            <a:ext cx="710341" cy="97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5" descr="Picture 25"/>
          <p:cNvPicPr>
            <a:picLocks noChangeAspect="1"/>
          </p:cNvPicPr>
          <p:nvPr/>
        </p:nvPicPr>
        <p:blipFill>
          <a:blip r:embed="rId9"/>
          <a:srcRect l="5671" t="7800" r="73673" b="68281"/>
          <a:stretch>
            <a:fillRect/>
          </a:stretch>
        </p:blipFill>
        <p:spPr>
          <a:xfrm>
            <a:off x="4890290" y="4020672"/>
            <a:ext cx="772905" cy="95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5" descr="Picture 25"/>
          <p:cNvPicPr>
            <a:picLocks noChangeAspect="1"/>
          </p:cNvPicPr>
          <p:nvPr/>
        </p:nvPicPr>
        <p:blipFill>
          <a:blip r:embed="rId9"/>
          <a:srcRect l="5671" t="7800" r="73673" b="68281"/>
          <a:stretch>
            <a:fillRect/>
          </a:stretch>
        </p:blipFill>
        <p:spPr>
          <a:xfrm>
            <a:off x="4225849" y="4043522"/>
            <a:ext cx="772905" cy="95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5" descr="Picture 25"/>
          <p:cNvPicPr>
            <a:picLocks noChangeAspect="1"/>
          </p:cNvPicPr>
          <p:nvPr/>
        </p:nvPicPr>
        <p:blipFill>
          <a:blip r:embed="rId9"/>
          <a:srcRect l="5671" t="7800" r="73673" b="68281"/>
          <a:stretch>
            <a:fillRect/>
          </a:stretch>
        </p:blipFill>
        <p:spPr>
          <a:xfrm>
            <a:off x="3580344" y="4010440"/>
            <a:ext cx="772905" cy="95635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مربع نص 26"/>
          <p:cNvSpPr txBox="1"/>
          <p:nvPr/>
        </p:nvSpPr>
        <p:spPr>
          <a:xfrm>
            <a:off x="5258530" y="5022722"/>
            <a:ext cx="52964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FF0066"/>
                </a:solidFill>
                <a:cs typeface="+mj-cs"/>
              </a:rPr>
              <a:t>كم قطعة بيتزا مع كعكي   </a:t>
            </a:r>
            <a:r>
              <a:rPr lang="ar-SA" sz="2800" dirty="0" smtClean="0">
                <a:cs typeface="+mj-cs"/>
              </a:rPr>
              <a:t> </a:t>
            </a:r>
            <a:endParaRPr lang="ar-SA" sz="2800" dirty="0">
              <a:cs typeface="+mj-cs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6612603" y="5982789"/>
            <a:ext cx="577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  <a:cs typeface="+mj-cs"/>
              </a:rPr>
              <a:t>5</a:t>
            </a:r>
            <a:endParaRPr lang="ar-SA" sz="4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4064725" y="6028451"/>
            <a:ext cx="577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  <a:cs typeface="+mj-cs"/>
              </a:rPr>
              <a:t>6</a:t>
            </a:r>
            <a:endParaRPr lang="ar-SA" sz="4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3056826" y="6016320"/>
            <a:ext cx="577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bg1"/>
                </a:solidFill>
                <a:cs typeface="+mj-cs"/>
              </a:rPr>
              <a:t>1</a:t>
            </a:r>
          </a:p>
        </p:txBody>
      </p:sp>
      <p:sp>
        <p:nvSpPr>
          <p:cNvPr id="31" name="مربع نص 30"/>
          <p:cNvSpPr txBox="1"/>
          <p:nvPr/>
        </p:nvSpPr>
        <p:spPr>
          <a:xfrm>
            <a:off x="5173853" y="6028451"/>
            <a:ext cx="577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chemeClr val="bg1"/>
                </a:solidFill>
                <a:cs typeface="+mj-cs"/>
              </a:rPr>
              <a:t>8</a:t>
            </a:r>
            <a:endParaRPr lang="ar-SA" sz="4000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7062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05313 -0.7511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" y="-3759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C 0.01198 -0.01805 0.03294 -0.04398 0.05794 -0.04398 C 0.09505 -0.04398 0.125 -0.01689 0.125 0.0169 C 0.125 0.02801 0.122 0.03797 0.11588 0.04699 C 0.11706 0.04699 8.33333E-7 0.18195 8.33333E-7 0.18311 C 8.33333E-7 0.18195 -0.11706 0.04699 -0.11602 0.04699 C -0.12201 0.03797 -0.125 0.02801 -0.125 0.0169 C -0.125 -0.01689 -0.09505 -0.04398 -0.05703 -0.04398 C -0.03294 -0.04398 -0.01198 -0.01805 8.33333E-7 -3.33333E-6 Z " pathEditMode="relative" rAng="0" ptsTypes="AAAAAAAAA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0" grpId="1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8996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1" y="0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691153" y="404947"/>
            <a:ext cx="319802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54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4" name="مستطيل 3"/>
          <p:cNvSpPr/>
          <p:nvPr/>
        </p:nvSpPr>
        <p:spPr>
          <a:xfrm>
            <a:off x="-1" y="0"/>
            <a:ext cx="8595359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تمرير أفقي 4">
            <a:hlinkClick r:id="rId3"/>
          </p:cNvPr>
          <p:cNvSpPr/>
          <p:nvPr/>
        </p:nvSpPr>
        <p:spPr>
          <a:xfrm>
            <a:off x="248193" y="1"/>
            <a:ext cx="8140139" cy="72934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dirty="0" smtClean="0"/>
          </a:p>
          <a:p>
            <a:endParaRPr lang="ar-SA" dirty="0"/>
          </a:p>
          <a:p>
            <a:endParaRPr lang="ar-SA" dirty="0" smtClean="0"/>
          </a:p>
          <a:p>
            <a:endParaRPr lang="ar-SA" dirty="0"/>
          </a:p>
          <a:p>
            <a:pPr algn="r"/>
            <a:r>
              <a:rPr lang="ar-SA" sz="3600" b="1" dirty="0" smtClean="0">
                <a:solidFill>
                  <a:srgbClr val="FF0000"/>
                </a:solidFill>
              </a:rPr>
              <a:t>طلابي الابطال هيا نمثل هذه الاشكال في جدول :</a:t>
            </a:r>
            <a:endParaRPr lang="ar-SA" sz="3200" dirty="0" smtClean="0"/>
          </a:p>
          <a:p>
            <a:pPr algn="r"/>
            <a:r>
              <a:rPr lang="ar-SA" sz="3200" dirty="0" smtClean="0">
                <a:cs typeface="+mj-cs"/>
              </a:rPr>
              <a:t>في سلة العاب رامي </a:t>
            </a:r>
            <a:r>
              <a:rPr lang="ar-SA" sz="4000" b="1" dirty="0" smtClean="0">
                <a:solidFill>
                  <a:srgbClr val="7030A0"/>
                </a:solidFill>
                <a:cs typeface="+mj-cs"/>
              </a:rPr>
              <a:t>5مستطيلات</a:t>
            </a:r>
            <a:r>
              <a:rPr lang="ar-SA" sz="3200" b="1" dirty="0" smtClean="0">
                <a:solidFill>
                  <a:srgbClr val="7030A0"/>
                </a:solidFill>
                <a:cs typeface="+mj-cs"/>
              </a:rPr>
              <a:t> </a:t>
            </a:r>
            <a:r>
              <a:rPr lang="ar-SA" sz="3200" dirty="0" smtClean="0">
                <a:cs typeface="+mj-cs"/>
              </a:rPr>
              <a:t>و</a:t>
            </a:r>
            <a:r>
              <a:rPr lang="ar-SA" sz="4000" b="1" dirty="0" smtClean="0">
                <a:solidFill>
                  <a:srgbClr val="FFC000"/>
                </a:solidFill>
                <a:cs typeface="+mj-cs"/>
              </a:rPr>
              <a:t>7مثلثات</a:t>
            </a:r>
            <a:r>
              <a:rPr lang="ar-SA" sz="3200" b="1" dirty="0" smtClean="0">
                <a:solidFill>
                  <a:srgbClr val="FFC000"/>
                </a:solidFill>
                <a:cs typeface="+mj-cs"/>
              </a:rPr>
              <a:t> </a:t>
            </a:r>
            <a:r>
              <a:rPr lang="ar-SA" sz="3200" dirty="0" smtClean="0">
                <a:cs typeface="+mj-cs"/>
              </a:rPr>
              <a:t>و</a:t>
            </a:r>
            <a:r>
              <a:rPr lang="ar-SA" sz="4000" b="1" dirty="0" smtClean="0">
                <a:solidFill>
                  <a:srgbClr val="990099"/>
                </a:solidFill>
                <a:cs typeface="+mj-cs"/>
              </a:rPr>
              <a:t>3مربعات </a:t>
            </a:r>
            <a:r>
              <a:rPr lang="ar-SA" sz="3200" dirty="0" smtClean="0">
                <a:cs typeface="+mj-cs"/>
              </a:rPr>
              <a:t>و</a:t>
            </a:r>
            <a:r>
              <a:rPr lang="ar-SA" sz="4400" b="1" dirty="0" smtClean="0">
                <a:solidFill>
                  <a:schemeClr val="accent2">
                    <a:lumMod val="75000"/>
                  </a:schemeClr>
                </a:solidFill>
                <a:cs typeface="+mj-cs"/>
              </a:rPr>
              <a:t>9 دوائر </a:t>
            </a:r>
            <a:r>
              <a:rPr lang="ar-SA" sz="3200" dirty="0" smtClean="0">
                <a:cs typeface="+mj-cs"/>
              </a:rPr>
              <a:t>هيا نساعد رامي في تنظيم العابه في الجدول</a:t>
            </a:r>
            <a:endParaRPr lang="ar-SA" sz="3200" dirty="0">
              <a:cs typeface="+mj-cs"/>
            </a:endParaRPr>
          </a:p>
          <a:p>
            <a:pPr algn="ctr"/>
            <a:endParaRPr lang="ar-SA" dirty="0" smtClean="0">
              <a:cs typeface="+mj-cs"/>
            </a:endParaRPr>
          </a:p>
          <a:p>
            <a:pPr algn="ctr"/>
            <a:endParaRPr lang="ar-SA" dirty="0">
              <a:cs typeface="+mj-cs"/>
            </a:endParaRPr>
          </a:p>
          <a:p>
            <a:pPr algn="ctr"/>
            <a:endParaRPr lang="ar-SA" dirty="0" smtClean="0"/>
          </a:p>
          <a:p>
            <a:pPr algn="ctr"/>
            <a:endParaRPr lang="ar-SA" dirty="0"/>
          </a:p>
          <a:p>
            <a:pPr algn="ctr"/>
            <a:endParaRPr lang="ar-SA" dirty="0" smtClean="0"/>
          </a:p>
          <a:p>
            <a:pPr algn="ctr"/>
            <a:endParaRPr lang="ar-SA" dirty="0"/>
          </a:p>
          <a:p>
            <a:pPr algn="ctr"/>
            <a:endParaRPr lang="ar-SA" dirty="0" smtClean="0"/>
          </a:p>
          <a:p>
            <a:pPr algn="ctr"/>
            <a:endParaRPr lang="ar-SA" dirty="0"/>
          </a:p>
          <a:p>
            <a:pPr algn="ctr"/>
            <a:endParaRPr lang="ar-SA" dirty="0" smtClean="0"/>
          </a:p>
          <a:p>
            <a:pPr algn="ctr"/>
            <a:endParaRPr lang="ar-SA" dirty="0"/>
          </a:p>
          <a:p>
            <a:pPr algn="ctr"/>
            <a:endParaRPr lang="ar-SA" dirty="0" smtClean="0"/>
          </a:p>
          <a:p>
            <a:pPr algn="ctr"/>
            <a:endParaRPr lang="ar-SA" dirty="0"/>
          </a:p>
          <a:p>
            <a:pPr algn="ctr"/>
            <a:endParaRPr lang="ar-SA" dirty="0" smtClean="0"/>
          </a:p>
          <a:p>
            <a:pPr algn="ctr"/>
            <a:endParaRPr lang="ar-SA" dirty="0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602985"/>
              </p:ext>
            </p:extLst>
          </p:nvPr>
        </p:nvGraphicFramePr>
        <p:xfrm>
          <a:off x="2076270" y="3918857"/>
          <a:ext cx="5565502" cy="2272938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61700">
                  <a:extLst>
                    <a:ext uri="{9D8B030D-6E8A-4147-A177-3AD203B41FA5}">
                      <a16:colId xmlns="" xmlns:a16="http://schemas.microsoft.com/office/drawing/2014/main" val="368298520"/>
                    </a:ext>
                  </a:extLst>
                </a:gridCol>
                <a:gridCol w="3903802">
                  <a:extLst>
                    <a:ext uri="{9D8B030D-6E8A-4147-A177-3AD203B41FA5}">
                      <a16:colId xmlns="" xmlns:a16="http://schemas.microsoft.com/office/drawing/2014/main" val="4046130700"/>
                    </a:ext>
                  </a:extLst>
                </a:gridCol>
              </a:tblGrid>
              <a:tr h="720422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اسم</a:t>
                      </a:r>
                      <a:r>
                        <a:rPr lang="ar-SA" baseline="0" dirty="0" smtClean="0"/>
                        <a:t> الشكل </a:t>
                      </a:r>
                      <a:endParaRPr lang="ar-SA" dirty="0" smtClean="0">
                        <a:solidFill>
                          <a:schemeClr val="bg1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عدد</a:t>
                      </a:r>
                      <a:r>
                        <a:rPr lang="ar-SA" baseline="0" dirty="0" smtClean="0"/>
                        <a:t> الاشكال </a:t>
                      </a:r>
                      <a:endParaRPr lang="ar-SA" dirty="0">
                        <a:solidFill>
                          <a:schemeClr val="bg1"/>
                        </a:solidFill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77488085"/>
                  </a:ext>
                </a:extLst>
              </a:tr>
              <a:tr h="388129"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86581226"/>
                  </a:ext>
                </a:extLst>
              </a:tr>
              <a:tr h="388129"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58727629"/>
                  </a:ext>
                </a:extLst>
              </a:tr>
              <a:tr h="388129"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74538075"/>
                  </a:ext>
                </a:extLst>
              </a:tr>
              <a:tr h="388129"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2484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075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36928" y="113744"/>
            <a:ext cx="9598996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مهمة أدائية  :</a:t>
            </a:r>
          </a:p>
          <a:p>
            <a:pPr algn="r"/>
            <a:r>
              <a:rPr lang="ar-SA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هيا يا ابطال نقوم بجولة حول منزلنا الجميل وننظم في جدول اسم  الأشجار وعدد كل منها في الجدول </a:t>
            </a:r>
            <a:endParaRPr lang="ar-SA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017346"/>
              </p:ext>
            </p:extLst>
          </p:nvPr>
        </p:nvGraphicFramePr>
        <p:xfrm>
          <a:off x="3242738" y="2604812"/>
          <a:ext cx="4069312" cy="1676900"/>
        </p:xfrm>
        <a:graphic>
          <a:graphicData uri="http://schemas.openxmlformats.org/drawingml/2006/table">
            <a:tbl>
              <a:tblPr rtl="1" firstRow="1" bandRow="1">
                <a:tableStyleId>{46F890A9-2807-4EBB-B81D-B2AA78EC7F39}</a:tableStyleId>
              </a:tblPr>
              <a:tblGrid>
                <a:gridCol w="2034656">
                  <a:extLst>
                    <a:ext uri="{9D8B030D-6E8A-4147-A177-3AD203B41FA5}">
                      <a16:colId xmlns="" xmlns:a16="http://schemas.microsoft.com/office/drawing/2014/main" val="3350821331"/>
                    </a:ext>
                  </a:extLst>
                </a:gridCol>
                <a:gridCol w="2034656">
                  <a:extLst>
                    <a:ext uri="{9D8B030D-6E8A-4147-A177-3AD203B41FA5}">
                      <a16:colId xmlns="" xmlns:a16="http://schemas.microsoft.com/office/drawing/2014/main" val="2175092074"/>
                    </a:ext>
                  </a:extLst>
                </a:gridCol>
              </a:tblGrid>
              <a:tr h="419225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اسم</a:t>
                      </a:r>
                      <a:r>
                        <a:rPr lang="ar-SA" baseline="0" dirty="0" smtClean="0"/>
                        <a:t> </a:t>
                      </a:r>
                      <a:r>
                        <a:rPr lang="ar-SA" dirty="0" smtClean="0"/>
                        <a:t>الأشجار</a:t>
                      </a:r>
                      <a:r>
                        <a:rPr lang="ar-SA" baseline="0" dirty="0" smtClean="0"/>
                        <a:t> 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عدد</a:t>
                      </a:r>
                      <a:r>
                        <a:rPr lang="ar-SA" baseline="0" dirty="0" smtClean="0"/>
                        <a:t> الأشجار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1519544"/>
                  </a:ext>
                </a:extLst>
              </a:tr>
              <a:tr h="41922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85100354"/>
                  </a:ext>
                </a:extLst>
              </a:tr>
              <a:tr h="41922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79046321"/>
                  </a:ext>
                </a:extLst>
              </a:tr>
              <a:tr h="41922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51848203"/>
                  </a:ext>
                </a:extLst>
              </a:tr>
            </a:tbl>
          </a:graphicData>
        </a:graphic>
      </p:graphicFrame>
      <p:sp>
        <p:nvSpPr>
          <p:cNvPr id="12" name="مربع نص 11"/>
          <p:cNvSpPr txBox="1"/>
          <p:nvPr/>
        </p:nvSpPr>
        <p:spPr>
          <a:xfrm>
            <a:off x="4738435" y="4256951"/>
            <a:ext cx="531222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cs typeface="+mj-cs"/>
              </a:rPr>
              <a:t>ما  مجموع الأشجار المحيطة في بيتنا جميعُها </a:t>
            </a:r>
            <a:endParaRPr lang="ar-SA" sz="24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474" y="130629"/>
            <a:ext cx="2316479" cy="2151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410" y="2412275"/>
            <a:ext cx="2122713" cy="2229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211" y="4678392"/>
            <a:ext cx="2147004" cy="20987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059" y="4911600"/>
            <a:ext cx="2142756" cy="18335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مستطيل 12"/>
          <p:cNvSpPr/>
          <p:nvPr/>
        </p:nvSpPr>
        <p:spPr>
          <a:xfrm>
            <a:off x="3214518" y="4319911"/>
            <a:ext cx="1998618" cy="398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24" y="5111682"/>
            <a:ext cx="2108041" cy="1689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82" y="4685924"/>
            <a:ext cx="2188888" cy="21852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77" y="4968454"/>
            <a:ext cx="2158404" cy="1907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0035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rgbClr val="CC00CC"/>
                </a:solidFill>
              </a:rPr>
              <a:t>إلى اللقــــاء</a:t>
            </a:r>
            <a:endParaRPr lang="en-US" sz="8800" b="1" dirty="0">
              <a:solidFill>
                <a:srgbClr val="CC00CC"/>
              </a:solidFill>
            </a:endParaRPr>
          </a:p>
        </p:txBody>
      </p:sp>
      <p:sp>
        <p:nvSpPr>
          <p:cNvPr id="4" name="وجه ضاحك 3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6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rgbClr val="FFC000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387633" y="2938585"/>
            <a:ext cx="640950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 smtClean="0">
                <a:solidFill>
                  <a:srgbClr val="FFC000"/>
                </a:solidFill>
              </a:rPr>
              <a:t>جمع البيانات البسيطة</a:t>
            </a:r>
            <a:r>
              <a:rPr lang="ar-SA" sz="4000" b="1" dirty="0" smtClean="0">
                <a:solidFill>
                  <a:srgbClr val="FF0000"/>
                </a:solidFill>
              </a:rPr>
              <a:t> 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5" name="زر إجراء: إرجاع 4">
            <a:hlinkClick r:id="rId3" action="ppaction://hlinksldjump" highlightClick="1"/>
          </p:cNvPr>
          <p:cNvSpPr/>
          <p:nvPr/>
        </p:nvSpPr>
        <p:spPr>
          <a:xfrm>
            <a:off x="10162903" y="5804263"/>
            <a:ext cx="2029097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6587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rgbClr val="FFC000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rgbClr val="FFC000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254035" y="3044279"/>
            <a:ext cx="940525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FFC000"/>
                </a:solidFill>
              </a:rPr>
              <a:t> </a:t>
            </a:r>
            <a:r>
              <a:rPr lang="ar-SA" sz="4400" b="1" dirty="0">
                <a:solidFill>
                  <a:srgbClr val="FFC000"/>
                </a:solidFill>
              </a:rPr>
              <a:t>أ</a:t>
            </a:r>
            <a:r>
              <a:rPr lang="ar-SA" sz="4400" b="1" dirty="0" smtClean="0">
                <a:solidFill>
                  <a:srgbClr val="FFC000"/>
                </a:solidFill>
              </a:rPr>
              <a:t>ن ينظم الطالب البيانات المعطيات بطريقة سهلة </a:t>
            </a:r>
            <a:endParaRPr lang="ar-SA" sz="4400" b="1" dirty="0">
              <a:solidFill>
                <a:srgbClr val="FFC000"/>
              </a:solidFill>
            </a:endParaRPr>
          </a:p>
        </p:txBody>
      </p:sp>
      <p:sp>
        <p:nvSpPr>
          <p:cNvPr id="5" name="زر إجراء: إرجاع 4">
            <a:hlinkClick r:id="rId3" action="ppaction://hlinksldjump" highlightClick="1"/>
          </p:cNvPr>
          <p:cNvSpPr/>
          <p:nvPr/>
        </p:nvSpPr>
        <p:spPr>
          <a:xfrm>
            <a:off x="10162903" y="5804263"/>
            <a:ext cx="2029097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3004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69" y="-82296"/>
            <a:ext cx="12322629" cy="694029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1402080"/>
            <a:ext cx="12192000" cy="3161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r>
              <a:rPr lang="ar-SA" sz="16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النّشاط الكاشف </a:t>
            </a:r>
            <a:endParaRPr lang="ar-SA" sz="1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زر إجراء: إرجاع 3">
            <a:hlinkClick r:id="rId3" action="ppaction://hlinksldjump" highlightClick="1"/>
          </p:cNvPr>
          <p:cNvSpPr/>
          <p:nvPr/>
        </p:nvSpPr>
        <p:spPr>
          <a:xfrm>
            <a:off x="-69668" y="5773783"/>
            <a:ext cx="1480458" cy="108421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4740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9">
            <a:extLst>
              <a:ext uri="{FF2B5EF4-FFF2-40B4-BE49-F238E27FC236}">
                <a16:creationId xmlns="" xmlns:a16="http://schemas.microsoft.com/office/drawing/2014/main" id="{E1A7C219-04C5-44E2-BD3A-795C52BBA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-159506" y="631814"/>
            <a:ext cx="7688564" cy="52378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14" y="1152451"/>
            <a:ext cx="1350970" cy="141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ربع نص 1"/>
          <p:cNvSpPr txBox="1"/>
          <p:nvPr/>
        </p:nvSpPr>
        <p:spPr>
          <a:xfrm>
            <a:off x="7024971" y="269966"/>
            <a:ext cx="4653159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 smtClean="0">
                <a:cs typeface="+mj-cs"/>
              </a:rPr>
              <a:t>ذهب سامي ووالده الى محل الألعاب ،ليشتري هدايا </a:t>
            </a:r>
            <a:r>
              <a:rPr lang="ar-SA" dirty="0" err="1" smtClean="0">
                <a:cs typeface="+mj-cs"/>
              </a:rPr>
              <a:t>لاصحابه</a:t>
            </a:r>
            <a:r>
              <a:rPr lang="ar-SA" dirty="0" smtClean="0">
                <a:cs typeface="+mj-cs"/>
              </a:rPr>
              <a:t> بمناسبة نهاية العام الدراسي ،فسال صاحب المحل عن عدد الجرافات الموجودة عنده في المحل ، فلم يعرف صاحب المحل كم عدد الجرافات ، فطلب سامي من صاحب الدكان ان يساعده في ترتيبها .</a:t>
            </a:r>
          </a:p>
          <a:p>
            <a:pPr algn="r"/>
            <a:r>
              <a:rPr lang="ar-SA" dirty="0" smtClean="0">
                <a:cs typeface="+mj-cs"/>
              </a:rPr>
              <a:t>فقال له والد سامي ان عملية ترتيب الألعاب  تسمى تنظيم البيانات .</a:t>
            </a:r>
          </a:p>
        </p:txBody>
      </p:sp>
      <p:pic>
        <p:nvPicPr>
          <p:cNvPr id="21" name="Picture 64">
            <a:extLst>
              <a:ext uri="{FF2B5EF4-FFF2-40B4-BE49-F238E27FC236}">
                <a16:creationId xmlns=""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76" y="3233860"/>
            <a:ext cx="855854" cy="1061617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67" y="3220619"/>
            <a:ext cx="1350970" cy="1224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4">
            <a:extLst>
              <a:ext uri="{FF2B5EF4-FFF2-40B4-BE49-F238E27FC236}">
                <a16:creationId xmlns=""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12" y="2567514"/>
            <a:ext cx="684370" cy="1062355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8" y="-311125"/>
            <a:ext cx="1350970" cy="141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49" y="2332127"/>
            <a:ext cx="1350970" cy="1336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64">
            <a:extLst>
              <a:ext uri="{FF2B5EF4-FFF2-40B4-BE49-F238E27FC236}">
                <a16:creationId xmlns=""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71" y="2252163"/>
            <a:ext cx="710851" cy="1103462"/>
          </a:xfrm>
          <a:prstGeom prst="rect">
            <a:avLst/>
          </a:prstGeom>
        </p:spPr>
      </p:pic>
      <p:pic>
        <p:nvPicPr>
          <p:cNvPr id="31" name="Picture 57">
            <a:extLst>
              <a:ext uri="{FF2B5EF4-FFF2-40B4-BE49-F238E27FC236}">
                <a16:creationId xmlns=""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8324" y="3437699"/>
            <a:ext cx="801467" cy="1040597"/>
          </a:xfrm>
          <a:prstGeom prst="rect">
            <a:avLst/>
          </a:prstGeom>
        </p:spPr>
      </p:pic>
      <p:pic>
        <p:nvPicPr>
          <p:cNvPr id="10" name="Picture 57">
            <a:extLst>
              <a:ext uri="{FF2B5EF4-FFF2-40B4-BE49-F238E27FC236}">
                <a16:creationId xmlns=""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4802" y="-354760"/>
            <a:ext cx="801467" cy="1140102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4" y="-140135"/>
            <a:ext cx="1290010" cy="1179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35" y="-504987"/>
            <a:ext cx="1290010" cy="1179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" y="3719501"/>
            <a:ext cx="1350970" cy="1336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صورة 22">
            <a:hlinkClick r:id="rId23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64" y="-175100"/>
            <a:ext cx="1350970" cy="1212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20" y="2409112"/>
            <a:ext cx="1194883" cy="999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22" y="-295226"/>
            <a:ext cx="1350970" cy="141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57">
            <a:extLst>
              <a:ext uri="{FF2B5EF4-FFF2-40B4-BE49-F238E27FC236}">
                <a16:creationId xmlns=""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568" y="-52682"/>
            <a:ext cx="801467" cy="1140102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112" y="1339591"/>
            <a:ext cx="1290010" cy="1179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>
            <a:hlinkClick r:id="rId24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05" y="3022116"/>
            <a:ext cx="1290010" cy="1179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64">
            <a:extLst>
              <a:ext uri="{FF2B5EF4-FFF2-40B4-BE49-F238E27FC236}">
                <a16:creationId xmlns=""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91" y="1491848"/>
            <a:ext cx="696818" cy="975353"/>
          </a:xfrm>
          <a:prstGeom prst="rect">
            <a:avLst/>
          </a:prstGeom>
        </p:spPr>
      </p:pic>
      <p:pic>
        <p:nvPicPr>
          <p:cNvPr id="20" name="Picture 64">
            <a:extLst>
              <a:ext uri="{FF2B5EF4-FFF2-40B4-BE49-F238E27FC236}">
                <a16:creationId xmlns=""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490" y="1919533"/>
            <a:ext cx="855854" cy="1107915"/>
          </a:xfrm>
          <a:prstGeom prst="rect">
            <a:avLst/>
          </a:prstGeom>
        </p:spPr>
      </p:pic>
      <p:pic>
        <p:nvPicPr>
          <p:cNvPr id="29" name="صورة 28">
            <a:hlinkClick r:id="rId27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97" y="3629870"/>
            <a:ext cx="1350970" cy="1201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64">
            <a:extLst>
              <a:ext uri="{FF2B5EF4-FFF2-40B4-BE49-F238E27FC236}">
                <a16:creationId xmlns=""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76" y="-184215"/>
            <a:ext cx="855854" cy="1069806"/>
          </a:xfrm>
          <a:prstGeom prst="rect">
            <a:avLst/>
          </a:prstGeom>
        </p:spPr>
      </p:pic>
      <p:pic>
        <p:nvPicPr>
          <p:cNvPr id="34" name="صورة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52" y="2109099"/>
            <a:ext cx="1350970" cy="1336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صورة 35">
            <a:hlinkClick r:id="rId29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34" y="1407327"/>
            <a:ext cx="1350970" cy="1336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صورة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60" y="2542360"/>
            <a:ext cx="1194883" cy="999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سهم إلى اليسار 40">
            <a:hlinkClick r:id="rId30" action="ppaction://hlinksldjump"/>
          </p:cNvPr>
          <p:cNvSpPr/>
          <p:nvPr/>
        </p:nvSpPr>
        <p:spPr>
          <a:xfrm>
            <a:off x="7915275" y="2744012"/>
            <a:ext cx="3343275" cy="12088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cs typeface="+mj-cs"/>
              </a:rPr>
              <a:t>رتب سامي الألعاب في مكانها </a:t>
            </a:r>
            <a:endParaRPr lang="ar-SA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8324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9">
            <a:extLst>
              <a:ext uri="{FF2B5EF4-FFF2-40B4-BE49-F238E27FC236}">
                <a16:creationId xmlns="" xmlns:a16="http://schemas.microsoft.com/office/drawing/2014/main" id="{E1A7C219-04C5-44E2-BD3A-795C52BBA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-158236" y="378926"/>
            <a:ext cx="7688564" cy="52378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مربع نص 1"/>
          <p:cNvSpPr txBox="1"/>
          <p:nvPr/>
        </p:nvSpPr>
        <p:spPr>
          <a:xfrm>
            <a:off x="9439307" y="435625"/>
            <a:ext cx="230553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dirty="0" smtClean="0">
                <a:cs typeface="+mj-cs"/>
              </a:rPr>
              <a:t>كم نمرا في دكان الألعاب </a:t>
            </a:r>
            <a:endParaRPr lang="ar-SA" dirty="0">
              <a:cs typeface="+mj-cs"/>
            </a:endParaRPr>
          </a:p>
        </p:txBody>
      </p:sp>
      <p:pic>
        <p:nvPicPr>
          <p:cNvPr id="27" name="صورة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94" y="3376222"/>
            <a:ext cx="1350970" cy="1224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12" y="1462893"/>
            <a:ext cx="1290010" cy="1179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37" y="1316164"/>
            <a:ext cx="1290010" cy="1179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112" y="1339591"/>
            <a:ext cx="1290010" cy="1179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64">
            <a:extLst>
              <a:ext uri="{FF2B5EF4-FFF2-40B4-BE49-F238E27FC236}">
                <a16:creationId xmlns=""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045" y="878723"/>
            <a:ext cx="696818" cy="760670"/>
          </a:xfrm>
          <a:prstGeom prst="rect">
            <a:avLst/>
          </a:prstGeom>
        </p:spPr>
      </p:pic>
      <p:pic>
        <p:nvPicPr>
          <p:cNvPr id="29" name="صورة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3" y="3647098"/>
            <a:ext cx="1350970" cy="1201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40" y="2354922"/>
            <a:ext cx="898405" cy="104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64">
            <a:extLst>
              <a:ext uri="{FF2B5EF4-FFF2-40B4-BE49-F238E27FC236}">
                <a16:creationId xmlns=""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91" y="835666"/>
            <a:ext cx="696818" cy="760670"/>
          </a:xfrm>
          <a:prstGeom prst="rect">
            <a:avLst/>
          </a:prstGeom>
        </p:spPr>
      </p:pic>
      <p:pic>
        <p:nvPicPr>
          <p:cNvPr id="37" name="Picture 64">
            <a:extLst>
              <a:ext uri="{FF2B5EF4-FFF2-40B4-BE49-F238E27FC236}">
                <a16:creationId xmlns=""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600" y="878723"/>
            <a:ext cx="696818" cy="760670"/>
          </a:xfrm>
          <a:prstGeom prst="rect">
            <a:avLst/>
          </a:prstGeom>
        </p:spPr>
      </p:pic>
      <p:pic>
        <p:nvPicPr>
          <p:cNvPr id="39" name="Picture 64">
            <a:extLst>
              <a:ext uri="{FF2B5EF4-FFF2-40B4-BE49-F238E27FC236}">
                <a16:creationId xmlns=""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211" y="915226"/>
            <a:ext cx="696818" cy="760670"/>
          </a:xfrm>
          <a:prstGeom prst="rect">
            <a:avLst/>
          </a:prstGeom>
        </p:spPr>
      </p:pic>
      <p:pic>
        <p:nvPicPr>
          <p:cNvPr id="40" name="Picture 64">
            <a:extLst>
              <a:ext uri="{FF2B5EF4-FFF2-40B4-BE49-F238E27FC236}">
                <a16:creationId xmlns=""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65" y="915523"/>
            <a:ext cx="696818" cy="760670"/>
          </a:xfrm>
          <a:prstGeom prst="rect">
            <a:avLst/>
          </a:prstGeom>
        </p:spPr>
      </p:pic>
      <p:pic>
        <p:nvPicPr>
          <p:cNvPr id="41" name="Picture 64">
            <a:extLst>
              <a:ext uri="{FF2B5EF4-FFF2-40B4-BE49-F238E27FC236}">
                <a16:creationId xmlns=""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53" y="915775"/>
            <a:ext cx="696818" cy="760670"/>
          </a:xfrm>
          <a:prstGeom prst="rect">
            <a:avLst/>
          </a:prstGeom>
        </p:spPr>
      </p:pic>
      <p:pic>
        <p:nvPicPr>
          <p:cNvPr id="42" name="صورة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78" y="2367635"/>
            <a:ext cx="898405" cy="104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صورة 4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50" y="2449760"/>
            <a:ext cx="898405" cy="104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صورة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7" y="2535502"/>
            <a:ext cx="898405" cy="104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صورة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18" y="2570990"/>
            <a:ext cx="898405" cy="104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صورة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193" y="3196995"/>
            <a:ext cx="1350970" cy="1224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8" y="3467897"/>
            <a:ext cx="1350970" cy="1201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57">
            <a:extLst>
              <a:ext uri="{FF2B5EF4-FFF2-40B4-BE49-F238E27FC236}">
                <a16:creationId xmlns=""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8088" y="-6999"/>
            <a:ext cx="565686" cy="824792"/>
          </a:xfrm>
          <a:prstGeom prst="rect">
            <a:avLst/>
          </a:prstGeom>
        </p:spPr>
      </p:pic>
      <p:pic>
        <p:nvPicPr>
          <p:cNvPr id="68" name="Picture 57">
            <a:extLst>
              <a:ext uri="{FF2B5EF4-FFF2-40B4-BE49-F238E27FC236}">
                <a16:creationId xmlns=""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3057" y="-45349"/>
            <a:ext cx="565686" cy="824792"/>
          </a:xfrm>
          <a:prstGeom prst="rect">
            <a:avLst/>
          </a:prstGeom>
        </p:spPr>
      </p:pic>
      <p:pic>
        <p:nvPicPr>
          <p:cNvPr id="69" name="Picture 57">
            <a:extLst>
              <a:ext uri="{FF2B5EF4-FFF2-40B4-BE49-F238E27FC236}">
                <a16:creationId xmlns=""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3119" y="0"/>
            <a:ext cx="565686" cy="824792"/>
          </a:xfrm>
          <a:prstGeom prst="rect">
            <a:avLst/>
          </a:prstGeom>
        </p:spPr>
      </p:pic>
      <p:pic>
        <p:nvPicPr>
          <p:cNvPr id="70" name="Picture 57">
            <a:extLst>
              <a:ext uri="{FF2B5EF4-FFF2-40B4-BE49-F238E27FC236}">
                <a16:creationId xmlns=""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067" y="36503"/>
            <a:ext cx="565686" cy="824792"/>
          </a:xfrm>
          <a:prstGeom prst="rect">
            <a:avLst/>
          </a:prstGeom>
        </p:spPr>
      </p:pic>
      <p:pic>
        <p:nvPicPr>
          <p:cNvPr id="71" name="Picture 57">
            <a:extLst>
              <a:ext uri="{FF2B5EF4-FFF2-40B4-BE49-F238E27FC236}">
                <a16:creationId xmlns=""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006" y="-3923"/>
            <a:ext cx="565686" cy="824792"/>
          </a:xfrm>
          <a:prstGeom prst="rect">
            <a:avLst/>
          </a:prstGeom>
        </p:spPr>
      </p:pic>
      <p:pic>
        <p:nvPicPr>
          <p:cNvPr id="72" name="Picture 57">
            <a:extLst>
              <a:ext uri="{FF2B5EF4-FFF2-40B4-BE49-F238E27FC236}">
                <a16:creationId xmlns=""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445" y="-33470"/>
            <a:ext cx="565686" cy="824792"/>
          </a:xfrm>
          <a:prstGeom prst="rect">
            <a:avLst/>
          </a:prstGeom>
        </p:spPr>
      </p:pic>
      <p:pic>
        <p:nvPicPr>
          <p:cNvPr id="73" name="Picture 57">
            <a:extLst>
              <a:ext uri="{FF2B5EF4-FFF2-40B4-BE49-F238E27FC236}">
                <a16:creationId xmlns=""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9259" y="63222"/>
            <a:ext cx="565686" cy="824792"/>
          </a:xfrm>
          <a:prstGeom prst="rect">
            <a:avLst/>
          </a:prstGeom>
        </p:spPr>
      </p:pic>
      <p:pic>
        <p:nvPicPr>
          <p:cNvPr id="74" name="Picture 57">
            <a:extLst>
              <a:ext uri="{FF2B5EF4-FFF2-40B4-BE49-F238E27FC236}">
                <a16:creationId xmlns=""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350" y="21230"/>
            <a:ext cx="565686" cy="824792"/>
          </a:xfrm>
          <a:prstGeom prst="rect">
            <a:avLst/>
          </a:prstGeom>
        </p:spPr>
      </p:pic>
      <p:pic>
        <p:nvPicPr>
          <p:cNvPr id="75" name="Picture 57">
            <a:extLst>
              <a:ext uri="{FF2B5EF4-FFF2-40B4-BE49-F238E27FC236}">
                <a16:creationId xmlns=""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0147" y="47860"/>
            <a:ext cx="565686" cy="824792"/>
          </a:xfrm>
          <a:prstGeom prst="rect">
            <a:avLst/>
          </a:prstGeom>
        </p:spPr>
      </p:pic>
      <p:sp>
        <p:nvSpPr>
          <p:cNvPr id="3" name="مخطط انسيابي: معالجة 2"/>
          <p:cNvSpPr/>
          <p:nvPr/>
        </p:nvSpPr>
        <p:spPr>
          <a:xfrm>
            <a:off x="7841208" y="346874"/>
            <a:ext cx="1657350" cy="579418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 smtClean="0">
                <a:solidFill>
                  <a:srgbClr val="FF0000"/>
                </a:solidFill>
              </a:rPr>
              <a:t>9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9734550" y="1166401"/>
            <a:ext cx="20002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dirty="0" smtClean="0">
                <a:cs typeface="+mj-cs"/>
              </a:rPr>
              <a:t> كم دب باندا في الدكان </a:t>
            </a:r>
            <a:endParaRPr lang="ar-SA" dirty="0">
              <a:cs typeface="+mj-cs"/>
            </a:endParaRPr>
          </a:p>
        </p:txBody>
      </p:sp>
      <p:sp>
        <p:nvSpPr>
          <p:cNvPr id="76" name="مخطط انسيابي: معالجة 75"/>
          <p:cNvSpPr/>
          <p:nvPr/>
        </p:nvSpPr>
        <p:spPr>
          <a:xfrm>
            <a:off x="7846151" y="1065696"/>
            <a:ext cx="1657350" cy="579418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 smtClean="0">
                <a:solidFill>
                  <a:srgbClr val="FF0000"/>
                </a:solidFill>
              </a:rPr>
              <a:t>6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9653859" y="1906129"/>
            <a:ext cx="18764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dirty="0" smtClean="0">
                <a:cs typeface="+mj-cs"/>
              </a:rPr>
              <a:t>كم جرافة  على الرف </a:t>
            </a:r>
            <a:endParaRPr lang="ar-SA" dirty="0">
              <a:cs typeface="+mj-cs"/>
            </a:endParaRPr>
          </a:p>
        </p:txBody>
      </p:sp>
      <p:sp>
        <p:nvSpPr>
          <p:cNvPr id="77" name="مخطط انسيابي: معالجة 76"/>
          <p:cNvSpPr/>
          <p:nvPr/>
        </p:nvSpPr>
        <p:spPr>
          <a:xfrm>
            <a:off x="7846151" y="1803475"/>
            <a:ext cx="1657350" cy="579418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 smtClean="0">
                <a:solidFill>
                  <a:srgbClr val="FF0000"/>
                </a:solidFill>
              </a:rPr>
              <a:t>4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9734550" y="2568967"/>
            <a:ext cx="18192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dirty="0" smtClean="0">
                <a:cs typeface="+mj-cs"/>
              </a:rPr>
              <a:t>كم هاتف على الرف</a:t>
            </a:r>
            <a:endParaRPr lang="ar-SA" dirty="0">
              <a:cs typeface="+mj-cs"/>
            </a:endParaRPr>
          </a:p>
        </p:txBody>
      </p:sp>
      <p:sp>
        <p:nvSpPr>
          <p:cNvPr id="78" name="مخطط انسيابي: معالجة 77"/>
          <p:cNvSpPr/>
          <p:nvPr/>
        </p:nvSpPr>
        <p:spPr>
          <a:xfrm>
            <a:off x="7850464" y="2535924"/>
            <a:ext cx="1657350" cy="579418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 smtClean="0">
                <a:solidFill>
                  <a:srgbClr val="FF0000"/>
                </a:solidFill>
              </a:rPr>
              <a:t>5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9507814" y="3286860"/>
            <a:ext cx="29527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dirty="0" smtClean="0">
                <a:cs typeface="+mj-cs"/>
              </a:rPr>
              <a:t>ما اكثر اللعب الموجودة في الدكان </a:t>
            </a:r>
            <a:endParaRPr lang="ar-SA" dirty="0">
              <a:cs typeface="+mj-cs"/>
            </a:endParaRPr>
          </a:p>
        </p:txBody>
      </p:sp>
      <p:sp>
        <p:nvSpPr>
          <p:cNvPr id="79" name="مخطط انسيابي: معالجة 78"/>
          <p:cNvSpPr/>
          <p:nvPr/>
        </p:nvSpPr>
        <p:spPr>
          <a:xfrm>
            <a:off x="7850464" y="3230709"/>
            <a:ext cx="1657350" cy="4743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 smtClean="0">
                <a:solidFill>
                  <a:srgbClr val="FF0000"/>
                </a:solidFill>
              </a:rPr>
              <a:t>النمر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9507814" y="3959792"/>
            <a:ext cx="317104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dirty="0" smtClean="0">
                <a:cs typeface="+mj-cs"/>
              </a:rPr>
              <a:t>ما هي اللعبة الأقل عدداً في الدكان </a:t>
            </a:r>
            <a:endParaRPr lang="ar-SA" dirty="0">
              <a:cs typeface="+mj-cs"/>
            </a:endParaRPr>
          </a:p>
        </p:txBody>
      </p:sp>
      <p:sp>
        <p:nvSpPr>
          <p:cNvPr id="80" name="مخطط انسيابي: معالجة 79"/>
          <p:cNvSpPr/>
          <p:nvPr/>
        </p:nvSpPr>
        <p:spPr>
          <a:xfrm>
            <a:off x="7850464" y="3871264"/>
            <a:ext cx="1657350" cy="4743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 smtClean="0">
                <a:solidFill>
                  <a:srgbClr val="FF0000"/>
                </a:solidFill>
              </a:rPr>
              <a:t>الحافلة 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قلب 7"/>
          <p:cNvSpPr/>
          <p:nvPr/>
        </p:nvSpPr>
        <p:spPr>
          <a:xfrm>
            <a:off x="6777163" y="4920343"/>
            <a:ext cx="2105580" cy="164592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b="1" dirty="0" smtClean="0"/>
              <a:t>اضغط لمشاهدة الترتيب 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248829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226423"/>
            <a:ext cx="12096206" cy="66315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1060225" y="1495585"/>
            <a:ext cx="543922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265852" y="5399314"/>
            <a:ext cx="3247884" cy="1348309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8835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3562</TotalTime>
  <Words>527</Words>
  <PresentationFormat>Personnalisé</PresentationFormat>
  <Paragraphs>210</Paragraphs>
  <Slides>34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رياضيات الصف الثاني الاساسي الفصل الدراسي الثاني</dc:title>
  <dc:subject>بوربوينت رياضيات الصف الثاني الاساسي الفصل الدراسي الثاني</dc:subject>
  <dc:creator>الملتقى التربوي</dc:creator>
  <cp:keywords>رياضيات; الصف الثاني الاساسي; الفصل الثاني; الملتقى التربوي</cp:keywords>
  <dc:description>بوربوينت رياضيات الصف الثاني الاساسي الفصل الدراسي الثاني</dc:description>
  <dcterms:created xsi:type="dcterms:W3CDTF">2021-03-15T04:44:21Z</dcterms:created>
  <dcterms:modified xsi:type="dcterms:W3CDTF">2021-03-15T21:00:39Z</dcterms:modified>
  <cp:category>رياضيات; الصف الثاني الاساسي; الفصل الثاني; الملتقى التربوي</cp:category>
</cp:coreProperties>
</file>