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50" r:id="rId1"/>
  </p:sldMasterIdLst>
  <p:sldIdLst>
    <p:sldId id="269" r:id="rId2"/>
    <p:sldId id="270" r:id="rId3"/>
    <p:sldId id="271" r:id="rId4"/>
    <p:sldId id="272" r:id="rId5"/>
    <p:sldId id="273" r:id="rId6"/>
    <p:sldId id="301" r:id="rId7"/>
    <p:sldId id="265" r:id="rId8"/>
    <p:sldId id="264" r:id="rId9"/>
    <p:sldId id="266" r:id="rId10"/>
    <p:sldId id="295" r:id="rId11"/>
    <p:sldId id="277" r:id="rId12"/>
    <p:sldId id="298" r:id="rId13"/>
    <p:sldId id="299" r:id="rId14"/>
    <p:sldId id="300" r:id="rId15"/>
    <p:sldId id="274" r:id="rId16"/>
    <p:sldId id="286" r:id="rId17"/>
    <p:sldId id="276" r:id="rId18"/>
    <p:sldId id="287" r:id="rId19"/>
    <p:sldId id="291" r:id="rId20"/>
    <p:sldId id="292" r:id="rId21"/>
    <p:sldId id="267" r:id="rId22"/>
    <p:sldId id="293" r:id="rId23"/>
    <p:sldId id="279" r:id="rId24"/>
    <p:sldId id="282" r:id="rId25"/>
    <p:sldId id="297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CC00CC"/>
    <a:srgbClr val="00FF00"/>
    <a:srgbClr val="660033"/>
    <a:srgbClr val="8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008224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85307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100561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8898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156038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410259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58287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598990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25362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965356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21539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9880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fade/>
  </p:transition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1.png"/><Relationship Id="rId3" Type="http://schemas.openxmlformats.org/officeDocument/2006/relationships/audio" Target="NULL" TargetMode="External"/><Relationship Id="rId7" Type="http://schemas.openxmlformats.org/officeDocument/2006/relationships/hyperlink" Target="http://volframia20.deviantart.com/art/winnie-pooh-background-138179729" TargetMode="External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wepal.net/library/?app=content.list&amp;level=2&amp;semester=2&amp;subject=2&amp;type=7&amp;submit=submit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ordwall.net/resource/7823623" TargetMode="External"/><Relationship Id="rId16" Type="http://schemas.openxmlformats.org/officeDocument/2006/relationships/hyperlink" Target="https://commons.wikimedia.org/wiki/File:Icons8_flat_alarm_clock.svg" TargetMode="Externa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.png"/><Relationship Id="rId10" Type="http://schemas.openxmlformats.org/officeDocument/2006/relationships/hyperlink" Target="http://www.pngall.com/clock-p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mp"/><Relationship Id="rId4" Type="http://schemas.openxmlformats.org/officeDocument/2006/relationships/image" Target="../media/image50.tm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5.xml"/><Relationship Id="rId3" Type="http://schemas.openxmlformats.org/officeDocument/2006/relationships/image" Target="../media/image3.emf"/><Relationship Id="rId7" Type="http://schemas.openxmlformats.org/officeDocument/2006/relationships/slide" Target="slide4.xml"/><Relationship Id="rId12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slide" Target="slide7.xml"/><Relationship Id="rId5" Type="http://schemas.openxmlformats.org/officeDocument/2006/relationships/slide" Target="slide21.xml"/><Relationship Id="rId10" Type="http://schemas.openxmlformats.org/officeDocument/2006/relationships/slide" Target="slide5.xml"/><Relationship Id="rId4" Type="http://schemas.openxmlformats.org/officeDocument/2006/relationships/image" Target="../media/image4.jpeg"/><Relationship Id="rId9" Type="http://schemas.openxmlformats.org/officeDocument/2006/relationships/slide" Target="slide26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gif"/><Relationship Id="rId3" Type="http://schemas.openxmlformats.org/officeDocument/2006/relationships/audio" Target="NULL" TargetMode="External"/><Relationship Id="rId7" Type="http://schemas.openxmlformats.org/officeDocument/2006/relationships/hyperlink" Target="http://volframia20.deviantart.com/art/winnie-pooh-background-138179729" TargetMode="External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6" Type="http://schemas.openxmlformats.org/officeDocument/2006/relationships/image" Target="../media/image14.tmp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tmp"/><Relationship Id="rId10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openxmlformats.org/officeDocument/2006/relationships/slide" Target="slide3.xml"/><Relationship Id="rId14" Type="http://schemas.openxmlformats.org/officeDocument/2006/relationships/hyperlink" Target="https://www.wepal.net/library/?app=content.list&amp;level=2&amp;semester=2&amp;subject=2&amp;type=1&amp;submit=submit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volframia20.deviantart.com/art/winnie-pooh-background-138179729" TargetMode="External"/><Relationship Id="rId13" Type="http://schemas.openxmlformats.org/officeDocument/2006/relationships/image" Target="../media/image11.gif"/><Relationship Id="rId3" Type="http://schemas.openxmlformats.org/officeDocument/2006/relationships/audio" Target="NULL" TargetMode="External"/><Relationship Id="rId7" Type="http://schemas.openxmlformats.org/officeDocument/2006/relationships/image" Target="../media/image7.jp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18.tmp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tmp"/><Relationship Id="rId10" Type="http://schemas.openxmlformats.org/officeDocument/2006/relationships/image" Target="../media/image8.gif"/><Relationship Id="rId4" Type="http://schemas.microsoft.com/office/2007/relationships/media" Target="../media/media2.mp3"/><Relationship Id="rId9" Type="http://schemas.openxmlformats.org/officeDocument/2006/relationships/image" Target="../media/image12.gif"/><Relationship Id="rId14" Type="http://schemas.openxmlformats.org/officeDocument/2006/relationships/image" Target="../media/image16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hyperlink" Target="https://www.wepal.net/library/?app=content.list&amp;level=2&amp;semester=2&amp;subject=2&amp;type=2&amp;submit=submit" TargetMode="External"/><Relationship Id="rId3" Type="http://schemas.openxmlformats.org/officeDocument/2006/relationships/audio" Target="NULL" TargetMode="External"/><Relationship Id="rId7" Type="http://schemas.openxmlformats.org/officeDocument/2006/relationships/hyperlink" Target="http://volframia20.deviantart.com/art/winnie-pooh-background-138179729" TargetMode="External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0.tmp"/><Relationship Id="rId10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openxmlformats.org/officeDocument/2006/relationships/image" Target="../media/image8.gif"/><Relationship Id="rId14" Type="http://schemas.openxmlformats.org/officeDocument/2006/relationships/image" Target="../media/image1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0"/>
            <a:ext cx="12192000" cy="68506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 4"/>
          <p:cNvSpPr/>
          <p:nvPr/>
        </p:nvSpPr>
        <p:spPr>
          <a:xfrm>
            <a:off x="1332412" y="1478168"/>
            <a:ext cx="548230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99223" y="3163277"/>
            <a:ext cx="30156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الثاني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5567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3DB4BD1F-01A1-4DBB-AE47-9FD5D8CDA1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3927" t="4602" r="4733" b="9652"/>
          <a:stretch/>
        </p:blipFill>
        <p:spPr>
          <a:xfrm>
            <a:off x="-26504" y="0"/>
            <a:ext cx="12218504" cy="6858000"/>
          </a:xfrm>
          <a:prstGeom prst="rect">
            <a:avLst/>
          </a:prstGeom>
        </p:spPr>
      </p:pic>
      <p:pic>
        <p:nvPicPr>
          <p:cNvPr id="16" name="Picture 8" descr="Pooh Corner | Winnie the pooh, Winnie the pooh friends, Pooh">
            <a:extLst>
              <a:ext uri="{FF2B5EF4-FFF2-40B4-BE49-F238E27FC236}">
                <a16:creationId xmlns="" xmlns:a16="http://schemas.microsoft.com/office/drawing/2014/main" id="{3A9AC891-DEC5-472F-BFEC-E6B646B95F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94" y="4374343"/>
            <a:ext cx="1174510" cy="145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13">
            <a:extLst>
              <a:ext uri="{FF2B5EF4-FFF2-40B4-BE49-F238E27FC236}">
                <a16:creationId xmlns="" xmlns:a16="http://schemas.microsoft.com/office/drawing/2014/main" id="{2B23E348-379D-43F1-82EC-34A1B1F34D65}"/>
              </a:ext>
            </a:extLst>
          </p:cNvPr>
          <p:cNvGrpSpPr/>
          <p:nvPr/>
        </p:nvGrpSpPr>
        <p:grpSpPr>
          <a:xfrm>
            <a:off x="5450289" y="1006496"/>
            <a:ext cx="2760821" cy="2223571"/>
            <a:chOff x="737557" y="1819597"/>
            <a:chExt cx="2760821" cy="2223571"/>
          </a:xfrm>
        </p:grpSpPr>
        <p:pic>
          <p:nvPicPr>
            <p:cNvPr id="23" name="Picture 4" descr="Animated Bees 7 - 400 X 400 - WebComicms.Net">
              <a:extLst>
                <a:ext uri="{FF2B5EF4-FFF2-40B4-BE49-F238E27FC236}">
                  <a16:creationId xmlns="" xmlns:a16="http://schemas.microsoft.com/office/drawing/2014/main" id="{105FB97B-6BAB-4097-8B7B-A4043A9A90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557" y="1819597"/>
              <a:ext cx="2760821" cy="174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12">
              <a:extLst>
                <a:ext uri="{FF2B5EF4-FFF2-40B4-BE49-F238E27FC236}">
                  <a16:creationId xmlns="" xmlns:a16="http://schemas.microsoft.com/office/drawing/2014/main" id="{B2F8415A-3A38-4E8A-9A2E-1684CA85998B}"/>
                </a:ext>
              </a:extLst>
            </p:cNvPr>
            <p:cNvSpPr/>
            <p:nvPr/>
          </p:nvSpPr>
          <p:spPr>
            <a:xfrm>
              <a:off x="929898" y="3198057"/>
              <a:ext cx="2378533" cy="8451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الساعة 12ظهرا </a:t>
              </a:r>
              <a:endParaRPr lang="ar-KW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5" name="Group 23">
            <a:extLst>
              <a:ext uri="{FF2B5EF4-FFF2-40B4-BE49-F238E27FC236}">
                <a16:creationId xmlns="" xmlns:a16="http://schemas.microsoft.com/office/drawing/2014/main" id="{70E31B78-4870-416C-8262-0D497367A181}"/>
              </a:ext>
            </a:extLst>
          </p:cNvPr>
          <p:cNvGrpSpPr/>
          <p:nvPr/>
        </p:nvGrpSpPr>
        <p:grpSpPr>
          <a:xfrm>
            <a:off x="8466824" y="1034298"/>
            <a:ext cx="2760821" cy="2223571"/>
            <a:chOff x="737557" y="1819597"/>
            <a:chExt cx="2760821" cy="2223571"/>
          </a:xfrm>
        </p:grpSpPr>
        <p:pic>
          <p:nvPicPr>
            <p:cNvPr id="26" name="Picture 4" descr="Animated Bees 7 - 400 X 400 - WebComicms.Net">
              <a:extLst>
                <a:ext uri="{FF2B5EF4-FFF2-40B4-BE49-F238E27FC236}">
                  <a16:creationId xmlns="" xmlns:a16="http://schemas.microsoft.com/office/drawing/2014/main" id="{9BAF24EC-1290-46C4-A54C-F2D75849DD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557" y="1819597"/>
              <a:ext cx="2760821" cy="174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5">
              <a:extLst>
                <a:ext uri="{FF2B5EF4-FFF2-40B4-BE49-F238E27FC236}">
                  <a16:creationId xmlns="" xmlns:a16="http://schemas.microsoft.com/office/drawing/2014/main" id="{87A50156-269C-4E1B-A894-F7C9A617CFFA}"/>
                </a:ext>
              </a:extLst>
            </p:cNvPr>
            <p:cNvSpPr/>
            <p:nvPr/>
          </p:nvSpPr>
          <p:spPr>
            <a:xfrm>
              <a:off x="929898" y="3198057"/>
              <a:ext cx="2378533" cy="8451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 smtClean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الساعة4 عصرا</a:t>
              </a:r>
              <a:endParaRPr lang="ar-KW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99708C8-BBCD-4A8A-A746-2BE65DCF8F12}"/>
              </a:ext>
            </a:extLst>
          </p:cNvPr>
          <p:cNvGrpSpPr/>
          <p:nvPr/>
        </p:nvGrpSpPr>
        <p:grpSpPr>
          <a:xfrm>
            <a:off x="6921525" y="3346596"/>
            <a:ext cx="3090598" cy="2264506"/>
            <a:chOff x="737557" y="1819597"/>
            <a:chExt cx="3090598" cy="2264506"/>
          </a:xfrm>
        </p:grpSpPr>
        <p:pic>
          <p:nvPicPr>
            <p:cNvPr id="29" name="Picture 4" descr="Animated Bees 7 - 400 X 400 - WebComicms.Net">
              <a:extLst>
                <a:ext uri="{FF2B5EF4-FFF2-40B4-BE49-F238E27FC236}">
                  <a16:creationId xmlns="" xmlns:a16="http://schemas.microsoft.com/office/drawing/2014/main" id="{A47D89CA-69F4-4400-A724-84378A2872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557" y="1819597"/>
              <a:ext cx="2760821" cy="174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B5C51EF8-038A-4DDD-BBD9-633CB3DF3284}"/>
                </a:ext>
              </a:extLst>
            </p:cNvPr>
            <p:cNvSpPr/>
            <p:nvPr/>
          </p:nvSpPr>
          <p:spPr>
            <a:xfrm>
              <a:off x="1449622" y="3238992"/>
              <a:ext cx="2378533" cy="8451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 smtClean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الساعة8 صباحاً</a:t>
              </a:r>
              <a:endParaRPr lang="ar-KW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1" name="Picture 15">
            <a:extLst>
              <a:ext uri="{FF2B5EF4-FFF2-40B4-BE49-F238E27FC236}">
                <a16:creationId xmlns="" xmlns:a16="http://schemas.microsoft.com/office/drawing/2014/main" id="{C29B9969-D494-4205-BCC5-FC43908F0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37389" r="9831" b="22354"/>
          <a:stretch/>
        </p:blipFill>
        <p:spPr>
          <a:xfrm rot="5400000">
            <a:off x="2238596" y="3106275"/>
            <a:ext cx="2601351" cy="1654756"/>
          </a:xfrm>
          <a:prstGeom prst="rect">
            <a:avLst/>
          </a:prstGeom>
        </p:spPr>
      </p:pic>
      <p:pic>
        <p:nvPicPr>
          <p:cNvPr id="32" name="yeahmp3">
            <a:hlinkClick r:id="" action="ppaction://media"/>
            <a:extLst>
              <a:ext uri="{FF2B5EF4-FFF2-40B4-BE49-F238E27FC236}">
                <a16:creationId xmlns="" xmlns:a16="http://schemas.microsoft.com/office/drawing/2014/main" id="{0B6F1992-3CA6-4CB6-BDA8-66FE33E58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08865" y="7185781"/>
            <a:ext cx="609600" cy="609600"/>
          </a:xfrm>
          <a:prstGeom prst="rect">
            <a:avLst/>
          </a:prstGeom>
        </p:spPr>
      </p:pic>
      <p:pic>
        <p:nvPicPr>
          <p:cNvPr id="33" name="Picture 17">
            <a:extLst>
              <a:ext uri="{FF2B5EF4-FFF2-40B4-BE49-F238E27FC236}">
                <a16:creationId xmlns="" xmlns:a16="http://schemas.microsoft.com/office/drawing/2014/main" id="{26691408-69EA-447C-9B03-8AE20D5840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673" y="4624251"/>
            <a:ext cx="1462018" cy="2489206"/>
          </a:xfrm>
          <a:prstGeom prst="rect">
            <a:avLst/>
          </a:prstGeom>
        </p:spPr>
      </p:pic>
      <p:pic>
        <p:nvPicPr>
          <p:cNvPr id="34" name="Picture 8" descr="Pooh Corner | Winnie the pooh, Winnie the pooh friends, Pooh">
            <a:extLst>
              <a:ext uri="{FF2B5EF4-FFF2-40B4-BE49-F238E27FC236}">
                <a16:creationId xmlns="" xmlns:a16="http://schemas.microsoft.com/office/drawing/2014/main" id="{0EC99CF5-6E0D-4867-8163-1A36731395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673" y="1614968"/>
            <a:ext cx="1462017" cy="259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0C9E4831-6152-4A96-A1F1-8408F81B5F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pic>
        <p:nvPicPr>
          <p:cNvPr id="36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9CE16C25-4946-4290-AF51-3A6798CF63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111" y="7368915"/>
            <a:ext cx="609600" cy="6096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="" xmlns:a16="http://schemas.microsoft.com/office/drawing/2014/main" id="{A66CE833-25F1-4651-AE58-B694D5774DCD}"/>
              </a:ext>
            </a:extLst>
          </p:cNvPr>
          <p:cNvSpPr/>
          <p:nvPr/>
        </p:nvSpPr>
        <p:spPr>
          <a:xfrm>
            <a:off x="6061167" y="71910"/>
            <a:ext cx="5853686" cy="1239049"/>
          </a:xfrm>
          <a:prstGeom prst="rect">
            <a:avLst/>
          </a:prstGeom>
          <a:solidFill>
            <a:srgbClr val="FFFF99">
              <a:alpha val="56078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غادرت الاسرة الحديقة عائدة الى المنزل  الساعة ___</a:t>
            </a:r>
            <a:endParaRPr lang="ar-KW" sz="4000" b="1" dirty="0">
              <a:solidFill>
                <a:srgbClr val="FF0000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20" y="0"/>
            <a:ext cx="5364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57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C 4.16667E-7 0.0331 0.02695 0.05996 0.06003 0.05996 C 0.09896 0.05996 0.11302 0.0301 0.11901 0.01204 L 0.125 -0.01203 C 0.13099 -0.03009 0.14596 -0.05995 0.18997 -0.05995 C 0.21797 -0.05995 0.25 -0.0331 0.25 -2.59259E-6 C 0.25 0.0331 0.21797 0.05996 0.18997 0.05996 C 0.14596 0.05996 0.13099 0.0301 0.125 0.01204 L 0.11901 -0.01203 C 0.11302 -0.03009 0.09896 -0.05995 0.06003 -0.05995 C 0.02695 -0.05995 4.16667E-7 -0.0331 4.16667E-7 -2.59259E-6 Z " pathEditMode="relative" rAng="0" ptsTypes="AAAAAAAAAAA">
                                      <p:cBhvr>
                                        <p:cTn id="6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C -1.875E-6 0.0331 0.02696 0.05996 0.06003 0.05996 C 0.09896 0.05996 0.11302 0.03009 0.11901 0.01204 L 0.125 -0.01204 C 0.13099 -0.03009 0.14597 -0.05995 0.18998 -0.05995 C 0.21797 -0.05995 0.25 -0.0331 0.25 -1.48148E-6 C 0.25 0.0331 0.21797 0.05996 0.18998 0.05996 C 0.14597 0.05996 0.13099 0.03009 0.125 0.01204 L 0.11901 -0.01204 C 0.11302 -0.03009 0.09896 -0.05995 0.06003 -0.05995 C 0.02696 -0.05995 -1.875E-6 -0.0331 -1.875E-6 -1.48148E-6 Z " pathEditMode="relative" rAng="0" ptsTypes="AAAAAAAAAAA">
                                      <p:cBhvr>
                                        <p:cTn id="8" dur="4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C -4.375E-6 0.0331 0.02696 0.05995 0.06003 0.05995 C 0.09896 0.05995 0.11303 0.03009 0.11901 0.01203 L 0.125 -0.01204 C 0.13099 -0.0301 0.14597 -0.05996 0.18998 -0.05996 C 0.21797 -0.05996 0.25 -0.0331 0.25 2.96296E-6 C 0.25 0.0331 0.21797 0.05995 0.18998 0.05995 C 0.14597 0.05995 0.13099 0.03009 0.125 0.01203 L 0.11901 -0.01204 C 0.11303 -0.0301 0.09896 -0.05996 0.06003 -0.05996 C 0.02696 -0.05996 -4.375E-6 -0.0331 -4.375E-6 2.96296E-6 Z " pathEditMode="relative" rAng="0" ptsTypes="AAAAAAAAAAA">
                                      <p:cBhvr>
                                        <p:cTn id="1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09 -0.12917 L 0.02409 -0.1294 C 0.02605 -0.1243 0.02826 -0.11967 0.03021 -0.11458 C 0.03191 -0.10995 0.03334 -0.10463 0.03477 -0.1 C 0.03659 -0.09444 0.03737 -0.09097 0.03946 -0.08773 C 0.04141 -0.08472 0.04467 -0.0838 0.04649 -0.08264 C 0.04727 -0.08125 0.04805 -0.07963 0.04883 -0.07801 C 0.04987 -0.07546 0.05079 -0.07268 0.05196 -0.0706 C 0.05261 -0.06921 0.05352 -0.06898 0.05417 -0.06829 C 0.05495 -0.06574 0.05573 -0.06296 0.05665 -0.06088 C 0.0586 -0.05555 0.05964 -0.05555 0.06198 -0.05116 C 0.06276 -0.04977 0.06342 -0.04722 0.06433 -0.0463 C 0.06563 -0.04467 0.06693 -0.04467 0.06823 -0.04375 C 0.06928 -0.04213 0.07032 -0.04028 0.07123 -0.03889 C 0.07214 -0.03796 0.07292 -0.03773 0.0737 -0.03634 C 0.07644 -0.03194 0.07526 -0.03102 0.07826 -0.02917 C 0.08034 -0.02801 0.08243 -0.02731 0.08451 -0.02662 L 0.0892 -0.02176 C 0.08998 -0.02083 0.09076 -0.02037 0.09141 -0.01944 C 0.09271 -0.01759 0.09415 -0.0162 0.09532 -0.01435 C 0.09597 -0.01366 0.09636 -0.01296 0.09701 -0.01204 L 0.09701 -0.0125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583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8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02 -0.11805 L 0.06602 -0.11782 C 0.07344 -0.11782 0.07826 -0.11759 0.08503 -0.1169 C 0.10404 -0.11528 0.0655 -0.11852 0.09454 -0.1162 C 0.09909 -0.11597 0.09766 -0.11574 0.10287 -0.11551 C 0.12019 -0.11481 0.14961 -0.11481 0.1612 -0.11481 C 0.17448 -0.11366 0.16771 -0.11435 0.18151 -0.11296 C 0.18269 -0.11273 0.18399 -0.11273 0.18516 -0.1125 C 0.18672 -0.11227 0.18829 -0.1118 0.18998 -0.1118 C 0.19232 -0.11157 0.19467 -0.11157 0.19701 -0.11134 C 0.19909 -0.11134 0.20105 -0.11111 0.203 -0.11088 C 0.2043 -0.11088 0.20534 -0.11065 0.20651 -0.11065 C 0.20964 -0.11042 0.21954 -0.10995 0.22214 -0.10995 C 0.22331 -0.10972 0.22448 -0.10949 0.22579 -0.10949 C 0.23086 -0.10903 0.23737 -0.10903 0.24232 -0.1088 C 0.24766 -0.10856 0.25274 -0.10833 0.25782 -0.10787 C 0.25951 -0.10787 0.26107 -0.10764 0.26263 -0.10764 C 0.27175 -0.10741 0.28099 -0.10717 0.29011 -0.10694 C 0.29961 -0.10648 0.3004 -0.10648 0.30912 -0.10602 C 0.31146 -0.10602 0.31394 -0.10579 0.31641 -0.10579 C 0.31993 -0.10555 0.32344 -0.10555 0.32696 -0.10532 C 0.33256 -0.10463 0.33816 -0.10393 0.34375 -0.10347 C 0.34532 -0.10324 0.34688 -0.10324 0.34857 -0.10301 C 0.35248 -0.10278 0.35625 -0.10208 0.36042 -0.10185 C 0.36368 -0.10185 0.36667 -0.10162 0.37006 -0.10162 C 0.3724 -0.10139 0.37461 -0.10139 0.37709 -0.10116 C 0.37917 -0.10116 0.38112 -0.10092 0.38295 -0.10092 C 0.38972 -0.10069 0.39662 -0.10069 0.40339 -0.10046 C 0.41185 -0.10023 0.41888 -0.1 0.42722 -0.09977 C 0.43477 -0.09884 0.42683 -0.09977 0.44024 -0.09884 C 0.44193 -0.09884 0.44349 -0.09861 0.44519 -0.09861 C 0.45209 -0.09838 0.47045 -0.09792 0.47618 -0.09792 C 0.49128 -0.09676 0.46954 -0.09815 0.49883 -0.09699 C 0.5 -0.09699 0.50105 -0.09676 0.50235 -0.09676 C 0.50704 -0.09653 0.51185 -0.09676 0.5168 -0.09676 L 0.5168 -0.09653 " pathEditMode="relative" rAng="0" ptsTypes="AAAAAAAAAAAAAAAAAAAAAAAAAAAAAAAAAA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106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8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26 -0.14097 L 0.05326 -0.14074 C 0.05704 -0.13727 0.06094 -0.1338 0.06459 -0.12986 C 0.06732 -0.12708 0.07227 -0.12083 0.07227 -0.1206 C 0.07318 -0.11852 0.0737 -0.11574 0.07487 -0.11389 C 0.07631 -0.1118 0.07839 -0.11134 0.07995 -0.10949 C 0.08138 -0.10764 0.0823 -0.10463 0.08373 -0.10255 C 0.0849 -0.10092 0.08646 -0.1 0.0875 -0.09815 C 0.08946 -0.09467 0.09089 -0.09051 0.09258 -0.0868 C 0.0961 -0.07986 0.09623 -0.08032 0.10026 -0.07546 C 0.10599 -0.06042 0.09922 -0.07523 0.10665 -0.06643 C 0.10808 -0.06458 0.10899 -0.06157 0.11042 -0.05972 C 0.11888 -0.04838 0.11589 -0.05764 0.12435 -0.04167 C 0.1293 -0.03217 0.13256 -0.01991 0.13842 -0.01227 C 0.14011 -0.00995 0.14167 -0.00717 0.14349 -0.00532 C 0.14675 -0.00208 0.15547 -0.00139 0.15743 -0.00092 C 0.17513 0.00347 0.1586 0.00046 0.18672 0.0037 C 0.18842 0.0044 0.19011 0.00509 0.1918 0.00602 C 0.1931 0.00648 0.19428 0.00787 0.19558 0.0081 C 0.20026 0.00949 0.20495 0.00972 0.20964 0.01042 C 0.21823 0.01551 0.20886 0.00857 0.21602 0.01945 C 0.21823 0.02315 0.2211 0.02546 0.22357 0.02847 C 0.22487 0.03009 0.22592 0.03218 0.22735 0.0331 L 0.23503 0.0375 C 0.24662 0.05139 0.22839 0.02986 0.24519 0.04884 C 0.24779 0.05185 0.25066 0.05417 0.25287 0.05787 C 0.25756 0.06644 0.25495 0.06366 0.26042 0.06713 C 0.28204 0.06435 0.27318 0.06482 0.28724 0.06482 L 0.28724 0.06505 " pathEditMode="relative" rAng="0" ptsTypes="AAAAAAAAAAAAAAAAAAAAAAAAAAA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1039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0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2121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226423"/>
            <a:ext cx="12096206" cy="66315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1060225" y="1495585"/>
            <a:ext cx="543922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265852" y="5399314"/>
            <a:ext cx="3247884" cy="1348309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8835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5" y="1863634"/>
            <a:ext cx="6679474" cy="2987039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122126" y="583474"/>
            <a:ext cx="5451565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b="1" dirty="0" smtClean="0"/>
              <a:t>هيا  يا مبدعون ننظر الى الصورة :</a:t>
            </a:r>
          </a:p>
          <a:p>
            <a:pPr algn="r"/>
            <a:r>
              <a:rPr lang="ar-SA" sz="3200" b="1" dirty="0" smtClean="0"/>
              <a:t>ماذا  نشاهد ؟</a:t>
            </a:r>
            <a:endParaRPr lang="ar-SA" sz="32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8046721" y="5625737"/>
            <a:ext cx="36314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 smtClean="0"/>
              <a:t>ما أهمية الساعة ؟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3371526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637417" y="278674"/>
            <a:ext cx="43629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 smtClean="0"/>
              <a:t>هيا نتعرف مكونات الساعة </a:t>
            </a:r>
            <a:endParaRPr lang="ar-SA" sz="3200" b="1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" y="26125"/>
            <a:ext cx="5792703" cy="6810103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588624" y="1212711"/>
            <a:ext cx="30392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 smtClean="0">
                <a:solidFill>
                  <a:srgbClr val="FF0000"/>
                </a:solidFill>
              </a:rPr>
              <a:t> 1- شكل هندسي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21" name="نجمة مكونة من 7 نقاط 20"/>
          <p:cNvSpPr/>
          <p:nvPr/>
        </p:nvSpPr>
        <p:spPr>
          <a:xfrm>
            <a:off x="2396828" y="1577914"/>
            <a:ext cx="1201782" cy="512143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bg1"/>
                </a:solidFill>
              </a:rPr>
              <a:t>12</a:t>
            </a:r>
            <a:endParaRPr lang="ar-SA" sz="3200" b="1" dirty="0">
              <a:solidFill>
                <a:schemeClr val="bg1"/>
              </a:solidFill>
            </a:endParaRPr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400" y="1610571"/>
            <a:ext cx="725487" cy="859611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1" y="2163125"/>
            <a:ext cx="725487" cy="859611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885" y="3013166"/>
            <a:ext cx="725487" cy="859611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723" y="3822174"/>
            <a:ext cx="725487" cy="859611"/>
          </a:xfrm>
          <a:prstGeom prst="rect">
            <a:avLst/>
          </a:prstGeom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399" y="4338357"/>
            <a:ext cx="725487" cy="859611"/>
          </a:xfrm>
          <a:prstGeom prst="rect">
            <a:avLst/>
          </a:prstGeom>
        </p:spPr>
      </p:pic>
      <p:pic>
        <p:nvPicPr>
          <p:cNvPr id="29" name="صورة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7431" y="4338357"/>
            <a:ext cx="920576" cy="859611"/>
          </a:xfrm>
          <a:prstGeom prst="rect">
            <a:avLst/>
          </a:prstGeom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201" y="4283488"/>
            <a:ext cx="810838" cy="969348"/>
          </a:xfrm>
          <a:prstGeom prst="rect">
            <a:avLst/>
          </a:prstGeom>
        </p:spPr>
      </p:pic>
      <p:pic>
        <p:nvPicPr>
          <p:cNvPr id="31" name="صورة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714" y="3822174"/>
            <a:ext cx="725487" cy="859611"/>
          </a:xfrm>
          <a:prstGeom prst="rect">
            <a:avLst/>
          </a:prstGeom>
        </p:spPr>
      </p:pic>
      <p:pic>
        <p:nvPicPr>
          <p:cNvPr id="32" name="صورة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259" y="2962563"/>
            <a:ext cx="725487" cy="859611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231" y="2146495"/>
            <a:ext cx="1444877" cy="859611"/>
          </a:xfrm>
          <a:prstGeom prst="rect">
            <a:avLst/>
          </a:prstGeom>
        </p:spPr>
      </p:pic>
      <p:pic>
        <p:nvPicPr>
          <p:cNvPr id="34" name="صورة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4530" y="1505099"/>
            <a:ext cx="957155" cy="859611"/>
          </a:xfrm>
          <a:prstGeom prst="rect">
            <a:avLst/>
          </a:prstGeom>
        </p:spPr>
      </p:pic>
      <p:sp>
        <p:nvSpPr>
          <p:cNvPr id="35" name="مربع نص 34"/>
          <p:cNvSpPr txBox="1"/>
          <p:nvPr/>
        </p:nvSpPr>
        <p:spPr>
          <a:xfrm>
            <a:off x="5965139" y="2048129"/>
            <a:ext cx="55654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>
                <a:solidFill>
                  <a:srgbClr val="FF0000"/>
                </a:solidFill>
              </a:rPr>
              <a:t>2</a:t>
            </a:r>
            <a:r>
              <a:rPr lang="ar-SA" sz="3200" b="1" dirty="0" smtClean="0">
                <a:solidFill>
                  <a:srgbClr val="FF0000"/>
                </a:solidFill>
              </a:rPr>
              <a:t>- فيها 12 جزء كما نشاهد من 1- 12</a:t>
            </a:r>
            <a:r>
              <a:rPr lang="ar-SA" sz="2400" dirty="0" smtClean="0"/>
              <a:t> </a:t>
            </a:r>
            <a:endParaRPr lang="ar-SA" sz="2400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6319895" y="3013166"/>
            <a:ext cx="521070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 smtClean="0">
                <a:solidFill>
                  <a:srgbClr val="FF0000"/>
                </a:solidFill>
              </a:rPr>
              <a:t>3-  سهمان احداهما قصير للساعات  والثاني طويل للدقائق 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37" name="سهم إلى اليمين 36"/>
          <p:cNvSpPr/>
          <p:nvPr/>
        </p:nvSpPr>
        <p:spPr>
          <a:xfrm>
            <a:off x="2997470" y="3126760"/>
            <a:ext cx="731520" cy="36517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سهم إلى اليمين 37"/>
          <p:cNvSpPr/>
          <p:nvPr/>
        </p:nvSpPr>
        <p:spPr>
          <a:xfrm rot="16200000">
            <a:off x="2385673" y="2631222"/>
            <a:ext cx="1223594" cy="287399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1318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35" grpId="0"/>
      <p:bldP spid="36" grpId="0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6" y="47070"/>
            <a:ext cx="5848215" cy="6714398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3458007" y="278674"/>
            <a:ext cx="85424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b="1" dirty="0" smtClean="0">
                <a:solidFill>
                  <a:srgbClr val="FFC000"/>
                </a:solidFill>
              </a:rPr>
              <a:t>الان يا ابطال لنتعلم كيف نقرأ الساعة مثل الكبار </a:t>
            </a:r>
            <a:endParaRPr lang="ar-SA" sz="3600" b="1" dirty="0">
              <a:solidFill>
                <a:srgbClr val="FFC000"/>
              </a:solidFill>
            </a:endParaRPr>
          </a:p>
        </p:txBody>
      </p:sp>
      <p:sp>
        <p:nvSpPr>
          <p:cNvPr id="21" name="نجمة مكونة من 7 نقاط 20"/>
          <p:cNvSpPr/>
          <p:nvPr/>
        </p:nvSpPr>
        <p:spPr>
          <a:xfrm>
            <a:off x="2396828" y="1577914"/>
            <a:ext cx="1201782" cy="512143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bg1"/>
                </a:solidFill>
              </a:rPr>
              <a:t>12</a:t>
            </a:r>
            <a:endParaRPr lang="ar-SA" sz="3200" b="1" dirty="0">
              <a:solidFill>
                <a:schemeClr val="bg1"/>
              </a:solidFill>
            </a:endParaRPr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400" y="1610571"/>
            <a:ext cx="725487" cy="859611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1" y="2163125"/>
            <a:ext cx="725487" cy="859611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885" y="3013166"/>
            <a:ext cx="725487" cy="859611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723" y="3822174"/>
            <a:ext cx="725487" cy="859611"/>
          </a:xfrm>
          <a:prstGeom prst="rect">
            <a:avLst/>
          </a:prstGeom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399" y="4338357"/>
            <a:ext cx="725487" cy="859611"/>
          </a:xfrm>
          <a:prstGeom prst="rect">
            <a:avLst/>
          </a:prstGeom>
        </p:spPr>
      </p:pic>
      <p:pic>
        <p:nvPicPr>
          <p:cNvPr id="29" name="صورة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7431" y="4338357"/>
            <a:ext cx="920576" cy="859611"/>
          </a:xfrm>
          <a:prstGeom prst="rect">
            <a:avLst/>
          </a:prstGeom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201" y="4283488"/>
            <a:ext cx="810838" cy="969348"/>
          </a:xfrm>
          <a:prstGeom prst="rect">
            <a:avLst/>
          </a:prstGeom>
        </p:spPr>
      </p:pic>
      <p:pic>
        <p:nvPicPr>
          <p:cNvPr id="31" name="صورة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714" y="3822174"/>
            <a:ext cx="725487" cy="859611"/>
          </a:xfrm>
          <a:prstGeom prst="rect">
            <a:avLst/>
          </a:prstGeom>
        </p:spPr>
      </p:pic>
      <p:pic>
        <p:nvPicPr>
          <p:cNvPr id="32" name="صورة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259" y="2962563"/>
            <a:ext cx="725487" cy="859611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231" y="2146495"/>
            <a:ext cx="1444877" cy="859611"/>
          </a:xfrm>
          <a:prstGeom prst="rect">
            <a:avLst/>
          </a:prstGeom>
        </p:spPr>
      </p:pic>
      <p:pic>
        <p:nvPicPr>
          <p:cNvPr id="34" name="صورة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2920" y="1556706"/>
            <a:ext cx="957155" cy="859611"/>
          </a:xfrm>
          <a:prstGeom prst="rect">
            <a:avLst/>
          </a:prstGeom>
        </p:spPr>
      </p:pic>
      <p:sp>
        <p:nvSpPr>
          <p:cNvPr id="37" name="سهم إلى اليمين 36"/>
          <p:cNvSpPr/>
          <p:nvPr/>
        </p:nvSpPr>
        <p:spPr>
          <a:xfrm rot="2701114">
            <a:off x="2980784" y="3401125"/>
            <a:ext cx="731520" cy="36517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سهم إلى اليمين 37"/>
          <p:cNvSpPr/>
          <p:nvPr/>
        </p:nvSpPr>
        <p:spPr>
          <a:xfrm rot="20687999">
            <a:off x="2986622" y="2961490"/>
            <a:ext cx="1223594" cy="287399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/>
          <p:cNvSpPr txBox="1"/>
          <p:nvPr/>
        </p:nvSpPr>
        <p:spPr>
          <a:xfrm>
            <a:off x="6275961" y="1900252"/>
            <a:ext cx="558565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2000" dirty="0" smtClean="0"/>
              <a:t>-</a:t>
            </a:r>
            <a:r>
              <a:rPr lang="ar-JO" sz="2800" dirty="0" smtClean="0"/>
              <a:t>1-  ننظر الى عقرب الساعات وهو العقرب --------</a:t>
            </a:r>
            <a:endParaRPr lang="ar-SA" sz="28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6233693" y="3046430"/>
            <a:ext cx="567018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2800" dirty="0" smtClean="0">
                <a:solidFill>
                  <a:srgbClr val="00B0F0"/>
                </a:solidFill>
              </a:rPr>
              <a:t>1- المسافة ما نبن كل رقم والرقم التالي له 5 دقائق اذن هيا نعد خمسات معا </a:t>
            </a:r>
            <a:endParaRPr lang="ar-SA" sz="2800" dirty="0">
              <a:solidFill>
                <a:srgbClr val="00B0F0"/>
              </a:solidFill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17475" y="1213630"/>
            <a:ext cx="810838" cy="969348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5522675" y="2125414"/>
            <a:ext cx="7837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b="1" dirty="0" smtClean="0">
                <a:solidFill>
                  <a:srgbClr val="FF0066"/>
                </a:solidFill>
              </a:rPr>
              <a:t>10</a:t>
            </a:r>
            <a:endParaRPr lang="ar-SA" sz="3200" b="1" dirty="0">
              <a:solidFill>
                <a:srgbClr val="FF0066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941399" y="3094331"/>
            <a:ext cx="10260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b="1" dirty="0" smtClean="0">
                <a:solidFill>
                  <a:srgbClr val="FF0066"/>
                </a:solidFill>
              </a:rPr>
              <a:t>15</a:t>
            </a:r>
            <a:endParaRPr lang="ar-SA" sz="3200" b="1" dirty="0">
              <a:solidFill>
                <a:srgbClr val="FF0066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517210" y="4097574"/>
            <a:ext cx="9674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b="1" dirty="0" smtClean="0">
                <a:solidFill>
                  <a:srgbClr val="FF0066"/>
                </a:solidFill>
              </a:rPr>
              <a:t>20</a:t>
            </a:r>
            <a:endParaRPr lang="ar-SA" sz="3200" b="1" dirty="0">
              <a:solidFill>
                <a:srgbClr val="FF0066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512913" y="4807865"/>
            <a:ext cx="15619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b="1" dirty="0" smtClean="0">
                <a:solidFill>
                  <a:srgbClr val="FF0066"/>
                </a:solidFill>
              </a:rPr>
              <a:t>25</a:t>
            </a:r>
            <a:endParaRPr lang="ar-SA" sz="3200" b="1" dirty="0">
              <a:solidFill>
                <a:srgbClr val="FF0066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853770" y="5022368"/>
            <a:ext cx="13155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b="1" dirty="0" smtClean="0">
                <a:solidFill>
                  <a:srgbClr val="FF0066"/>
                </a:solidFill>
              </a:rPr>
              <a:t>30</a:t>
            </a:r>
            <a:endParaRPr lang="ar-SA" sz="3200" b="1" dirty="0">
              <a:solidFill>
                <a:srgbClr val="FF0066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176942" y="4783101"/>
            <a:ext cx="124991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b="1" dirty="0" smtClean="0">
                <a:solidFill>
                  <a:srgbClr val="FF0066"/>
                </a:solidFill>
              </a:rPr>
              <a:t>35</a:t>
            </a:r>
            <a:endParaRPr lang="ar-SA" sz="3200" b="1" dirty="0">
              <a:solidFill>
                <a:srgbClr val="FF0066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71258" y="4293113"/>
            <a:ext cx="66512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b="1" dirty="0" smtClean="0">
                <a:solidFill>
                  <a:srgbClr val="FF0066"/>
                </a:solidFill>
              </a:rPr>
              <a:t>40</a:t>
            </a:r>
            <a:endParaRPr lang="ar-SA" sz="3200" b="1" dirty="0">
              <a:solidFill>
                <a:srgbClr val="FF0066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167456" y="3386719"/>
            <a:ext cx="10495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b="1" dirty="0" smtClean="0">
                <a:solidFill>
                  <a:srgbClr val="FF0066"/>
                </a:solidFill>
              </a:rPr>
              <a:t>45</a:t>
            </a:r>
            <a:endParaRPr lang="ar-SA" sz="3200" b="1" dirty="0">
              <a:solidFill>
                <a:srgbClr val="FF0066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08145" y="2018937"/>
            <a:ext cx="10495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b="1" dirty="0" smtClean="0">
                <a:solidFill>
                  <a:srgbClr val="FF0066"/>
                </a:solidFill>
              </a:rPr>
              <a:t>50</a:t>
            </a:r>
            <a:endParaRPr lang="ar-SA" sz="3200" b="1" dirty="0">
              <a:solidFill>
                <a:srgbClr val="FF0066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043831" y="1342075"/>
            <a:ext cx="17214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b="1" dirty="0" smtClean="0">
                <a:solidFill>
                  <a:srgbClr val="FF0066"/>
                </a:solidFill>
              </a:rPr>
              <a:t>60</a:t>
            </a:r>
            <a:endParaRPr lang="ar-SA" sz="3200" b="1" dirty="0">
              <a:solidFill>
                <a:srgbClr val="FF0066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062233" y="4545314"/>
            <a:ext cx="584164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2800" dirty="0" smtClean="0">
                <a:solidFill>
                  <a:srgbClr val="FF0000"/>
                </a:solidFill>
              </a:rPr>
              <a:t>العقرب القصير  نحو الساعة 5 والعقرب القصير نحو ال2 اذن الساعة 5و 10 دقائق</a:t>
            </a:r>
            <a:endParaRPr lang="ar-SA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31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60960"/>
            <a:ext cx="12113959" cy="67970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1761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96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829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207664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431410" y="1573962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483662" y="5490754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3153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568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63" y="0"/>
            <a:ext cx="5930537" cy="6858000"/>
          </a:xfrm>
          <a:prstGeom prst="rect">
            <a:avLst/>
          </a:prstGeom>
        </p:spPr>
      </p:pic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6082936" cy="2248095"/>
          </a:xfrm>
          <a:prstGeom prst="rect">
            <a:avLst/>
          </a:prstGeom>
        </p:spPr>
      </p:pic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045"/>
            <a:ext cx="6082936" cy="4761082"/>
          </a:xfrm>
          <a:prstGeom prst="rect">
            <a:avLst/>
          </a:prstGeom>
        </p:spPr>
      </p:pic>
      <p:grpSp>
        <p:nvGrpSpPr>
          <p:cNvPr id="5" name="مجموعة 4"/>
          <p:cNvGrpSpPr/>
          <p:nvPr/>
        </p:nvGrpSpPr>
        <p:grpSpPr>
          <a:xfrm>
            <a:off x="5811984" y="176846"/>
            <a:ext cx="720431" cy="6345873"/>
            <a:chOff x="5808977" y="1124200"/>
            <a:chExt cx="720431" cy="5172786"/>
          </a:xfrm>
        </p:grpSpPr>
        <p:grpSp>
          <p:nvGrpSpPr>
            <p:cNvPr id="6" name="مجموعة 5"/>
            <p:cNvGrpSpPr/>
            <p:nvPr/>
          </p:nvGrpSpPr>
          <p:grpSpPr>
            <a:xfrm>
              <a:off x="5808977" y="1124200"/>
              <a:ext cx="720431" cy="226042"/>
              <a:chOff x="5775553" y="1130718"/>
              <a:chExt cx="720431" cy="228600"/>
            </a:xfrm>
          </p:grpSpPr>
          <p:sp>
            <p:nvSpPr>
              <p:cNvPr id="77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5808977" y="4242326"/>
              <a:ext cx="720431" cy="226042"/>
              <a:chOff x="5775553" y="1130718"/>
              <a:chExt cx="720431" cy="228600"/>
            </a:xfrm>
          </p:grpSpPr>
          <p:sp>
            <p:nvSpPr>
              <p:cNvPr id="73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مجموعة 7"/>
            <p:cNvGrpSpPr/>
            <p:nvPr/>
          </p:nvGrpSpPr>
          <p:grpSpPr>
            <a:xfrm>
              <a:off x="5808977" y="5772995"/>
              <a:ext cx="720431" cy="226042"/>
              <a:chOff x="5775553" y="1130718"/>
              <a:chExt cx="720431" cy="228600"/>
            </a:xfrm>
          </p:grpSpPr>
          <p:sp>
            <p:nvSpPr>
              <p:cNvPr id="69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مجموعة 8"/>
            <p:cNvGrpSpPr/>
            <p:nvPr/>
          </p:nvGrpSpPr>
          <p:grpSpPr>
            <a:xfrm>
              <a:off x="5808977" y="4973351"/>
              <a:ext cx="720431" cy="226042"/>
              <a:chOff x="5775553" y="1130718"/>
              <a:chExt cx="720431" cy="228600"/>
            </a:xfrm>
          </p:grpSpPr>
          <p:sp>
            <p:nvSpPr>
              <p:cNvPr id="65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مجموعة 9"/>
            <p:cNvGrpSpPr/>
            <p:nvPr/>
          </p:nvGrpSpPr>
          <p:grpSpPr>
            <a:xfrm>
              <a:off x="5808977" y="2496375"/>
              <a:ext cx="720431" cy="226042"/>
              <a:chOff x="5775553" y="1130718"/>
              <a:chExt cx="720431" cy="228600"/>
            </a:xfrm>
          </p:grpSpPr>
          <p:sp>
            <p:nvSpPr>
              <p:cNvPr id="61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مجموعة 10"/>
            <p:cNvGrpSpPr/>
            <p:nvPr/>
          </p:nvGrpSpPr>
          <p:grpSpPr>
            <a:xfrm>
              <a:off x="5808977" y="3487751"/>
              <a:ext cx="720431" cy="226042"/>
              <a:chOff x="5775553" y="1130718"/>
              <a:chExt cx="720431" cy="228600"/>
            </a:xfrm>
          </p:grpSpPr>
          <p:sp>
            <p:nvSpPr>
              <p:cNvPr id="57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مجموعة 11"/>
            <p:cNvGrpSpPr/>
            <p:nvPr/>
          </p:nvGrpSpPr>
          <p:grpSpPr>
            <a:xfrm>
              <a:off x="5808977" y="3090471"/>
              <a:ext cx="720431" cy="226042"/>
              <a:chOff x="5775553" y="1130718"/>
              <a:chExt cx="720431" cy="228600"/>
            </a:xfrm>
          </p:grpSpPr>
          <p:sp>
            <p:nvSpPr>
              <p:cNvPr id="53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مجموعة 12"/>
            <p:cNvGrpSpPr/>
            <p:nvPr/>
          </p:nvGrpSpPr>
          <p:grpSpPr>
            <a:xfrm>
              <a:off x="5808977" y="4590050"/>
              <a:ext cx="720431" cy="226042"/>
              <a:chOff x="5775553" y="1130718"/>
              <a:chExt cx="720431" cy="228600"/>
            </a:xfrm>
          </p:grpSpPr>
          <p:sp>
            <p:nvSpPr>
              <p:cNvPr id="49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مجموعة 13"/>
            <p:cNvGrpSpPr/>
            <p:nvPr/>
          </p:nvGrpSpPr>
          <p:grpSpPr>
            <a:xfrm>
              <a:off x="5808977" y="3904564"/>
              <a:ext cx="720431" cy="226042"/>
              <a:chOff x="5775553" y="1130718"/>
              <a:chExt cx="720431" cy="228600"/>
            </a:xfrm>
          </p:grpSpPr>
          <p:sp>
            <p:nvSpPr>
              <p:cNvPr id="45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مجموعة 14"/>
            <p:cNvGrpSpPr/>
            <p:nvPr/>
          </p:nvGrpSpPr>
          <p:grpSpPr>
            <a:xfrm>
              <a:off x="5808977" y="1443980"/>
              <a:ext cx="720431" cy="226042"/>
              <a:chOff x="5775553" y="1130718"/>
              <a:chExt cx="720431" cy="228600"/>
            </a:xfrm>
          </p:grpSpPr>
          <p:sp>
            <p:nvSpPr>
              <p:cNvPr id="41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مجموعة 15"/>
            <p:cNvGrpSpPr/>
            <p:nvPr/>
          </p:nvGrpSpPr>
          <p:grpSpPr>
            <a:xfrm>
              <a:off x="5808977" y="2758932"/>
              <a:ext cx="720431" cy="226042"/>
              <a:chOff x="5775553" y="1130718"/>
              <a:chExt cx="720431" cy="228600"/>
            </a:xfrm>
          </p:grpSpPr>
          <p:sp>
            <p:nvSpPr>
              <p:cNvPr id="37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مجموعة 16"/>
            <p:cNvGrpSpPr/>
            <p:nvPr/>
          </p:nvGrpSpPr>
          <p:grpSpPr>
            <a:xfrm>
              <a:off x="5808977" y="2142670"/>
              <a:ext cx="720431" cy="226042"/>
              <a:chOff x="5775553" y="1130718"/>
              <a:chExt cx="720431" cy="228600"/>
            </a:xfrm>
          </p:grpSpPr>
          <p:sp>
            <p:nvSpPr>
              <p:cNvPr id="33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مجموعة 17"/>
            <p:cNvGrpSpPr/>
            <p:nvPr/>
          </p:nvGrpSpPr>
          <p:grpSpPr>
            <a:xfrm>
              <a:off x="5808977" y="5423601"/>
              <a:ext cx="720431" cy="226042"/>
              <a:chOff x="5775553" y="1130718"/>
              <a:chExt cx="720431" cy="228600"/>
            </a:xfrm>
          </p:grpSpPr>
          <p:sp>
            <p:nvSpPr>
              <p:cNvPr id="29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مجموعة 18"/>
            <p:cNvGrpSpPr/>
            <p:nvPr/>
          </p:nvGrpSpPr>
          <p:grpSpPr>
            <a:xfrm>
              <a:off x="5808977" y="6070944"/>
              <a:ext cx="720431" cy="226042"/>
              <a:chOff x="5775553" y="1130718"/>
              <a:chExt cx="720431" cy="228600"/>
            </a:xfrm>
          </p:grpSpPr>
          <p:sp>
            <p:nvSpPr>
              <p:cNvPr id="25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" name="مجموعة 19"/>
            <p:cNvGrpSpPr/>
            <p:nvPr/>
          </p:nvGrpSpPr>
          <p:grpSpPr>
            <a:xfrm>
              <a:off x="5808977" y="1778299"/>
              <a:ext cx="720431" cy="226042"/>
              <a:chOff x="5775553" y="1130718"/>
              <a:chExt cx="720431" cy="228600"/>
            </a:xfrm>
          </p:grpSpPr>
          <p:sp>
            <p:nvSpPr>
              <p:cNvPr id="21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82" name="رابط كسهم مستقيم 81"/>
          <p:cNvCxnSpPr/>
          <p:nvPr/>
        </p:nvCxnSpPr>
        <p:spPr>
          <a:xfrm>
            <a:off x="2307770" y="3324425"/>
            <a:ext cx="22642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رابط كسهم مستقيم 83"/>
          <p:cNvCxnSpPr/>
          <p:nvPr/>
        </p:nvCxnSpPr>
        <p:spPr>
          <a:xfrm flipH="1" flipV="1">
            <a:off x="2042159" y="3215056"/>
            <a:ext cx="278674" cy="1228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رابط كسهم مستقيم 88"/>
          <p:cNvCxnSpPr/>
          <p:nvPr/>
        </p:nvCxnSpPr>
        <p:spPr>
          <a:xfrm>
            <a:off x="2307771" y="4669120"/>
            <a:ext cx="0" cy="2297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رابط كسهم مستقيم 91"/>
          <p:cNvCxnSpPr/>
          <p:nvPr/>
        </p:nvCxnSpPr>
        <p:spPr>
          <a:xfrm>
            <a:off x="2304609" y="4691009"/>
            <a:ext cx="3162" cy="325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رابط كسهم مستقيم 94"/>
          <p:cNvCxnSpPr/>
          <p:nvPr/>
        </p:nvCxnSpPr>
        <p:spPr>
          <a:xfrm>
            <a:off x="2320833" y="6334658"/>
            <a:ext cx="100149" cy="1196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رابط كسهم مستقيم 96"/>
          <p:cNvCxnSpPr/>
          <p:nvPr/>
        </p:nvCxnSpPr>
        <p:spPr>
          <a:xfrm flipH="1">
            <a:off x="2046863" y="6317338"/>
            <a:ext cx="313508" cy="1542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18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rgbClr val="FFC000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rgbClr val="FFC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116184" y="1477888"/>
            <a:ext cx="972747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rgbClr val="FFC000"/>
                </a:solidFill>
              </a:rPr>
              <a:t>المعلمة : شفاء عوينة </a:t>
            </a:r>
            <a:r>
              <a:rPr lang="ar-SA" sz="4000" dirty="0" smtClean="0">
                <a:solidFill>
                  <a:srgbClr val="0070C0"/>
                </a:solidFill>
              </a:rPr>
              <a:t>مدرسة ذكور العرقوب  </a:t>
            </a:r>
          </a:p>
          <a:p>
            <a:r>
              <a:rPr lang="ar-SA" sz="4000" dirty="0" smtClean="0">
                <a:solidFill>
                  <a:srgbClr val="FFC000"/>
                </a:solidFill>
              </a:rPr>
              <a:t>المعلمة : أحلام خالد </a:t>
            </a:r>
            <a:r>
              <a:rPr lang="ar-SA" sz="4000" dirty="0" smtClean="0">
                <a:solidFill>
                  <a:srgbClr val="0070C0"/>
                </a:solidFill>
              </a:rPr>
              <a:t>مدرسة حيفا الأساسية المختلطة </a:t>
            </a:r>
          </a:p>
          <a:p>
            <a:r>
              <a:rPr lang="ar-SA" sz="4000" dirty="0" smtClean="0">
                <a:solidFill>
                  <a:srgbClr val="FFC000"/>
                </a:solidFill>
              </a:rPr>
              <a:t>المعلمة :باسمة شوشة </a:t>
            </a:r>
            <a:r>
              <a:rPr lang="ar-SA" sz="4000" dirty="0" smtClean="0">
                <a:solidFill>
                  <a:srgbClr val="0070C0"/>
                </a:solidFill>
              </a:rPr>
              <a:t>مدرسة بنات تل الربيع الأساسية  </a:t>
            </a:r>
            <a:endParaRPr lang="ar-SA" sz="4000" dirty="0">
              <a:solidFill>
                <a:srgbClr val="0070C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185588" y="3703320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3819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0" y="0"/>
            <a:ext cx="663653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14649"/>
          </a:xfrm>
          <a:prstGeom prst="rect">
            <a:avLst/>
          </a:prstGeom>
        </p:spPr>
      </p:pic>
      <p:pic>
        <p:nvPicPr>
          <p:cNvPr id="8" name="صورة 7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607"/>
            <a:ext cx="12192000" cy="52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22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82880" y="1184367"/>
            <a:ext cx="11913326" cy="438041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166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اللعبة التفاعلية </a:t>
            </a:r>
            <a:endParaRPr lang="ar-SA" sz="16600" b="1" dirty="0">
              <a:ln/>
              <a:solidFill>
                <a:schemeClr val="accent3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زر إجراء: إرجاع 2">
            <a:hlinkClick r:id="rId2" action="ppaction://hlinksldjump" highlightClick="1"/>
          </p:cNvPr>
          <p:cNvSpPr/>
          <p:nvPr/>
        </p:nvSpPr>
        <p:spPr>
          <a:xfrm>
            <a:off x="10162903" y="5804263"/>
            <a:ext cx="2029097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3308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سهم إلى اليسار 5"/>
          <p:cNvSpPr/>
          <p:nvPr/>
        </p:nvSpPr>
        <p:spPr>
          <a:xfrm>
            <a:off x="4379460" y="752498"/>
            <a:ext cx="899159" cy="550816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>
                <a:hlinkClick r:id="rId2"/>
              </a:rPr>
              <a:t>لعبة قراءة </a:t>
            </a:r>
            <a:r>
              <a:rPr lang="ar-JO" dirty="0" err="1" smtClean="0">
                <a:hlinkClick r:id="rId2"/>
              </a:rPr>
              <a:t>الساعه</a:t>
            </a:r>
            <a:endParaRPr lang="ar-SA" dirty="0"/>
          </a:p>
        </p:txBody>
      </p:sp>
      <p:sp>
        <p:nvSpPr>
          <p:cNvPr id="8" name="مربع نص 7"/>
          <p:cNvSpPr txBox="1"/>
          <p:nvPr/>
        </p:nvSpPr>
        <p:spPr>
          <a:xfrm>
            <a:off x="5768816" y="643185"/>
            <a:ext cx="346601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4400" dirty="0" smtClean="0">
                <a:solidFill>
                  <a:srgbClr val="CC00CC"/>
                </a:solidFill>
              </a:rPr>
              <a:t>اضغط لفتح اللعبة</a:t>
            </a:r>
            <a:endParaRPr lang="ar-SA" sz="4400" dirty="0">
              <a:solidFill>
                <a:srgbClr val="CC00CC"/>
              </a:solidFill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BE5290F7-4E78-41D0-BD27-B3F8257515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819879" y="0"/>
            <a:ext cx="3372121" cy="37011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22">
            <a:extLst>
              <a:ext uri="{FF2B5EF4-FFF2-40B4-BE49-F238E27FC236}">
                <a16:creationId xmlns="" xmlns:a16="http://schemas.microsoft.com/office/drawing/2014/main" id="{4D1CE279-A17B-4663-8DC8-44F97E21E70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5278619" y="4093030"/>
            <a:ext cx="3029358" cy="27649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843763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8996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19" y="0"/>
            <a:ext cx="3431177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0040984" y="404947"/>
            <a:ext cx="300445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rgbClr val="C0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bg2"/>
                </a:solidFill>
              </a:rPr>
              <a:t>حل 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bg2"/>
                </a:solidFill>
              </a:rPr>
              <a:t>التالية</a:t>
            </a:r>
            <a:endParaRPr lang="en-US" sz="6000" b="1" dirty="0" smtClean="0">
              <a:solidFill>
                <a:schemeClr val="bg2"/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4" name="مستطيل 3"/>
          <p:cNvSpPr/>
          <p:nvPr/>
        </p:nvSpPr>
        <p:spPr>
          <a:xfrm>
            <a:off x="-1" y="0"/>
            <a:ext cx="987552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24" y="0"/>
            <a:ext cx="4772296" cy="68580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" y="0"/>
            <a:ext cx="4779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75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898571" y="543594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 :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651538" y="1762449"/>
            <a:ext cx="874340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b="1" dirty="0" smtClean="0"/>
              <a:t>هيا يا أبطال نصنع بأيدينا الجميلة ساعة ونستخدمها في قراءة الوقت </a:t>
            </a:r>
            <a:endParaRPr lang="ar-SA" sz="3600" b="1" dirty="0"/>
          </a:p>
        </p:txBody>
      </p:sp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57" y="4311186"/>
            <a:ext cx="2034716" cy="2293819"/>
          </a:xfrm>
          <a:prstGeom prst="rect">
            <a:avLst/>
          </a:prstGeom>
        </p:spPr>
      </p:pic>
      <p:pic>
        <p:nvPicPr>
          <p:cNvPr id="6" name="صورة 5" descr="لقطة الشاش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80" y="4311187"/>
            <a:ext cx="2362405" cy="2293819"/>
          </a:xfrm>
          <a:prstGeom prst="rect">
            <a:avLst/>
          </a:prstGeom>
        </p:spPr>
      </p:pic>
      <p:pic>
        <p:nvPicPr>
          <p:cNvPr id="7" name="صورة 6" descr="لقطة الشاشة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3" y="4311187"/>
            <a:ext cx="2370025" cy="22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51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bg2"/>
                </a:solidFill>
              </a:rPr>
              <a:t>إلى اللقــــاء</a:t>
            </a:r>
            <a:endParaRPr lang="en-US" sz="8800" b="1" dirty="0">
              <a:solidFill>
                <a:schemeClr val="bg2"/>
              </a:solidFill>
            </a:endParaRPr>
          </a:p>
        </p:txBody>
      </p:sp>
      <p:sp>
        <p:nvSpPr>
          <p:cNvPr id="4" name="وجه ضاحك 3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6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hlinkClick r:id="rId2" action="ppaction://hlinksldjump"/>
          </p:cNvPr>
          <p:cNvSpPr txBox="1"/>
          <p:nvPr/>
        </p:nvSpPr>
        <p:spPr>
          <a:xfrm>
            <a:off x="5165544" y="654232"/>
            <a:ext cx="2243307" cy="584775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الدرس </a:t>
            </a:r>
            <a:endParaRPr kumimoji="0" lang="ar-JO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504" y="374833"/>
            <a:ext cx="1779815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مجموعة 3"/>
          <p:cNvGrpSpPr/>
          <p:nvPr/>
        </p:nvGrpSpPr>
        <p:grpSpPr>
          <a:xfrm>
            <a:off x="222069" y="153308"/>
            <a:ext cx="11865428" cy="6779522"/>
            <a:chOff x="1" y="78656"/>
            <a:chExt cx="9143999" cy="6801792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5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rgbClr val="ED7D31"/>
            </a:soli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2" action="ppaction://hlinksldjump"/>
                </a:rPr>
                <a:t>تدريب الكتاب </a:t>
              </a:r>
              <a:endParaRPr kumimoji="0" lang="ar-JO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7" action="ppaction://hlinksldjump"/>
          </p:cNvPr>
          <p:cNvSpPr txBox="1"/>
          <p:nvPr/>
        </p:nvSpPr>
        <p:spPr>
          <a:xfrm>
            <a:off x="9594693" y="2073447"/>
            <a:ext cx="1112361" cy="523220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8" action="ppaction://hlinksldjump"/>
              </a:rPr>
              <a:t>المهام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hlinkClick r:id="rId9" action="ppaction://hlinksldjump"/>
          </p:cNvPr>
          <p:cNvSpPr txBox="1"/>
          <p:nvPr/>
        </p:nvSpPr>
        <p:spPr>
          <a:xfrm>
            <a:off x="7757825" y="2376341"/>
            <a:ext cx="1044611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0" action="ppaction://hlinksldjump"/>
              </a:rPr>
              <a:t>الهدف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hlinkClick r:id="rId7" action="ppaction://hlinksldjump"/>
          </p:cNvPr>
          <p:cNvSpPr txBox="1"/>
          <p:nvPr/>
        </p:nvSpPr>
        <p:spPr>
          <a:xfrm>
            <a:off x="874146" y="2114731"/>
            <a:ext cx="1807636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 action="ppaction://hlinksldjump"/>
              </a:rPr>
              <a:t>لعبة تفاعلية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hlinkClick r:id="rId11" action="ppaction://hlinksldjump"/>
          </p:cNvPr>
          <p:cNvSpPr txBox="1"/>
          <p:nvPr/>
        </p:nvSpPr>
        <p:spPr>
          <a:xfrm>
            <a:off x="4296305" y="2393012"/>
            <a:ext cx="1042867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2" action="ppaction://hlinksldjump"/>
              </a:rPr>
              <a:t>العرض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hlinkClick r:id="" action="ppaction://noaction"/>
          </p:cNvPr>
          <p:cNvSpPr txBox="1"/>
          <p:nvPr/>
        </p:nvSpPr>
        <p:spPr>
          <a:xfrm>
            <a:off x="3465339" y="654231"/>
            <a:ext cx="1003463" cy="584775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3" action="ppaction://hlinksldjump"/>
              </a:rPr>
              <a:t>فيديو</a:t>
            </a:r>
            <a:endParaRPr kumimoji="0" lang="ar-JO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hlinkClick r:id="rId7" action="ppaction://hlinksldjump"/>
          </p:cNvPr>
          <p:cNvSpPr txBox="1"/>
          <p:nvPr/>
        </p:nvSpPr>
        <p:spPr>
          <a:xfrm>
            <a:off x="5511568" y="977396"/>
            <a:ext cx="1879687" cy="523220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7" action="ppaction://hlinksldjump"/>
              </a:rPr>
              <a:t>عنوان الدرس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hlinkClick r:id="rId5" action="ppaction://hlinksldjump"/>
          </p:cNvPr>
          <p:cNvSpPr txBox="1"/>
          <p:nvPr/>
        </p:nvSpPr>
        <p:spPr>
          <a:xfrm>
            <a:off x="664241" y="153308"/>
            <a:ext cx="2502881" cy="521507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4" action="ppaction://hlinksldjump"/>
              </a:rPr>
              <a:t>نشاط كاشف 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608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rgbClr val="FFC000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891246" y="3075057"/>
            <a:ext cx="640950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>
                <a:solidFill>
                  <a:srgbClr val="FFC000"/>
                </a:solidFill>
              </a:rPr>
              <a:t>قراءة الساعة </a:t>
            </a:r>
            <a:r>
              <a:rPr lang="ar-SA" sz="4000" b="1" dirty="0" smtClean="0">
                <a:solidFill>
                  <a:srgbClr val="FFC000"/>
                </a:solidFill>
              </a:rPr>
              <a:t> </a:t>
            </a:r>
            <a:endParaRPr lang="ar-SA" sz="4000" b="1" dirty="0">
              <a:solidFill>
                <a:srgbClr val="FFC000"/>
              </a:solidFill>
            </a:endParaRPr>
          </a:p>
        </p:txBody>
      </p:sp>
      <p:sp>
        <p:nvSpPr>
          <p:cNvPr id="5" name="زر إجراء: إرجاع 4">
            <a:hlinkClick r:id="rId3" action="ppaction://hlinksldjump" highlightClick="1"/>
          </p:cNvPr>
          <p:cNvSpPr/>
          <p:nvPr/>
        </p:nvSpPr>
        <p:spPr>
          <a:xfrm>
            <a:off x="10162903" y="5804263"/>
            <a:ext cx="2029097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3140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rgbClr val="FFC000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زر إجراء: إرجاع 4">
            <a:hlinkClick r:id="rId3" action="ppaction://hlinksldjump" highlightClick="1"/>
          </p:cNvPr>
          <p:cNvSpPr/>
          <p:nvPr/>
        </p:nvSpPr>
        <p:spPr>
          <a:xfrm>
            <a:off x="10162903" y="5804263"/>
            <a:ext cx="2029097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1345474" y="2891245"/>
            <a:ext cx="921802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ان يتعرف الطالب على طريقة قراءة الساعة والوقت </a:t>
            </a:r>
            <a:r>
              <a:rPr lang="ar-SA" sz="4000" dirty="0" smtClean="0">
                <a:solidFill>
                  <a:srgbClr val="FFC000"/>
                </a:solidFill>
              </a:rPr>
              <a:t> </a:t>
            </a:r>
            <a:endParaRPr lang="ar-SA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04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37439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3DB4BD1F-01A1-4DBB-AE47-9FD5D8CDA1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3927" t="4602" r="4733" b="9652"/>
          <a:stretch/>
        </p:blipFill>
        <p:spPr>
          <a:xfrm>
            <a:off x="-26504" y="0"/>
            <a:ext cx="12218504" cy="6858000"/>
          </a:xfrm>
          <a:prstGeom prst="rect">
            <a:avLst/>
          </a:prstGeom>
        </p:spPr>
      </p:pic>
      <p:grpSp>
        <p:nvGrpSpPr>
          <p:cNvPr id="22" name="Group 13">
            <a:extLst>
              <a:ext uri="{FF2B5EF4-FFF2-40B4-BE49-F238E27FC236}">
                <a16:creationId xmlns="" xmlns:a16="http://schemas.microsoft.com/office/drawing/2014/main" id="{2B23E348-379D-43F1-82EC-34A1B1F34D65}"/>
              </a:ext>
            </a:extLst>
          </p:cNvPr>
          <p:cNvGrpSpPr/>
          <p:nvPr/>
        </p:nvGrpSpPr>
        <p:grpSpPr>
          <a:xfrm>
            <a:off x="5323494" y="3075070"/>
            <a:ext cx="2760821" cy="2223571"/>
            <a:chOff x="737557" y="1819597"/>
            <a:chExt cx="2760821" cy="2223571"/>
          </a:xfrm>
        </p:grpSpPr>
        <p:pic>
          <p:nvPicPr>
            <p:cNvPr id="23" name="Picture 4" descr="Animated Bees 7 - 400 X 400 - WebComicms.Net">
              <a:extLst>
                <a:ext uri="{FF2B5EF4-FFF2-40B4-BE49-F238E27FC236}">
                  <a16:creationId xmlns="" xmlns:a16="http://schemas.microsoft.com/office/drawing/2014/main" id="{105FB97B-6BAB-4097-8B7B-A4043A9A90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557" y="1819597"/>
              <a:ext cx="2760821" cy="174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12">
              <a:extLst>
                <a:ext uri="{FF2B5EF4-FFF2-40B4-BE49-F238E27FC236}">
                  <a16:creationId xmlns="" xmlns:a16="http://schemas.microsoft.com/office/drawing/2014/main" id="{B2F8415A-3A38-4E8A-9A2E-1684CA85998B}"/>
                </a:ext>
              </a:extLst>
            </p:cNvPr>
            <p:cNvSpPr/>
            <p:nvPr/>
          </p:nvSpPr>
          <p:spPr>
            <a:xfrm>
              <a:off x="929898" y="3198057"/>
              <a:ext cx="2378533" cy="8451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الساعة </a:t>
              </a:r>
              <a:r>
                <a:rPr lang="ar-SA" sz="2800" dirty="0" smtClean="0">
                  <a:ln w="0"/>
                  <a:solidFill>
                    <a:srgbClr val="CC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</a:t>
              </a:r>
              <a:r>
                <a:rPr lang="ar-SA" sz="28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مساءً</a:t>
              </a:r>
              <a:endParaRPr lang="ar-KW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1" name="زر إجراء: إرجاع 10">
            <a:hlinkClick r:id="rId9" action="ppaction://hlinksldjump" highlightClick="1"/>
          </p:cNvPr>
          <p:cNvSpPr/>
          <p:nvPr/>
        </p:nvSpPr>
        <p:spPr>
          <a:xfrm>
            <a:off x="11338560" y="6313714"/>
            <a:ext cx="853440" cy="54428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5" name="Group 23">
            <a:extLst>
              <a:ext uri="{FF2B5EF4-FFF2-40B4-BE49-F238E27FC236}">
                <a16:creationId xmlns="" xmlns:a16="http://schemas.microsoft.com/office/drawing/2014/main" id="{70E31B78-4870-416C-8262-0D497367A181}"/>
              </a:ext>
            </a:extLst>
          </p:cNvPr>
          <p:cNvGrpSpPr/>
          <p:nvPr/>
        </p:nvGrpSpPr>
        <p:grpSpPr>
          <a:xfrm>
            <a:off x="8946093" y="3497626"/>
            <a:ext cx="2760821" cy="2223571"/>
            <a:chOff x="737557" y="1819597"/>
            <a:chExt cx="2760821" cy="2223571"/>
          </a:xfrm>
        </p:grpSpPr>
        <p:pic>
          <p:nvPicPr>
            <p:cNvPr id="26" name="Picture 4" descr="Animated Bees 7 - 400 X 400 - WebComicms.Net">
              <a:extLst>
                <a:ext uri="{FF2B5EF4-FFF2-40B4-BE49-F238E27FC236}">
                  <a16:creationId xmlns="" xmlns:a16="http://schemas.microsoft.com/office/drawing/2014/main" id="{9BAF24EC-1290-46C4-A54C-F2D75849DD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557" y="1819597"/>
              <a:ext cx="2760821" cy="174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5">
              <a:extLst>
                <a:ext uri="{FF2B5EF4-FFF2-40B4-BE49-F238E27FC236}">
                  <a16:creationId xmlns="" xmlns:a16="http://schemas.microsoft.com/office/drawing/2014/main" id="{87A50156-269C-4E1B-A894-F7C9A617CFFA}"/>
                </a:ext>
              </a:extLst>
            </p:cNvPr>
            <p:cNvSpPr/>
            <p:nvPr/>
          </p:nvSpPr>
          <p:spPr>
            <a:xfrm>
              <a:off x="929898" y="3198057"/>
              <a:ext cx="2378533" cy="8451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الساعة </a:t>
              </a:r>
              <a:r>
                <a:rPr lang="ar-SA" sz="2800" dirty="0" smtClean="0">
                  <a:ln w="0"/>
                  <a:solidFill>
                    <a:srgbClr val="CC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11</a:t>
              </a:r>
              <a:r>
                <a:rPr lang="ar-SA" sz="28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صباحاً</a:t>
              </a:r>
              <a:endParaRPr lang="ar-KW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99708C8-BBCD-4A8A-A746-2BE65DCF8F12}"/>
              </a:ext>
            </a:extLst>
          </p:cNvPr>
          <p:cNvGrpSpPr/>
          <p:nvPr/>
        </p:nvGrpSpPr>
        <p:grpSpPr>
          <a:xfrm>
            <a:off x="7431249" y="1429514"/>
            <a:ext cx="2760821" cy="2223571"/>
            <a:chOff x="737557" y="1819597"/>
            <a:chExt cx="2760821" cy="2223571"/>
          </a:xfrm>
        </p:grpSpPr>
        <p:pic>
          <p:nvPicPr>
            <p:cNvPr id="29" name="Picture 4" descr="Animated Bees 7 - 400 X 400 - WebComicms.Net">
              <a:extLst>
                <a:ext uri="{FF2B5EF4-FFF2-40B4-BE49-F238E27FC236}">
                  <a16:creationId xmlns="" xmlns:a16="http://schemas.microsoft.com/office/drawing/2014/main" id="{A47D89CA-69F4-4400-A724-84378A2872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557" y="1819597"/>
              <a:ext cx="2760821" cy="174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B5C51EF8-038A-4DDD-BBD9-633CB3DF3284}"/>
                </a:ext>
              </a:extLst>
            </p:cNvPr>
            <p:cNvSpPr/>
            <p:nvPr/>
          </p:nvSpPr>
          <p:spPr>
            <a:xfrm>
              <a:off x="929898" y="3198057"/>
              <a:ext cx="2378533" cy="8451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KW" sz="28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</a:t>
              </a:r>
              <a:r>
                <a:rPr lang="ar-SA" sz="28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لساعة  </a:t>
              </a:r>
              <a:r>
                <a:rPr lang="ar-SA" sz="2800" dirty="0" smtClean="0">
                  <a:ln w="0"/>
                  <a:solidFill>
                    <a:srgbClr val="CC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  <a:r>
                <a:rPr lang="ar-SA" sz="28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صباحاً</a:t>
              </a:r>
              <a:endParaRPr lang="ar-KW" sz="28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1" name="Picture 15">
            <a:extLst>
              <a:ext uri="{FF2B5EF4-FFF2-40B4-BE49-F238E27FC236}">
                <a16:creationId xmlns="" xmlns:a16="http://schemas.microsoft.com/office/drawing/2014/main" id="{C29B9969-D494-4205-BCC5-FC43908F0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37389" r="9831" b="22354"/>
          <a:stretch/>
        </p:blipFill>
        <p:spPr>
          <a:xfrm rot="5400000">
            <a:off x="2561888" y="3717874"/>
            <a:ext cx="2713084" cy="2199930"/>
          </a:xfrm>
          <a:prstGeom prst="rect">
            <a:avLst/>
          </a:prstGeom>
        </p:spPr>
      </p:pic>
      <p:pic>
        <p:nvPicPr>
          <p:cNvPr id="32" name="yeahmp3">
            <a:hlinkClick r:id="" action="ppaction://media"/>
            <a:extLst>
              <a:ext uri="{FF2B5EF4-FFF2-40B4-BE49-F238E27FC236}">
                <a16:creationId xmlns="" xmlns:a16="http://schemas.microsoft.com/office/drawing/2014/main" id="{0B6F1992-3CA6-4CB6-BDA8-66FE33E58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08865" y="7185781"/>
            <a:ext cx="609600" cy="609600"/>
          </a:xfrm>
          <a:prstGeom prst="rect">
            <a:avLst/>
          </a:prstGeom>
        </p:spPr>
      </p:pic>
      <p:pic>
        <p:nvPicPr>
          <p:cNvPr id="33" name="Picture 17">
            <a:extLst>
              <a:ext uri="{FF2B5EF4-FFF2-40B4-BE49-F238E27FC236}">
                <a16:creationId xmlns="" xmlns:a16="http://schemas.microsoft.com/office/drawing/2014/main" id="{26691408-69EA-447C-9B03-8AE20D5840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043" y="1039972"/>
            <a:ext cx="2639432" cy="3515499"/>
          </a:xfrm>
          <a:prstGeom prst="rect">
            <a:avLst/>
          </a:prstGeom>
        </p:spPr>
      </p:pic>
      <p:pic>
        <p:nvPicPr>
          <p:cNvPr id="34" name="Picture 8" descr="Pooh Corner | Winnie the pooh, Winnie the pooh friends, Pooh">
            <a:extLst>
              <a:ext uri="{FF2B5EF4-FFF2-40B4-BE49-F238E27FC236}">
                <a16:creationId xmlns="" xmlns:a16="http://schemas.microsoft.com/office/drawing/2014/main" id="{0EC99CF5-6E0D-4867-8163-1A36731395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879" y="5564215"/>
            <a:ext cx="1747662" cy="13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0C9E4831-6152-4A96-A1F1-8408F81B5F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pic>
        <p:nvPicPr>
          <p:cNvPr id="36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9CE16C25-4946-4290-AF51-3A6798CF63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111" y="7368915"/>
            <a:ext cx="609600" cy="609600"/>
          </a:xfrm>
          <a:prstGeom prst="rect">
            <a:avLst/>
          </a:prstGeom>
        </p:spPr>
      </p:pic>
      <p:sp>
        <p:nvSpPr>
          <p:cNvPr id="37" name="Rectangle 2">
            <a:hlinkClick r:id="rId14"/>
            <a:extLst>
              <a:ext uri="{FF2B5EF4-FFF2-40B4-BE49-F238E27FC236}">
                <a16:creationId xmlns="" xmlns:a16="http://schemas.microsoft.com/office/drawing/2014/main" id="{A66CE833-25F1-4651-AE58-B694D5774DCD}"/>
              </a:ext>
            </a:extLst>
          </p:cNvPr>
          <p:cNvSpPr/>
          <p:nvPr/>
        </p:nvSpPr>
        <p:spPr>
          <a:xfrm>
            <a:off x="5364480" y="108056"/>
            <a:ext cx="6739408" cy="1239049"/>
          </a:xfrm>
          <a:prstGeom prst="rect">
            <a:avLst/>
          </a:prstGeom>
          <a:solidFill>
            <a:srgbClr val="FFFF99">
              <a:alpha val="56078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</a:rPr>
              <a:t>خرجت الاسرة من البيت الى الرحلة الساعة___</a:t>
            </a:r>
            <a:endParaRPr lang="ar-KW" sz="3600" b="1" dirty="0">
              <a:solidFill>
                <a:schemeClr val="tx1"/>
              </a:solidFill>
            </a:endParaRPr>
          </a:p>
        </p:txBody>
      </p:sp>
      <p:pic>
        <p:nvPicPr>
          <p:cNvPr id="5" name="صورة 4" descr="لقطة الشاشة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31290"/>
            <a:ext cx="5349998" cy="6795326"/>
          </a:xfrm>
          <a:prstGeom prst="rect">
            <a:avLst/>
          </a:prstGeom>
        </p:spPr>
      </p:pic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20" y="56962"/>
            <a:ext cx="1173582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07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C -3.95833E-6 0.03311 0.02696 0.05996 0.06003 0.05996 C 0.09896 0.05996 0.11302 0.0301 0.11901 0.01204 L 0.125 -0.01203 C 0.13099 -0.03009 0.14597 -0.05995 0.18998 -0.05995 C 0.21797 -0.05995 0.25 -0.0331 0.25 -4.44444E-6 C 0.25 0.03311 0.21797 0.05996 0.18998 0.05996 C 0.14597 0.05996 0.13099 0.0301 0.125 0.01204 L 0.11901 -0.01203 C 0.11302 -0.03009 0.09896 -0.05995 0.06003 -0.05995 C 0.02696 -0.05995 -3.95833E-6 -0.0331 -3.95833E-6 -4.44444E-6 Z " pathEditMode="relative" rAng="0" ptsTypes="AAAAAAAAAAA">
                                      <p:cBhvr>
                                        <p:cTn id="6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C -1.875E-6 0.0331 0.02696 0.05995 0.06003 0.05995 C 0.09896 0.05995 0.11302 0.03009 0.11901 0.01204 L 0.125 -0.01204 C 0.13099 -0.03009 0.14597 -0.05995 0.18998 -0.05995 C 0.21797 -0.05995 0.25 -0.0331 0.25 1.11022E-16 C 0.25 0.0331 0.21797 0.05995 0.18998 0.05995 C 0.14597 0.05995 0.13099 0.03009 0.125 0.01204 L 0.11901 -0.01204 C 0.11302 -0.03009 0.09896 -0.05995 0.06003 -0.05995 C 0.02696 -0.05995 -1.875E-6 -0.0331 -1.875E-6 1.11022E-16 Z " pathEditMode="relative" rAng="0" ptsTypes="AAAAAAAAAAA">
                                      <p:cBhvr>
                                        <p:cTn id="8" dur="4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C -2.70833E-6 0.0331 0.02696 0.05995 0.06003 0.05995 C 0.09896 0.05995 0.11302 0.03009 0.11901 0.01203 L 0.125 -0.01204 C 0.13099 -0.03009 0.14597 -0.05996 0.18998 -0.05996 C 0.21797 -0.05996 0.25 -0.0331 0.25 2.22222E-6 C 0.25 0.0331 0.21797 0.05995 0.18998 0.05995 C 0.14597 0.05995 0.13099 0.03009 0.125 0.01203 L 0.11901 -0.01204 C 0.11302 -0.03009 0.09896 -0.05996 0.06003 -0.05996 C 0.02696 -0.05996 -2.70833E-6 -0.0331 -2.70833E-6 2.22222E-6 Z " pathEditMode="relative" rAng="0" ptsTypes="AAAAAAAAAAA">
                                      <p:cBhvr>
                                        <p:cTn id="1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09 -0.12917 L 0.02409 -0.1294 C 0.025 -0.12269 0.02605 -0.1169 0.02709 -0.11019 C 0.02787 -0.10417 0.02865 -0.09746 0.02943 -0.09121 C 0.03021 -0.08426 0.0306 -0.07963 0.03164 -0.07547 C 0.03269 -0.07153 0.03425 -0.07037 0.03516 -0.06899 C 0.03555 -0.06713 0.03594 -0.06505 0.03633 -0.06274 C 0.03685 -0.05949 0.03724 -0.05602 0.03776 -0.05348 C 0.03816 -0.05139 0.03855 -0.05116 0.03894 -0.05024 C 0.03933 -0.04699 0.03972 -0.04329 0.04011 -0.04074 C 0.04115 -0.03357 0.04167 -0.03357 0.04284 -0.02824 C 0.04323 -0.02616 0.04349 -0.02292 0.04388 -0.02176 C 0.04454 -0.01968 0.04519 -0.01968 0.04584 -0.01852 C 0.04636 -0.01644 0.04688 -0.01389 0.0474 -0.01227 C 0.04779 -0.01111 0.04818 -0.01065 0.04857 -0.00903 C 0.05 -0.00324 0.04935 -0.00186 0.05092 0.00023 C 0.05183 0.00185 0.05287 0.00254 0.05391 0.00347 L 0.05625 0.00995 C 0.05664 0.01111 0.05704 0.01157 0.05743 0.01296 C 0.05808 0.01527 0.05873 0.01713 0.05925 0.01944 C 0.05964 0.02037 0.05977 0.02129 0.06016 0.02245 L 0.06016 0.02199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756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8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02 -0.11852 L 0.06602 -0.11806 C 0.07383 -0.12107 0.07904 -0.12176 0.0862 -0.12547 C 0.10638 -0.13565 0.0655 -0.11598 0.09623 -0.12986 C 0.10105 -0.13218 0.09961 -0.13311 0.10508 -0.13449 C 0.12344 -0.13936 0.15456 -0.13866 0.16693 -0.13912 C 0.18086 -0.14537 0.17383 -0.14167 0.18842 -0.15047 C 0.18972 -0.15139 0.19102 -0.15162 0.19232 -0.15278 C 0.19401 -0.1544 0.19558 -0.15649 0.19727 -0.15764 C 0.19974 -0.1588 0.20235 -0.15903 0.20482 -0.15973 C 0.20704 -0.16042 0.20912 -0.16111 0.2112 -0.16204 C 0.2125 -0.16274 0.21368 -0.16389 0.21498 -0.16436 C 0.2181 -0.16551 0.22865 -0.16806 0.23138 -0.16875 C 0.23269 -0.16968 0.23399 -0.17061 0.23529 -0.17107 C 0.24063 -0.17338 0.24753 -0.17431 0.25287 -0.17593 C 0.25847 -0.17732 0.26381 -0.17871 0.26928 -0.18033 C 0.27097 -0.18102 0.27266 -0.18241 0.27435 -0.18264 C 0.28399 -0.18449 0.29375 -0.18519 0.30352 -0.18727 C 0.31355 -0.18912 0.31433 -0.18912 0.3237 -0.19167 C 0.32618 -0.19236 0.32865 -0.19352 0.33125 -0.19422 C 0.33503 -0.19514 0.33881 -0.19561 0.34258 -0.19653 C 0.34831 -0.20047 0.3543 -0.2051 0.36029 -0.20764 C 0.36198 -0.20857 0.36368 -0.20903 0.36537 -0.20996 C 0.36967 -0.2125 0.37357 -0.21574 0.378 -0.21713 C 0.38138 -0.21806 0.38477 -0.21852 0.38816 -0.21922 C 0.39063 -0.21991 0.3931 -0.22084 0.39558 -0.22153 C 0.39779 -0.22223 0.39987 -0.22338 0.40196 -0.22385 C 0.40912 -0.225 0.41628 -0.22524 0.42344 -0.22616 C 0.43256 -0.22732 0.43985 -0.22894 0.4487 -0.23056 C 0.45678 -0.23565 0.44831 -0.23102 0.46263 -0.23542 C 0.46433 -0.23588 0.46589 -0.23727 0.46771 -0.2375 C 0.47513 -0.23936 0.49454 -0.24144 0.50053 -0.24213 C 0.51667 -0.24792 0.49362 -0.24005 0.52448 -0.24676 C 0.52579 -0.24699 0.52696 -0.24885 0.52826 -0.24885 C 0.53334 -0.24977 0.53842 -0.24885 0.54362 -0.24885 L 0.54362 -0.24861 " pathEditMode="relative" rAng="0" ptsTypes="AAAAAAAAAAAAAAAAAAAAAAAAAAAAAAAAAA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0" y="-652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0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26 -0.14098 L 0.05326 -0.14074 C 0.0586 -0.13565 0.06407 -0.12986 0.06928 -0.12385 C 0.07305 -0.11922 0.08008 -0.10973 0.08008 -0.10926 C 0.08151 -0.10579 0.08217 -0.10162 0.08373 -0.09861 C 0.08581 -0.09537 0.08881 -0.09445 0.09102 -0.09167 C 0.0931 -0.08866 0.09441 -0.08403 0.09636 -0.08079 C 0.09805 -0.07824 0.10026 -0.07639 0.1017 -0.07361 C 0.10456 -0.06806 0.10651 -0.06181 0.10899 -0.05602 C 0.11394 -0.04491 0.1142 -0.04537 0.11993 -0.03797 C 0.12813 -0.01389 0.11849 -0.0375 0.12904 -0.02361 C 0.13099 -0.02061 0.1323 -0.01598 0.13438 -0.0132 C 0.14636 0.00486 0.14206 -0.00973 0.15417 0.01527 C 0.1612 0.03055 0.16589 0.04976 0.17422 0.06203 C 0.17657 0.06527 0.17878 0.0699 0.18138 0.07291 C 0.18594 0.07801 0.19831 0.07916 0.20118 0.07963 C 0.22631 0.0868 0.20287 0.08217 0.24284 0.08703 C 0.24532 0.08796 0.24753 0.08912 0.25 0.09097 C 0.25183 0.0912 0.25352 0.09375 0.25547 0.09375 C 0.26198 0.09629 0.26875 0.09676 0.27539 0.09768 C 0.28763 0.10555 0.27422 0.09467 0.28451 0.1118 C 0.28763 0.11782 0.29167 0.12152 0.29519 0.12615 C 0.29701 0.1287 0.29844 0.13194 0.30053 0.13333 L 0.31146 0.14051 C 0.328 0.16226 0.30209 0.12824 0.32592 0.15833 C 0.32969 0.16296 0.3336 0.16689 0.33672 0.17268 C 0.34349 0.18611 0.33985 0.18148 0.34766 0.1875 C 0.37839 0.18287 0.36576 0.18356 0.38581 0.18356 L 0.38581 0.18402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28" y="1641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8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21212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>
            <a:extLst>
              <a:ext uri="{FF2B5EF4-FFF2-40B4-BE49-F238E27FC236}">
                <a16:creationId xmlns="" xmlns:a16="http://schemas.microsoft.com/office/drawing/2014/main" id="{3DB4BD1F-01A1-4DBB-AE47-9FD5D8CDA1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3927" t="4602" r="4733" b="9652"/>
          <a:stretch/>
        </p:blipFill>
        <p:spPr>
          <a:xfrm>
            <a:off x="0" y="27296"/>
            <a:ext cx="12218504" cy="6858000"/>
          </a:xfrm>
          <a:prstGeom prst="rect">
            <a:avLst/>
          </a:prstGeom>
        </p:spPr>
      </p:pic>
      <p:pic>
        <p:nvPicPr>
          <p:cNvPr id="36" name="Picture 8" descr="Pooh Corner | Winnie the pooh, Winnie the pooh friends, Pooh">
            <a:extLst>
              <a:ext uri="{FF2B5EF4-FFF2-40B4-BE49-F238E27FC236}">
                <a16:creationId xmlns="" xmlns:a16="http://schemas.microsoft.com/office/drawing/2014/main" id="{3A9AC891-DEC5-472F-BFEC-E6B646B95F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388" y="1435280"/>
            <a:ext cx="1518116" cy="259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13">
            <a:extLst>
              <a:ext uri="{FF2B5EF4-FFF2-40B4-BE49-F238E27FC236}">
                <a16:creationId xmlns="" xmlns:a16="http://schemas.microsoft.com/office/drawing/2014/main" id="{2B23E348-379D-43F1-82EC-34A1B1F34D65}"/>
              </a:ext>
            </a:extLst>
          </p:cNvPr>
          <p:cNvGrpSpPr/>
          <p:nvPr/>
        </p:nvGrpSpPr>
        <p:grpSpPr>
          <a:xfrm>
            <a:off x="5200495" y="1024961"/>
            <a:ext cx="2760821" cy="2214633"/>
            <a:chOff x="4219654" y="-240742"/>
            <a:chExt cx="2760821" cy="2214633"/>
          </a:xfrm>
        </p:grpSpPr>
        <p:pic>
          <p:nvPicPr>
            <p:cNvPr id="38" name="Picture 4" descr="Animated Bees 7 - 400 X 400 - WebComicms.Net">
              <a:extLst>
                <a:ext uri="{FF2B5EF4-FFF2-40B4-BE49-F238E27FC236}">
                  <a16:creationId xmlns="" xmlns:a16="http://schemas.microsoft.com/office/drawing/2014/main" id="{105FB97B-6BAB-4097-8B7B-A4043A9A90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19654" y="-240742"/>
              <a:ext cx="2760821" cy="174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12">
              <a:extLst>
                <a:ext uri="{FF2B5EF4-FFF2-40B4-BE49-F238E27FC236}">
                  <a16:creationId xmlns="" xmlns:a16="http://schemas.microsoft.com/office/drawing/2014/main" id="{B2F8415A-3A38-4E8A-9A2E-1684CA85998B}"/>
                </a:ext>
              </a:extLst>
            </p:cNvPr>
            <p:cNvSpPr/>
            <p:nvPr/>
          </p:nvSpPr>
          <p:spPr>
            <a:xfrm>
              <a:off x="4434795" y="1128780"/>
              <a:ext cx="2378533" cy="8451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الساعة 10صباحا</a:t>
              </a:r>
              <a:r>
                <a:rPr lang="ar-SA" sz="28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ً</a:t>
              </a:r>
              <a:endParaRPr lang="ar-KW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0" name="Group 23">
            <a:extLst>
              <a:ext uri="{FF2B5EF4-FFF2-40B4-BE49-F238E27FC236}">
                <a16:creationId xmlns="" xmlns:a16="http://schemas.microsoft.com/office/drawing/2014/main" id="{70E31B78-4870-416C-8262-0D497367A181}"/>
              </a:ext>
            </a:extLst>
          </p:cNvPr>
          <p:cNvGrpSpPr/>
          <p:nvPr/>
        </p:nvGrpSpPr>
        <p:grpSpPr>
          <a:xfrm>
            <a:off x="6979724" y="2997706"/>
            <a:ext cx="2760821" cy="2223571"/>
            <a:chOff x="737557" y="1819597"/>
            <a:chExt cx="2760821" cy="2223571"/>
          </a:xfrm>
        </p:grpSpPr>
        <p:pic>
          <p:nvPicPr>
            <p:cNvPr id="41" name="Picture 4" descr="Animated Bees 7 - 400 X 400 - WebComicms.Net">
              <a:extLst>
                <a:ext uri="{FF2B5EF4-FFF2-40B4-BE49-F238E27FC236}">
                  <a16:creationId xmlns="" xmlns:a16="http://schemas.microsoft.com/office/drawing/2014/main" id="{9BAF24EC-1290-46C4-A54C-F2D75849DD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557" y="1819597"/>
              <a:ext cx="2760821" cy="174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25">
              <a:extLst>
                <a:ext uri="{FF2B5EF4-FFF2-40B4-BE49-F238E27FC236}">
                  <a16:creationId xmlns="" xmlns:a16="http://schemas.microsoft.com/office/drawing/2014/main" id="{87A50156-269C-4E1B-A894-F7C9A617CFFA}"/>
                </a:ext>
              </a:extLst>
            </p:cNvPr>
            <p:cNvSpPr/>
            <p:nvPr/>
          </p:nvSpPr>
          <p:spPr>
            <a:xfrm>
              <a:off x="929898" y="3198057"/>
              <a:ext cx="2378533" cy="8451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 smtClean="0">
                  <a:ln w="0"/>
                  <a:solidFill>
                    <a:srgbClr val="CC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الساعة 4مساءً</a:t>
              </a:r>
              <a:endParaRPr lang="ar-KW" sz="2800" dirty="0">
                <a:ln w="0"/>
                <a:solidFill>
                  <a:srgbClr val="CC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3" name="Group 27">
            <a:extLst>
              <a:ext uri="{FF2B5EF4-FFF2-40B4-BE49-F238E27FC236}">
                <a16:creationId xmlns="" xmlns:a16="http://schemas.microsoft.com/office/drawing/2014/main" id="{199708C8-BBCD-4A8A-A746-2BE65DCF8F12}"/>
              </a:ext>
            </a:extLst>
          </p:cNvPr>
          <p:cNvGrpSpPr/>
          <p:nvPr/>
        </p:nvGrpSpPr>
        <p:grpSpPr>
          <a:xfrm>
            <a:off x="8399439" y="1032434"/>
            <a:ext cx="2760821" cy="2267437"/>
            <a:chOff x="1788664" y="1560103"/>
            <a:chExt cx="2760821" cy="2267437"/>
          </a:xfrm>
        </p:grpSpPr>
        <p:pic>
          <p:nvPicPr>
            <p:cNvPr id="44" name="Picture 4" descr="Animated Bees 7 - 400 X 400 - WebComicms.Net">
              <a:extLst>
                <a:ext uri="{FF2B5EF4-FFF2-40B4-BE49-F238E27FC236}">
                  <a16:creationId xmlns="" xmlns:a16="http://schemas.microsoft.com/office/drawing/2014/main" id="{A47D89CA-69F4-4400-A724-84378A2872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88664" y="1560103"/>
              <a:ext cx="2760821" cy="174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29">
              <a:extLst>
                <a:ext uri="{FF2B5EF4-FFF2-40B4-BE49-F238E27FC236}">
                  <a16:creationId xmlns="" xmlns:a16="http://schemas.microsoft.com/office/drawing/2014/main" id="{B5C51EF8-038A-4DDD-BBD9-633CB3DF3284}"/>
                </a:ext>
              </a:extLst>
            </p:cNvPr>
            <p:cNvSpPr/>
            <p:nvPr/>
          </p:nvSpPr>
          <p:spPr>
            <a:xfrm>
              <a:off x="1878227" y="2982429"/>
              <a:ext cx="2378533" cy="8451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الساعة 12 صباحاً</a:t>
              </a:r>
              <a:endParaRPr lang="ar-KW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46" name="Picture 15">
            <a:extLst>
              <a:ext uri="{FF2B5EF4-FFF2-40B4-BE49-F238E27FC236}">
                <a16:creationId xmlns="" xmlns:a16="http://schemas.microsoft.com/office/drawing/2014/main" id="{C29B9969-D494-4205-BCC5-FC43908F07A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37389" r="9831" b="22354"/>
          <a:stretch/>
        </p:blipFill>
        <p:spPr>
          <a:xfrm rot="5400000">
            <a:off x="2302223" y="3930322"/>
            <a:ext cx="2614364" cy="1784721"/>
          </a:xfrm>
          <a:prstGeom prst="rect">
            <a:avLst/>
          </a:prstGeom>
        </p:spPr>
      </p:pic>
      <p:pic>
        <p:nvPicPr>
          <p:cNvPr id="47" name="yeahmp3">
            <a:hlinkClick r:id="" action="ppaction://media"/>
            <a:extLst>
              <a:ext uri="{FF2B5EF4-FFF2-40B4-BE49-F238E27FC236}">
                <a16:creationId xmlns="" xmlns:a16="http://schemas.microsoft.com/office/drawing/2014/main" id="{0B6F1992-3CA6-4CB6-BDA8-66FE33E58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08865" y="7185781"/>
            <a:ext cx="609600" cy="609600"/>
          </a:xfrm>
          <a:prstGeom prst="rect">
            <a:avLst/>
          </a:prstGeom>
        </p:spPr>
      </p:pic>
      <p:pic>
        <p:nvPicPr>
          <p:cNvPr id="48" name="Picture 17">
            <a:extLst>
              <a:ext uri="{FF2B5EF4-FFF2-40B4-BE49-F238E27FC236}">
                <a16:creationId xmlns="" xmlns:a16="http://schemas.microsoft.com/office/drawing/2014/main" id="{26691408-69EA-447C-9B03-8AE20D5840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68" y="4531814"/>
            <a:ext cx="950505" cy="1906107"/>
          </a:xfrm>
          <a:prstGeom prst="rect">
            <a:avLst/>
          </a:prstGeom>
        </p:spPr>
      </p:pic>
      <p:pic>
        <p:nvPicPr>
          <p:cNvPr id="49" name="Picture 8" descr="Pooh Corner | Winnie the pooh, Winnie the pooh friends, Pooh">
            <a:extLst>
              <a:ext uri="{FF2B5EF4-FFF2-40B4-BE49-F238E27FC236}">
                <a16:creationId xmlns="" xmlns:a16="http://schemas.microsoft.com/office/drawing/2014/main" id="{0EC99CF5-6E0D-4867-8163-1A36731395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793" y="4227793"/>
            <a:ext cx="2067548" cy="259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0C9E4831-6152-4A96-A1F1-8408F81B5F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51" name="Rectangle 2">
            <a:extLst>
              <a:ext uri="{FF2B5EF4-FFF2-40B4-BE49-F238E27FC236}">
                <a16:creationId xmlns="" xmlns:a16="http://schemas.microsoft.com/office/drawing/2014/main" id="{A66CE833-25F1-4651-AE58-B694D5774DCD}"/>
              </a:ext>
            </a:extLst>
          </p:cNvPr>
          <p:cNvSpPr/>
          <p:nvPr/>
        </p:nvSpPr>
        <p:spPr>
          <a:xfrm>
            <a:off x="5974080" y="94638"/>
            <a:ext cx="6037285" cy="1239049"/>
          </a:xfrm>
          <a:prstGeom prst="rect">
            <a:avLst/>
          </a:prstGeom>
          <a:solidFill>
            <a:srgbClr val="FFFF99">
              <a:alpha val="56078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</a:rPr>
              <a:t>وصلت الاسرة حديقة الألعاب الساعة_____</a:t>
            </a:r>
            <a:r>
              <a:rPr lang="ar-SA" sz="5400" b="1" dirty="0" smtClean="0">
                <a:solidFill>
                  <a:schemeClr val="tx1"/>
                </a:solidFill>
              </a:rPr>
              <a:t> </a:t>
            </a:r>
            <a:endParaRPr lang="ar-KW" sz="5400" b="1" dirty="0">
              <a:solidFill>
                <a:schemeClr val="tx1"/>
              </a:solidFill>
            </a:endParaRPr>
          </a:p>
        </p:txBody>
      </p:sp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" y="0"/>
            <a:ext cx="5411357" cy="6885296"/>
          </a:xfrm>
          <a:prstGeom prst="rect">
            <a:avLst/>
          </a:prstGeom>
        </p:spPr>
      </p:pic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2189" y="3394707"/>
            <a:ext cx="7621" cy="68586"/>
          </a:xfrm>
          <a:prstGeom prst="rect">
            <a:avLst/>
          </a:prstGeom>
        </p:spPr>
      </p:pic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" y="0"/>
            <a:ext cx="1348857" cy="13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24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C -2.70833E-6 0.0331 0.02696 0.05995 0.06003 0.05995 C 0.09896 0.05995 0.11302 0.03009 0.11901 0.01203 L 0.125 -0.01204 C 0.13099 -0.03009 0.14597 -0.05996 0.18998 -0.05996 C 0.21797 -0.05996 0.25 -0.0331 0.25 2.22222E-6 C 0.25 0.0331 0.21797 0.05995 0.18998 0.05995 C 0.14597 0.05995 0.13099 0.03009 0.125 0.01203 L 0.11901 -0.01204 C 0.11302 -0.03009 0.09896 -0.05996 0.06003 -0.05996 C 0.02696 -0.05996 -2.70833E-6 -0.0331 -2.70833E-6 2.22222E-6 Z " pathEditMode="relative" rAng="0" ptsTypes="AAAAAAAAAAA">
                                      <p:cBhvr>
                                        <p:cTn id="6" dur="4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C -1.25E-6 0.0331 0.02695 0.05995 0.06003 0.05995 C 0.09896 0.05995 0.11302 0.03009 0.11901 0.01204 L 0.125 -0.01204 C 0.13099 -0.03009 0.14596 -0.05995 0.18998 -0.05995 C 0.21797 -0.05995 0.25 -0.0331 0.25 -1.11111E-6 C 0.25 0.0331 0.21797 0.05995 0.18998 0.05995 C 0.14596 0.05995 0.13099 0.03009 0.125 0.01204 L 0.11901 -0.01204 C 0.11302 -0.03009 0.09896 -0.05995 0.06003 -0.05995 C 0.02695 -0.05995 -1.25E-6 -0.0331 -1.25E-6 -1.11111E-6 Z " pathEditMode="relative" rAng="0" ptsTypes="AAAAAAAAAAA">
                                      <p:cBhvr>
                                        <p:cTn id="8" dur="4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C 4.58333E-6 0.0331 0.02695 0.05996 0.06002 0.05996 C 0.09895 0.05996 0.11302 0.0301 0.11901 0.01204 L 0.125 -0.01203 C 0.13099 -0.03009 0.14596 -0.05995 0.18997 -0.05995 C 0.21796 -0.05995 0.25 -0.0331 0.25 -2.96296E-6 C 0.25 0.0331 0.21796 0.05996 0.18997 0.05996 C 0.14596 0.05996 0.13099 0.0301 0.125 0.01204 L 0.11901 -0.01203 C 0.11302 -0.03009 0.09895 -0.05995 0.06002 -0.05995 C 0.02695 -0.05995 4.58333E-6 -0.0331 4.58333E-6 -2.96296E-6 Z " pathEditMode="relative" rAng="0" ptsTypes="AAAAAAAAAAA">
                                      <p:cBhvr>
                                        <p:cTn id="10" dur="4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09 -0.12986 L 0.02409 -0.1294 C 0.02227 -0.13588 0.02045 -0.14143 0.01888 -0.14792 C 0.01745 -0.15347 0.01628 -0.15972 0.01498 -0.16551 C 0.01355 -0.17245 0.01289 -0.17662 0.01107 -0.18055 C 0.00951 -0.18426 0.00677 -0.18542 0.00521 -0.1868 C 0.00469 -0.18866 0.00404 -0.19051 0.00326 -0.19259 C 0.00248 -0.1956 0.0017 -0.19907 0.00078 -0.20139 C 0.00013 -0.20324 -0.00065 -0.20347 -0.00117 -0.2044 C -0.00182 -0.20764 -0.00247 -0.21088 -0.00325 -0.21343 C -0.00494 -0.22014 -0.00573 -0.22014 -0.00768 -0.22523 C -0.00833 -0.22708 -0.00885 -0.23009 -0.00963 -0.23148 C -0.01067 -0.23333 -0.01185 -0.23333 -0.01289 -0.23449 C -0.0138 -0.23634 -0.01458 -0.23866 -0.01549 -0.24028 C -0.01614 -0.24143 -0.01679 -0.2419 -0.01744 -0.24329 C -0.01979 -0.24884 -0.01875 -0.25 -0.02135 -0.25231 C -0.02304 -0.2537 -0.02474 -0.2544 -0.02643 -0.25532 L -0.03047 -0.26134 C -0.03112 -0.26227 -0.03177 -0.26296 -0.03229 -0.26412 C -0.03333 -0.2662 -0.0345 -0.26805 -0.03554 -0.27037 C -0.03606 -0.2713 -0.03645 -0.27222 -0.03685 -0.27292 L -0.03685 -0.27268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713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02 -0.11829 L 0.06602 -0.11805 C 0.06967 -0.11991 0.07214 -0.12037 0.07552 -0.12292 C 0.08503 -0.12963 0.06576 -0.1169 0.08021 -0.12569 C 0.08243 -0.12731 0.08177 -0.12801 0.08438 -0.1287 C 0.0931 -0.13194 0.10769 -0.13148 0.11355 -0.13171 C 0.12019 -0.13588 0.1168 -0.13333 0.1237 -0.13912 C 0.12422 -0.13981 0.12487 -0.13981 0.12552 -0.14074 C 0.12631 -0.14167 0.12709 -0.14305 0.12787 -0.14375 C 0.12904 -0.14444 0.13021 -0.14468 0.13138 -0.14514 C 0.13243 -0.1456 0.13347 -0.14606 0.13438 -0.14653 C 0.13503 -0.14699 0.13555 -0.14792 0.1362 -0.14815 C 0.13776 -0.14884 0.14258 -0.15046 0.14388 -0.15093 C 0.14453 -0.15162 0.14519 -0.15231 0.14571 -0.15255 C 0.14831 -0.15417 0.15157 -0.15463 0.15404 -0.15555 C 0.15664 -0.15648 0.15925 -0.15741 0.16185 -0.15856 C 0.16263 -0.15903 0.16342 -0.15995 0.1642 -0.15995 C 0.16875 -0.16111 0.17331 -0.16157 0.17787 -0.16296 C 0.18269 -0.16435 0.18308 -0.16435 0.18737 -0.16597 C 0.18855 -0.16643 0.18985 -0.1669 0.19102 -0.16736 C 0.19284 -0.16805 0.19453 -0.16829 0.19636 -0.16898 C 0.19909 -0.17153 0.20183 -0.17454 0.20469 -0.17639 C 0.20547 -0.17685 0.20625 -0.17708 0.20703 -0.17778 C 0.20912 -0.1794 0.21094 -0.18148 0.21302 -0.18241 C 0.21459 -0.18287 0.21628 -0.18333 0.21784 -0.1838 C 0.21901 -0.18426 0.22019 -0.18472 0.22136 -0.18518 C 0.2224 -0.18565 0.22331 -0.18657 0.22435 -0.1868 C 0.22774 -0.1875 0.23112 -0.18773 0.23451 -0.18819 C 0.23868 -0.18912 0.24219 -0.19005 0.24636 -0.1912 C 0.25026 -0.19444 0.24623 -0.19143 0.253 -0.19421 C 0.25378 -0.19444 0.25443 -0.19537 0.25534 -0.1956 C 0.25886 -0.19676 0.26797 -0.19815 0.27084 -0.19861 C 0.27839 -0.20255 0.26758 -0.19722 0.28217 -0.20162 C 0.28269 -0.20185 0.28334 -0.20301 0.28386 -0.20301 C 0.2862 -0.20347 0.28868 -0.20301 0.29115 -0.20301 L 0.29115 -0.20301 " pathEditMode="relative" rAng="0" ptsTypes="AAAAAAAAAAAAAAAAAAAAAAAAAAAAAAAAAAAA"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423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26 -0.14097 L 0.05326 -0.14074 C 0.05638 -0.13495 0.05964 -0.12917 0.06263 -0.12268 C 0.06485 -0.11829 0.06901 -0.10787 0.06901 -0.10764 C 0.0698 -0.10417 0.07019 -0.09954 0.07123 -0.09653 C 0.0724 -0.09305 0.07409 -0.09236 0.07539 -0.08912 C 0.07657 -0.08611 0.07735 -0.08125 0.07852 -0.07778 C 0.07956 -0.07523 0.08086 -0.07361 0.08164 -0.0706 C 0.08334 -0.06481 0.08451 -0.05787 0.08594 -0.05185 C 0.08881 -0.04051 0.08894 -0.0412 0.09232 -0.0331 C 0.09701 -0.00833 0.09141 -0.03287 0.09766 -0.01829 C 0.09883 -0.01528 0.09961 -0.01018 0.10078 -0.00718 C 0.10782 0.01134 0.10534 -0.0037 0.11237 0.02245 C 0.11641 0.0382 0.11914 0.05833 0.12409 0.07083 C 0.12539 0.07477 0.1267 0.0794 0.12826 0.08241 C 0.13099 0.08773 0.13828 0.08889 0.13985 0.08958 C 0.15456 0.09676 0.14089 0.0919 0.1642 0.09722 C 0.16563 0.09838 0.16706 0.09954 0.16849 0.10116 C 0.16953 0.10185 0.17045 0.10417 0.17162 0.1044 C 0.17552 0.10671 0.17943 0.10718 0.18334 0.10833 C 0.1905 0.11667 0.18269 0.10532 0.18855 0.12315 C 0.1905 0.12917 0.19284 0.1331 0.19493 0.13796 C 0.19597 0.14074 0.19688 0.14421 0.19805 0.1456 L 0.20443 0.15301 C 0.21407 0.1757 0.19883 0.14028 0.21289 0.17153 C 0.21498 0.17662 0.21745 0.18032 0.21927 0.18657 C 0.22318 0.2007 0.22097 0.19607 0.22552 0.20185 C 0.24349 0.19722 0.2362 0.19792 0.24792 0.19792 L 0.24792 0.19838 " pathEditMode="relative" rAng="0" ptsTypes="AAAAAAAAAAAAAAAAAAAAAAAAAAAAA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1713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8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2121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3DB4BD1F-01A1-4DBB-AE47-9FD5D8CDA1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3927" t="4602" r="4733" b="9652"/>
          <a:stretch/>
        </p:blipFill>
        <p:spPr>
          <a:xfrm>
            <a:off x="-26504" y="0"/>
            <a:ext cx="12218504" cy="6858000"/>
          </a:xfrm>
          <a:prstGeom prst="rect">
            <a:avLst/>
          </a:prstGeom>
        </p:spPr>
      </p:pic>
      <p:pic>
        <p:nvPicPr>
          <p:cNvPr id="16" name="Picture 8" descr="Pooh Corner | Winnie the pooh, Winnie the pooh friends, Pooh">
            <a:extLst>
              <a:ext uri="{FF2B5EF4-FFF2-40B4-BE49-F238E27FC236}">
                <a16:creationId xmlns="" xmlns:a16="http://schemas.microsoft.com/office/drawing/2014/main" id="{3A9AC891-DEC5-472F-BFEC-E6B646B95F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94" y="4374343"/>
            <a:ext cx="1174510" cy="145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13">
            <a:extLst>
              <a:ext uri="{FF2B5EF4-FFF2-40B4-BE49-F238E27FC236}">
                <a16:creationId xmlns="" xmlns:a16="http://schemas.microsoft.com/office/drawing/2014/main" id="{2B23E348-379D-43F1-82EC-34A1B1F34D65}"/>
              </a:ext>
            </a:extLst>
          </p:cNvPr>
          <p:cNvGrpSpPr/>
          <p:nvPr/>
        </p:nvGrpSpPr>
        <p:grpSpPr>
          <a:xfrm>
            <a:off x="5126418" y="946977"/>
            <a:ext cx="2760821" cy="2223571"/>
            <a:chOff x="737557" y="1819597"/>
            <a:chExt cx="2760821" cy="2223571"/>
          </a:xfrm>
        </p:grpSpPr>
        <p:pic>
          <p:nvPicPr>
            <p:cNvPr id="23" name="Picture 4" descr="Animated Bees 7 - 400 X 400 - WebComicms.Net">
              <a:extLst>
                <a:ext uri="{FF2B5EF4-FFF2-40B4-BE49-F238E27FC236}">
                  <a16:creationId xmlns="" xmlns:a16="http://schemas.microsoft.com/office/drawing/2014/main" id="{105FB97B-6BAB-4097-8B7B-A4043A9A90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557" y="1819597"/>
              <a:ext cx="2760821" cy="174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12">
              <a:extLst>
                <a:ext uri="{FF2B5EF4-FFF2-40B4-BE49-F238E27FC236}">
                  <a16:creationId xmlns="" xmlns:a16="http://schemas.microsoft.com/office/drawing/2014/main" id="{B2F8415A-3A38-4E8A-9A2E-1684CA85998B}"/>
                </a:ext>
              </a:extLst>
            </p:cNvPr>
            <p:cNvSpPr/>
            <p:nvPr/>
          </p:nvSpPr>
          <p:spPr>
            <a:xfrm>
              <a:off x="929898" y="3198057"/>
              <a:ext cx="2378533" cy="8451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الساعة 5عصرا </a:t>
              </a:r>
              <a:endParaRPr lang="ar-KW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5" name="Group 23">
            <a:extLst>
              <a:ext uri="{FF2B5EF4-FFF2-40B4-BE49-F238E27FC236}">
                <a16:creationId xmlns="" xmlns:a16="http://schemas.microsoft.com/office/drawing/2014/main" id="{70E31B78-4870-416C-8262-0D497367A181}"/>
              </a:ext>
            </a:extLst>
          </p:cNvPr>
          <p:cNvGrpSpPr/>
          <p:nvPr/>
        </p:nvGrpSpPr>
        <p:grpSpPr>
          <a:xfrm>
            <a:off x="6818717" y="2879354"/>
            <a:ext cx="2760821" cy="2223571"/>
            <a:chOff x="737557" y="1819597"/>
            <a:chExt cx="2760821" cy="2223571"/>
          </a:xfrm>
        </p:grpSpPr>
        <p:pic>
          <p:nvPicPr>
            <p:cNvPr id="26" name="Picture 4" descr="Animated Bees 7 - 400 X 400 - WebComicms.Net">
              <a:extLst>
                <a:ext uri="{FF2B5EF4-FFF2-40B4-BE49-F238E27FC236}">
                  <a16:creationId xmlns="" xmlns:a16="http://schemas.microsoft.com/office/drawing/2014/main" id="{9BAF24EC-1290-46C4-A54C-F2D75849DD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557" y="1819597"/>
              <a:ext cx="2760821" cy="174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5">
              <a:extLst>
                <a:ext uri="{FF2B5EF4-FFF2-40B4-BE49-F238E27FC236}">
                  <a16:creationId xmlns="" xmlns:a16="http://schemas.microsoft.com/office/drawing/2014/main" id="{87A50156-269C-4E1B-A894-F7C9A617CFFA}"/>
                </a:ext>
              </a:extLst>
            </p:cNvPr>
            <p:cNvSpPr/>
            <p:nvPr/>
          </p:nvSpPr>
          <p:spPr>
            <a:xfrm>
              <a:off x="929898" y="3198057"/>
              <a:ext cx="2378533" cy="8451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 smtClean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الساعة 2 ظهراً</a:t>
              </a:r>
              <a:endParaRPr lang="ar-KW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99708C8-BBCD-4A8A-A746-2BE65DCF8F12}"/>
              </a:ext>
            </a:extLst>
          </p:cNvPr>
          <p:cNvGrpSpPr/>
          <p:nvPr/>
        </p:nvGrpSpPr>
        <p:grpSpPr>
          <a:xfrm>
            <a:off x="7887239" y="1016165"/>
            <a:ext cx="3090598" cy="2264506"/>
            <a:chOff x="737557" y="1819597"/>
            <a:chExt cx="3090598" cy="2264506"/>
          </a:xfrm>
        </p:grpSpPr>
        <p:pic>
          <p:nvPicPr>
            <p:cNvPr id="29" name="Picture 4" descr="Animated Bees 7 - 400 X 400 - WebComicms.Net">
              <a:extLst>
                <a:ext uri="{FF2B5EF4-FFF2-40B4-BE49-F238E27FC236}">
                  <a16:creationId xmlns="" xmlns:a16="http://schemas.microsoft.com/office/drawing/2014/main" id="{A47D89CA-69F4-4400-A724-84378A2872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7557" y="1819597"/>
              <a:ext cx="2760821" cy="1745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B5C51EF8-038A-4DDD-BBD9-633CB3DF3284}"/>
                </a:ext>
              </a:extLst>
            </p:cNvPr>
            <p:cNvSpPr/>
            <p:nvPr/>
          </p:nvSpPr>
          <p:spPr>
            <a:xfrm>
              <a:off x="1449622" y="3238992"/>
              <a:ext cx="2378533" cy="8451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 smtClean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الساعة 2 صباحاً</a:t>
              </a:r>
              <a:endParaRPr lang="ar-KW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1" name="Picture 15">
            <a:extLst>
              <a:ext uri="{FF2B5EF4-FFF2-40B4-BE49-F238E27FC236}">
                <a16:creationId xmlns="" xmlns:a16="http://schemas.microsoft.com/office/drawing/2014/main" id="{C29B9969-D494-4205-BCC5-FC43908F0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37389" r="9831" b="22354"/>
          <a:stretch/>
        </p:blipFill>
        <p:spPr>
          <a:xfrm rot="5400000">
            <a:off x="2238596" y="3106275"/>
            <a:ext cx="2601351" cy="1654756"/>
          </a:xfrm>
          <a:prstGeom prst="rect">
            <a:avLst/>
          </a:prstGeom>
        </p:spPr>
      </p:pic>
      <p:pic>
        <p:nvPicPr>
          <p:cNvPr id="32" name="yeahmp3">
            <a:hlinkClick r:id="" action="ppaction://media"/>
            <a:extLst>
              <a:ext uri="{FF2B5EF4-FFF2-40B4-BE49-F238E27FC236}">
                <a16:creationId xmlns="" xmlns:a16="http://schemas.microsoft.com/office/drawing/2014/main" id="{0B6F1992-3CA6-4CB6-BDA8-66FE33E58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08865" y="7185781"/>
            <a:ext cx="609600" cy="609600"/>
          </a:xfrm>
          <a:prstGeom prst="rect">
            <a:avLst/>
          </a:prstGeom>
        </p:spPr>
      </p:pic>
      <p:pic>
        <p:nvPicPr>
          <p:cNvPr id="33" name="Picture 17">
            <a:extLst>
              <a:ext uri="{FF2B5EF4-FFF2-40B4-BE49-F238E27FC236}">
                <a16:creationId xmlns="" xmlns:a16="http://schemas.microsoft.com/office/drawing/2014/main" id="{26691408-69EA-447C-9B03-8AE20D5840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673" y="4624251"/>
            <a:ext cx="1462018" cy="2489206"/>
          </a:xfrm>
          <a:prstGeom prst="rect">
            <a:avLst/>
          </a:prstGeom>
        </p:spPr>
      </p:pic>
      <p:pic>
        <p:nvPicPr>
          <p:cNvPr id="34" name="Picture 8" descr="Pooh Corner | Winnie the pooh, Winnie the pooh friends, Pooh">
            <a:extLst>
              <a:ext uri="{FF2B5EF4-FFF2-40B4-BE49-F238E27FC236}">
                <a16:creationId xmlns="" xmlns:a16="http://schemas.microsoft.com/office/drawing/2014/main" id="{0EC99CF5-6E0D-4867-8163-1A36731395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673" y="1614968"/>
            <a:ext cx="1462017" cy="259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0C9E4831-6152-4A96-A1F1-8408F81B5F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pic>
        <p:nvPicPr>
          <p:cNvPr id="36" name="مؤثرات صوتية - صوت الفشل . (128  kbps) (abdwap2.com)">
            <a:hlinkClick r:id="" action="ppaction://media"/>
            <a:extLst>
              <a:ext uri="{FF2B5EF4-FFF2-40B4-BE49-F238E27FC236}">
                <a16:creationId xmlns="" xmlns:a16="http://schemas.microsoft.com/office/drawing/2014/main" id="{9CE16C25-4946-4290-AF51-3A6798CF63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111" y="7368915"/>
            <a:ext cx="609600" cy="6096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="" xmlns:a16="http://schemas.microsoft.com/office/drawing/2014/main" id="{A66CE833-25F1-4651-AE58-B694D5774DCD}"/>
              </a:ext>
            </a:extLst>
          </p:cNvPr>
          <p:cNvSpPr/>
          <p:nvPr/>
        </p:nvSpPr>
        <p:spPr>
          <a:xfrm>
            <a:off x="6914605" y="71910"/>
            <a:ext cx="5000247" cy="1239049"/>
          </a:xfrm>
          <a:prstGeom prst="rect">
            <a:avLst/>
          </a:prstGeom>
          <a:solidFill>
            <a:srgbClr val="FFFF99">
              <a:alpha val="56078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جلست العائلة لتناول الغداء الساعة ___</a:t>
            </a:r>
            <a:endParaRPr lang="ar-KW" sz="4000" b="1" dirty="0">
              <a:solidFill>
                <a:srgbClr val="FF0000"/>
              </a:solidFill>
            </a:endParaRPr>
          </a:p>
        </p:txBody>
      </p:sp>
      <p:pic>
        <p:nvPicPr>
          <p:cNvPr id="4" name="صورة 3" descr="لقطة الشاشة">
            <a:hlinkClick r:id="rId13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0"/>
            <a:ext cx="5345263" cy="6858000"/>
          </a:xfrm>
          <a:prstGeom prst="rect">
            <a:avLst/>
          </a:prstGeom>
        </p:spPr>
      </p:pic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08"/>
            <a:ext cx="975445" cy="7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33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C 4.16667E-7 0.0331 0.02695 0.05996 0.06003 0.05996 C 0.09896 0.05996 0.11302 0.0301 0.11901 0.01204 L 0.125 -0.01203 C 0.13099 -0.03009 0.14596 -0.05995 0.18997 -0.05995 C 0.21797 -0.05995 0.25 -0.0331 0.25 -2.59259E-6 C 0.25 0.0331 0.21797 0.05996 0.18997 0.05996 C 0.14596 0.05996 0.13099 0.0301 0.125 0.01204 L 0.11901 -0.01203 C 0.11302 -0.03009 0.09896 -0.05995 0.06003 -0.05995 C 0.02695 -0.05995 4.16667E-7 -0.0331 4.16667E-7 -2.59259E-6 Z " pathEditMode="relative" rAng="0" ptsTypes="AAAAAAAAAAA">
                                      <p:cBhvr>
                                        <p:cTn id="6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C -1.875E-6 0.0331 0.02696 0.05996 0.06003 0.05996 C 0.09896 0.05996 0.11302 0.03009 0.11901 0.01204 L 0.125 -0.01204 C 0.13099 -0.03009 0.14597 -0.05995 0.18998 -0.05995 C 0.21797 -0.05995 0.25 -0.0331 0.25 -1.48148E-6 C 0.25 0.0331 0.21797 0.05996 0.18998 0.05996 C 0.14597 0.05996 0.13099 0.03009 0.125 0.01204 L 0.11901 -0.01204 C 0.11302 -0.03009 0.09896 -0.05995 0.06003 -0.05995 C 0.02696 -0.05995 -1.875E-6 -0.0331 -1.875E-6 -1.48148E-6 Z " pathEditMode="relative" rAng="0" ptsTypes="AAAAAAAAAAA">
                                      <p:cBhvr>
                                        <p:cTn id="8" dur="4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C -4.375E-6 0.0331 0.02696 0.05995 0.06003 0.05995 C 0.09896 0.05995 0.11303 0.03009 0.11901 0.01203 L 0.125 -0.01204 C 0.13099 -0.0301 0.14597 -0.05996 0.18998 -0.05996 C 0.21797 -0.05996 0.25 -0.0331 0.25 2.96296E-6 C 0.25 0.0331 0.21797 0.05995 0.18998 0.05995 C 0.14597 0.05995 0.13099 0.03009 0.125 0.01203 L 0.11901 -0.01204 C 0.11303 -0.0301 0.09896 -0.05996 0.06003 -0.05996 C 0.02696 -0.05996 -4.375E-6 -0.0331 -4.375E-6 2.96296E-6 Z " pathEditMode="relative" rAng="0" ptsTypes="AAAAAAAAAAA">
                                      <p:cBhvr>
                                        <p:cTn id="1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09 -0.12917 L 0.02409 -0.1294 C 0.02605 -0.1243 0.02826 -0.11967 0.03021 -0.11458 C 0.03191 -0.10995 0.03334 -0.10463 0.03477 -0.1 C 0.03659 -0.09444 0.03737 -0.09097 0.03946 -0.08773 C 0.04141 -0.08472 0.04467 -0.0838 0.04649 -0.08264 C 0.04727 -0.08125 0.04805 -0.07963 0.04883 -0.07801 C 0.04987 -0.07546 0.05079 -0.07268 0.05196 -0.0706 C 0.05261 -0.06921 0.05352 -0.06898 0.05417 -0.06829 C 0.05495 -0.06574 0.05573 -0.06296 0.05665 -0.06088 C 0.0586 -0.05555 0.05964 -0.05555 0.06198 -0.05116 C 0.06276 -0.04977 0.06342 -0.04722 0.06433 -0.0463 C 0.06563 -0.04467 0.06693 -0.04467 0.06823 -0.04375 C 0.06928 -0.04213 0.07032 -0.04028 0.07123 -0.03889 C 0.07214 -0.03796 0.07292 -0.03773 0.0737 -0.03634 C 0.07644 -0.03194 0.07526 -0.03102 0.07826 -0.02917 C 0.08034 -0.02801 0.08243 -0.02731 0.08451 -0.02662 L 0.0892 -0.02176 C 0.08998 -0.02083 0.09076 -0.02037 0.09141 -0.01944 C 0.09271 -0.01759 0.09415 -0.0162 0.09532 -0.01435 C 0.09597 -0.01366 0.09636 -0.01296 0.09701 -0.01204 L 0.09701 -0.0125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583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8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02 -0.11805 L 0.06602 -0.11782 C 0.07344 -0.11782 0.07826 -0.11759 0.08503 -0.1169 C 0.10404 -0.11528 0.0655 -0.11852 0.09454 -0.1162 C 0.09909 -0.11597 0.09766 -0.11574 0.10287 -0.11551 C 0.12019 -0.11481 0.14961 -0.11481 0.1612 -0.11481 C 0.17448 -0.11366 0.16771 -0.11435 0.18151 -0.11296 C 0.18269 -0.11273 0.18399 -0.11273 0.18516 -0.1125 C 0.18672 -0.11227 0.18829 -0.1118 0.18998 -0.1118 C 0.19232 -0.11157 0.19467 -0.11157 0.19701 -0.11134 C 0.19909 -0.11134 0.20105 -0.11111 0.203 -0.11088 C 0.2043 -0.11088 0.20534 -0.11065 0.20651 -0.11065 C 0.20964 -0.11042 0.21954 -0.10995 0.22214 -0.10995 C 0.22331 -0.10972 0.22448 -0.10949 0.22579 -0.10949 C 0.23086 -0.10903 0.23737 -0.10903 0.24232 -0.1088 C 0.24766 -0.10856 0.25274 -0.10833 0.25782 -0.10787 C 0.25951 -0.10787 0.26107 -0.10764 0.26263 -0.10764 C 0.27175 -0.10741 0.28099 -0.10717 0.29011 -0.10694 C 0.29961 -0.10648 0.3004 -0.10648 0.30912 -0.10602 C 0.31146 -0.10602 0.31394 -0.10579 0.31641 -0.10579 C 0.31993 -0.10555 0.32344 -0.10555 0.32696 -0.10532 C 0.33256 -0.10463 0.33816 -0.10393 0.34375 -0.10347 C 0.34532 -0.10324 0.34688 -0.10324 0.34857 -0.10301 C 0.35248 -0.10278 0.35625 -0.10208 0.36042 -0.10185 C 0.36368 -0.10185 0.36667 -0.10162 0.37006 -0.10162 C 0.3724 -0.10139 0.37461 -0.10139 0.37709 -0.10116 C 0.37917 -0.10116 0.38112 -0.10092 0.38295 -0.10092 C 0.38972 -0.10069 0.39662 -0.10069 0.40339 -0.10046 C 0.41185 -0.10023 0.41888 -0.1 0.42722 -0.09977 C 0.43477 -0.09884 0.42683 -0.09977 0.44024 -0.09884 C 0.44193 -0.09884 0.44349 -0.09861 0.44519 -0.09861 C 0.45209 -0.09838 0.47045 -0.09792 0.47618 -0.09792 C 0.49128 -0.09676 0.46954 -0.09815 0.49883 -0.09699 C 0.5 -0.09699 0.50105 -0.09676 0.50235 -0.09676 C 0.50704 -0.09653 0.51185 -0.09676 0.5168 -0.09676 L 0.5168 -0.09653 " pathEditMode="relative" rAng="0" ptsTypes="AAAAAAAAAAAAAAAAAAAAAAAAAAAAAAAAAA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106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8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26 -0.14097 L 0.05326 -0.14074 C 0.05704 -0.13727 0.06094 -0.1338 0.06459 -0.12986 C 0.06732 -0.12708 0.07227 -0.12083 0.07227 -0.1206 C 0.07318 -0.11852 0.0737 -0.11574 0.07487 -0.11389 C 0.07631 -0.1118 0.07839 -0.11134 0.07995 -0.10949 C 0.08138 -0.10764 0.0823 -0.10463 0.08373 -0.10255 C 0.0849 -0.10092 0.08646 -0.1 0.0875 -0.09815 C 0.08946 -0.09467 0.09089 -0.09051 0.09258 -0.0868 C 0.0961 -0.07986 0.09623 -0.08032 0.10026 -0.07546 C 0.10599 -0.06042 0.09922 -0.07523 0.10665 -0.06643 C 0.10808 -0.06458 0.10899 -0.06157 0.11042 -0.05972 C 0.11888 -0.04838 0.11589 -0.05764 0.12435 -0.04167 C 0.1293 -0.03217 0.13256 -0.01991 0.13842 -0.01227 C 0.14011 -0.00995 0.14167 -0.00717 0.14349 -0.00532 C 0.14675 -0.00208 0.15547 -0.00139 0.15743 -0.00092 C 0.17513 0.00347 0.1586 0.00046 0.18672 0.0037 C 0.18842 0.0044 0.19011 0.00509 0.1918 0.00602 C 0.1931 0.00648 0.19428 0.00787 0.19558 0.0081 C 0.20026 0.00949 0.20495 0.00972 0.20964 0.01042 C 0.21823 0.01551 0.20886 0.00857 0.21602 0.01945 C 0.21823 0.02315 0.2211 0.02546 0.22357 0.02847 C 0.22487 0.03009 0.22592 0.03218 0.22735 0.0331 L 0.23503 0.0375 C 0.24662 0.05139 0.22839 0.02986 0.24519 0.04884 C 0.24779 0.05185 0.25066 0.05417 0.25287 0.05787 C 0.25756 0.06644 0.25495 0.06366 0.26042 0.06713 C 0.28204 0.06435 0.27318 0.06482 0.28724 0.06482 L 0.28724 0.06505 " pathEditMode="relative" rAng="0" ptsTypes="AAAAAAAAAAAAAAAAAAAAAAAAAAA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1039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0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2121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3817</TotalTime>
  <Words>266</Words>
  <PresentationFormat>Personnalisé</PresentationFormat>
  <Paragraphs>81</Paragraphs>
  <Slides>26</Slides>
  <Notes>0</Notes>
  <HiddenSlides>0</HiddenSlides>
  <MMClips>12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اللعبة التفاعلية </vt:lpstr>
      <vt:lpstr>لعبة قراءة الساعه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رياضيات درس قراءة الساعة الصف الثاني الاساسي الفصل الدراسي الثاني</dc:title>
  <dc:subject>بوربوينت رياضيات الصف الثاني الاساسي الفصل الدراسي الثاني قراءة الساعة</dc:subject>
  <dc:creator>الملتقى التربوي</dc:creator>
  <cp:keywords>رياضيات; الصف الثاني الاساسي; الفصل الثاني; الملتقى التربوي</cp:keywords>
  <dc:description>درس قراءة الساعة</dc:description>
  <cp:revision>1</cp:revision>
  <dcterms:created xsi:type="dcterms:W3CDTF">2021-03-15T19:44:21Z</dcterms:created>
  <dcterms:modified xsi:type="dcterms:W3CDTF">2021-03-15T20:57:20Z</dcterms:modified>
  <cp:category>رياضيات; الصف الثاني الاساسي; الفصل الثاني; الملتقى التربوي</cp:category>
</cp:coreProperties>
</file>