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310" r:id="rId3"/>
    <p:sldId id="258" r:id="rId4"/>
    <p:sldId id="259" r:id="rId5"/>
    <p:sldId id="281" r:id="rId6"/>
    <p:sldId id="265" r:id="rId7"/>
    <p:sldId id="298" r:id="rId8"/>
    <p:sldId id="300" r:id="rId9"/>
    <p:sldId id="301" r:id="rId10"/>
    <p:sldId id="303" r:id="rId11"/>
    <p:sldId id="307" r:id="rId12"/>
    <p:sldId id="306" r:id="rId13"/>
    <p:sldId id="271" r:id="rId14"/>
    <p:sldId id="264" r:id="rId15"/>
    <p:sldId id="275" r:id="rId16"/>
    <p:sldId id="294" r:id="rId17"/>
    <p:sldId id="273" r:id="rId18"/>
    <p:sldId id="270" r:id="rId19"/>
    <p:sldId id="274" r:id="rId20"/>
    <p:sldId id="268" r:id="rId21"/>
    <p:sldId id="309" r:id="rId22"/>
    <p:sldId id="267" r:id="rId23"/>
    <p:sldId id="282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5&amp;submit=submi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ordwall.net/ar/embed/6bc753a5aa184d04ba37a6077c18229d?themeId=1&amp;templateId=5&amp;fbclid=IwAR2hd4iI_sIj1WjOXLJfwlfuUN4ueloi5N5MS_QN-tsui3-4OBnuguYegf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2&amp;submit=submi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4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3" y="640373"/>
            <a:ext cx="9800492" cy="10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3" y="2004646"/>
            <a:ext cx="9800491" cy="217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4431322"/>
            <a:ext cx="9542584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817004" y="4533091"/>
            <a:ext cx="214193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002060"/>
                </a:solidFill>
              </a:rPr>
              <a:t>عشرتان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31877" y="4431322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/>
              <a:t>2</a:t>
            </a:r>
            <a:endParaRPr lang="ar-JO" sz="9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774831" y="4350493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10</a:t>
            </a:r>
            <a:endParaRPr lang="ar-JO" sz="9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50831" y="4390907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20</a:t>
            </a:r>
            <a:endParaRPr lang="ar-JO" sz="9600" dirty="0"/>
          </a:p>
        </p:txBody>
      </p:sp>
    </p:spTree>
    <p:extLst>
      <p:ext uri="{BB962C8B-B14F-4D97-AF65-F5344CB8AC3E}">
        <p14:creationId xmlns:p14="http://schemas.microsoft.com/office/powerpoint/2010/main" val="368291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9" y="609600"/>
            <a:ext cx="10562492" cy="54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992758" y="4771293"/>
            <a:ext cx="114486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</a:rPr>
              <a:t>ثلاث</a:t>
            </a:r>
            <a:endParaRPr lang="ar-JO" sz="48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71292" y="4519807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3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5538" y="4444278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992923" y="4444278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30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461965"/>
            <a:ext cx="10222523" cy="11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1711569"/>
            <a:ext cx="11025051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1101969" y="491197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شكل بيضاوي 6"/>
          <p:cNvSpPr/>
          <p:nvPr/>
        </p:nvSpPr>
        <p:spPr>
          <a:xfrm>
            <a:off x="1084384" y="35520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شكل بيضاوي 7"/>
          <p:cNvSpPr/>
          <p:nvPr/>
        </p:nvSpPr>
        <p:spPr>
          <a:xfrm>
            <a:off x="2010507" y="35520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شكل بيضاوي 8"/>
          <p:cNvSpPr/>
          <p:nvPr/>
        </p:nvSpPr>
        <p:spPr>
          <a:xfrm>
            <a:off x="1072661" y="2913186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شكل بيضاوي 9"/>
          <p:cNvSpPr/>
          <p:nvPr/>
        </p:nvSpPr>
        <p:spPr>
          <a:xfrm>
            <a:off x="1981200" y="29424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شكل بيضاوي 10"/>
          <p:cNvSpPr/>
          <p:nvPr/>
        </p:nvSpPr>
        <p:spPr>
          <a:xfrm>
            <a:off x="1101969" y="21804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شكل بيضاوي 11"/>
          <p:cNvSpPr/>
          <p:nvPr/>
        </p:nvSpPr>
        <p:spPr>
          <a:xfrm>
            <a:off x="1981200" y="21804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شكل بيضاوي 12"/>
          <p:cNvSpPr/>
          <p:nvPr/>
        </p:nvSpPr>
        <p:spPr>
          <a:xfrm>
            <a:off x="1981200" y="491197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شكل بيضاوي 13"/>
          <p:cNvSpPr/>
          <p:nvPr/>
        </p:nvSpPr>
        <p:spPr>
          <a:xfrm>
            <a:off x="1101969" y="422617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شكل بيضاوي 14"/>
          <p:cNvSpPr/>
          <p:nvPr/>
        </p:nvSpPr>
        <p:spPr>
          <a:xfrm>
            <a:off x="1981200" y="422617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شكل بيضاوي 16"/>
          <p:cNvSpPr/>
          <p:nvPr/>
        </p:nvSpPr>
        <p:spPr>
          <a:xfrm>
            <a:off x="3909646" y="422617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8" name="شكل بيضاوي 17"/>
          <p:cNvSpPr/>
          <p:nvPr/>
        </p:nvSpPr>
        <p:spPr>
          <a:xfrm>
            <a:off x="4788876" y="3546232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شكل بيضاوي 18"/>
          <p:cNvSpPr/>
          <p:nvPr/>
        </p:nvSpPr>
        <p:spPr>
          <a:xfrm>
            <a:off x="3909646" y="35520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شكل بيضاوي 19"/>
          <p:cNvSpPr/>
          <p:nvPr/>
        </p:nvSpPr>
        <p:spPr>
          <a:xfrm>
            <a:off x="4788876" y="2913186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شكل بيضاوي 20"/>
          <p:cNvSpPr/>
          <p:nvPr/>
        </p:nvSpPr>
        <p:spPr>
          <a:xfrm>
            <a:off x="3921369" y="2919048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2" name="شكل بيضاوي 21"/>
          <p:cNvSpPr/>
          <p:nvPr/>
        </p:nvSpPr>
        <p:spPr>
          <a:xfrm>
            <a:off x="4771292" y="224497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3" name="شكل بيضاوي 22"/>
          <p:cNvSpPr/>
          <p:nvPr/>
        </p:nvSpPr>
        <p:spPr>
          <a:xfrm>
            <a:off x="3950677" y="225669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4" name="شكل بيضاوي 23"/>
          <p:cNvSpPr/>
          <p:nvPr/>
        </p:nvSpPr>
        <p:spPr>
          <a:xfrm>
            <a:off x="4788876" y="422617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5" name="شكل بيضاوي 24"/>
          <p:cNvSpPr/>
          <p:nvPr/>
        </p:nvSpPr>
        <p:spPr>
          <a:xfrm>
            <a:off x="4788876" y="491197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شكل بيضاوي 25"/>
          <p:cNvSpPr/>
          <p:nvPr/>
        </p:nvSpPr>
        <p:spPr>
          <a:xfrm>
            <a:off x="3950677" y="491197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شكل بيضاوي 26"/>
          <p:cNvSpPr/>
          <p:nvPr/>
        </p:nvSpPr>
        <p:spPr>
          <a:xfrm>
            <a:off x="6928338" y="471854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8" name="شكل بيضاوي 27"/>
          <p:cNvSpPr/>
          <p:nvPr/>
        </p:nvSpPr>
        <p:spPr>
          <a:xfrm>
            <a:off x="7772400" y="471854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كل بيضاوي 28"/>
          <p:cNvSpPr/>
          <p:nvPr/>
        </p:nvSpPr>
        <p:spPr>
          <a:xfrm>
            <a:off x="6928338" y="4044466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كل بيضاوي 29"/>
          <p:cNvSpPr/>
          <p:nvPr/>
        </p:nvSpPr>
        <p:spPr>
          <a:xfrm>
            <a:off x="7737230" y="4038603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كل بيضاوي 30"/>
          <p:cNvSpPr/>
          <p:nvPr/>
        </p:nvSpPr>
        <p:spPr>
          <a:xfrm>
            <a:off x="6928338" y="220980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شكل بيضاوي 31"/>
          <p:cNvSpPr/>
          <p:nvPr/>
        </p:nvSpPr>
        <p:spPr>
          <a:xfrm>
            <a:off x="6928338" y="343486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شكل بيضاوي 32"/>
          <p:cNvSpPr/>
          <p:nvPr/>
        </p:nvSpPr>
        <p:spPr>
          <a:xfrm>
            <a:off x="7772400" y="343486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كل بيضاوي 33"/>
          <p:cNvSpPr/>
          <p:nvPr/>
        </p:nvSpPr>
        <p:spPr>
          <a:xfrm>
            <a:off x="6928338" y="2854572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5" name="شكل بيضاوي 34"/>
          <p:cNvSpPr/>
          <p:nvPr/>
        </p:nvSpPr>
        <p:spPr>
          <a:xfrm>
            <a:off x="7731368" y="2854572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كل بيضاوي 35"/>
          <p:cNvSpPr/>
          <p:nvPr/>
        </p:nvSpPr>
        <p:spPr>
          <a:xfrm>
            <a:off x="7690338" y="2250832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7" name="شكل بيضاوي 36"/>
          <p:cNvSpPr/>
          <p:nvPr/>
        </p:nvSpPr>
        <p:spPr>
          <a:xfrm>
            <a:off x="9771185" y="4835769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8" name="شكل بيضاوي 37"/>
          <p:cNvSpPr/>
          <p:nvPr/>
        </p:nvSpPr>
        <p:spPr>
          <a:xfrm>
            <a:off x="10615247" y="4835769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9" name="شكل بيضاوي 38"/>
          <p:cNvSpPr/>
          <p:nvPr/>
        </p:nvSpPr>
        <p:spPr>
          <a:xfrm>
            <a:off x="9771185" y="4161694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شكل بيضاوي 39"/>
          <p:cNvSpPr/>
          <p:nvPr/>
        </p:nvSpPr>
        <p:spPr>
          <a:xfrm>
            <a:off x="10580077" y="4155831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1" name="شكل بيضاوي 40"/>
          <p:cNvSpPr/>
          <p:nvPr/>
        </p:nvSpPr>
        <p:spPr>
          <a:xfrm>
            <a:off x="9771185" y="2327029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2" name="شكل بيضاوي 41"/>
          <p:cNvSpPr/>
          <p:nvPr/>
        </p:nvSpPr>
        <p:spPr>
          <a:xfrm>
            <a:off x="9771185" y="3552089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3" name="شكل بيضاوي 42"/>
          <p:cNvSpPr/>
          <p:nvPr/>
        </p:nvSpPr>
        <p:spPr>
          <a:xfrm>
            <a:off x="10615247" y="3552089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4" name="شكل بيضاوي 43"/>
          <p:cNvSpPr/>
          <p:nvPr/>
        </p:nvSpPr>
        <p:spPr>
          <a:xfrm>
            <a:off x="9771185" y="297180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5" name="شكل بيضاوي 44"/>
          <p:cNvSpPr/>
          <p:nvPr/>
        </p:nvSpPr>
        <p:spPr>
          <a:xfrm>
            <a:off x="10574215" y="297180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6" name="شكل بيضاوي 45"/>
          <p:cNvSpPr/>
          <p:nvPr/>
        </p:nvSpPr>
        <p:spPr>
          <a:xfrm>
            <a:off x="10533185" y="2368060"/>
            <a:ext cx="457200" cy="457200"/>
          </a:xfrm>
          <a:prstGeom prst="ellipse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2250706" y="731075"/>
            <a:ext cx="100806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40</a:t>
            </a:r>
            <a:endParaRPr lang="ar-J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1433673"/>
            <a:ext cx="8502162" cy="9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637691"/>
            <a:ext cx="8610600" cy="37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712346"/>
            <a:ext cx="7057293" cy="86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1944565"/>
            <a:ext cx="10848869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2"/>
          <a:stretch/>
        </p:blipFill>
        <p:spPr bwMode="auto">
          <a:xfrm>
            <a:off x="668215" y="574765"/>
            <a:ext cx="7235337" cy="8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1969476"/>
            <a:ext cx="4595446" cy="32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" y="1969476"/>
            <a:ext cx="5122985" cy="32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0832115" y="3853778"/>
            <a:ext cx="25790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>
                <a:solidFill>
                  <a:srgbClr val="FF0000"/>
                </a:solidFill>
              </a:rPr>
              <a:t>4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244862" y="3853778"/>
            <a:ext cx="27197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685693" y="3853778"/>
            <a:ext cx="282526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40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92059" y="3754440"/>
            <a:ext cx="16646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3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336431" y="3773890"/>
            <a:ext cx="27197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-295173" y="3746285"/>
            <a:ext cx="27021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30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74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638080" y="1010790"/>
            <a:ext cx="2013862" cy="201386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21884" y="2178812"/>
            <a:ext cx="758483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4"/>
              </a:rPr>
              <a:t>هَيّا نَلْعَب  </a:t>
            </a:r>
            <a:endParaRPr lang="en-US" sz="1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" y="3665916"/>
            <a:ext cx="2357059" cy="23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91311" y="1475943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30214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064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77" y="-13063"/>
            <a:ext cx="3293822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192092" y="645165"/>
            <a:ext cx="2705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5" name="مستطيل 4"/>
          <p:cNvSpPr/>
          <p:nvPr/>
        </p:nvSpPr>
        <p:spPr>
          <a:xfrm>
            <a:off x="4935414" y="2907323"/>
            <a:ext cx="1889761" cy="6611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4098" name="Picture 2" descr="C:\Users\Microsoft\Desktop\شغل البوربوينت\اوراق عمل\العدد10 ‫‬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2075" r="2859" b="2529"/>
          <a:stretch/>
        </p:blipFill>
        <p:spPr bwMode="auto">
          <a:xfrm>
            <a:off x="4598126" y="0"/>
            <a:ext cx="4300051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rosoft\Desktop\شغل البوربوينت\اوراق عمل\العدد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8"/>
            <a:ext cx="4760772" cy="68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0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402182" y="1200329"/>
            <a:ext cx="4874791" cy="4924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solidFill>
                  <a:schemeClr val="tx2"/>
                </a:solidFill>
              </a:rPr>
              <a:t>تصميم ميدالية لحقائق الضرب للأعداد </a:t>
            </a:r>
          </a:p>
          <a:p>
            <a:pPr>
              <a:lnSpc>
                <a:spcPct val="150000"/>
              </a:lnSpc>
            </a:pPr>
            <a:r>
              <a:rPr lang="ar-SA" sz="5400" b="1" dirty="0" smtClean="0">
                <a:solidFill>
                  <a:schemeClr val="tx2"/>
                </a:solidFill>
              </a:rPr>
              <a:t>من 2 - 10</a:t>
            </a:r>
            <a:endParaRPr lang="ar-JO" sz="5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icrosoft\Desktop\ميدالية لحقائق الضر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565">
            <a:off x="1008441" y="1249131"/>
            <a:ext cx="4436975" cy="49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89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74431" y="2667616"/>
            <a:ext cx="101873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حقائق الضرب للعدد </a:t>
            </a:r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4769" y="2705725"/>
            <a:ext cx="10210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1</a:t>
            </a:r>
            <a:r>
              <a:rPr lang="ar-SA" sz="4800" dirty="0" smtClean="0">
                <a:solidFill>
                  <a:schemeClr val="bg1"/>
                </a:solidFill>
              </a:rPr>
              <a:t>)أن تتعرف الطالبة إلى حقائق  الضرب للعدد </a:t>
            </a:r>
            <a:r>
              <a:rPr lang="ar-SA" sz="4800" dirty="0" smtClean="0">
                <a:solidFill>
                  <a:srgbClr val="FF0000"/>
                </a:solidFill>
              </a:rPr>
              <a:t>10</a:t>
            </a:r>
          </a:p>
          <a:p>
            <a:r>
              <a:rPr lang="ar-SA" sz="4800" dirty="0" smtClean="0">
                <a:solidFill>
                  <a:schemeClr val="bg1"/>
                </a:solidFill>
              </a:rPr>
              <a:t>2)أن تعبر عن رسومات بجملة ضرب</a:t>
            </a:r>
            <a:endParaRPr lang="ar-J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83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العد القفزي عشر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541" y="0"/>
            <a:ext cx="12250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4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587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145</Words>
  <PresentationFormat>Personnalisé</PresentationFormat>
  <Paragraphs>65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حقائق الضرب للعدد 10 الصف الثاني الاساسي الفصل الدراسي الثاني</dc:title>
  <dc:subject>بوربوينت رياضيات الصف الثاني الاساسي درس حقائق الضرب للعدد 10 الفصل الدراسي الثاني</dc:subject>
  <dc:creator>الملتقى التربوي</dc:creator>
  <cp:keywords>رياضيات; الصف الثاني الاساسي; الفصل الثاني; الملتقى التربوي</cp:keywords>
  <dc:description>درس حقائق الضرب للعدد 10</dc:description>
  <cp:revision>1</cp:revision>
  <dcterms:created xsi:type="dcterms:W3CDTF">2021-03-15T10:44:21Z</dcterms:created>
  <dcterms:modified xsi:type="dcterms:W3CDTF">2021-03-15T20:44:42Z</dcterms:modified>
  <cp:category>رياضيات; الصف الثاني الاساسي; الفصل الثاني; الملتقى التربوي</cp:category>
</cp:coreProperties>
</file>