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98" r:id="rId3"/>
    <p:sldId id="258" r:id="rId4"/>
    <p:sldId id="259" r:id="rId5"/>
    <p:sldId id="281" r:id="rId6"/>
    <p:sldId id="265" r:id="rId7"/>
    <p:sldId id="292" r:id="rId8"/>
    <p:sldId id="283" r:id="rId9"/>
    <p:sldId id="286" r:id="rId10"/>
    <p:sldId id="287" r:id="rId11"/>
    <p:sldId id="276" r:id="rId12"/>
    <p:sldId id="280" r:id="rId13"/>
    <p:sldId id="271" r:id="rId14"/>
    <p:sldId id="264" r:id="rId15"/>
    <p:sldId id="275" r:id="rId16"/>
    <p:sldId id="294" r:id="rId17"/>
    <p:sldId id="295" r:id="rId18"/>
    <p:sldId id="273" r:id="rId19"/>
    <p:sldId id="270" r:id="rId20"/>
    <p:sldId id="274" r:id="rId21"/>
    <p:sldId id="268" r:id="rId22"/>
    <p:sldId id="297" r:id="rId23"/>
    <p:sldId id="282" r:id="rId24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25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773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370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73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438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507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111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602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487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30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19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015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wepal.net/library/?app=content.list&amp;level=2&amp;semester=2&amp;subject=2&amp;type=2&amp;submit=submi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hyperlink" Target="https://wordwall.net/ar/embed/e7f5a16154d64337a3a808970d220329?themeId=1&amp;templateId=3&amp;fbclid=IwAR1b_b-Cf5edQC7KnAllUk6k74v5JX2Ytd8dZ8jT9cO4efDL-oJC3uEH0o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13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11.xml"/><Relationship Id="rId1" Type="http://schemas.openxmlformats.org/officeDocument/2006/relationships/tags" Target="../tags/tag1.xml"/><Relationship Id="rId6" Type="http://schemas.openxmlformats.org/officeDocument/2006/relationships/slide" Target="slide23.xml"/><Relationship Id="rId11" Type="http://schemas.openxmlformats.org/officeDocument/2006/relationships/slide" Target="slide4.xml"/><Relationship Id="rId5" Type="http://schemas.openxmlformats.org/officeDocument/2006/relationships/image" Target="../media/image4.jpeg"/><Relationship Id="rId15" Type="http://schemas.openxmlformats.org/officeDocument/2006/relationships/slide" Target="slide8.xml"/><Relationship Id="rId10" Type="http://schemas.openxmlformats.org/officeDocument/2006/relationships/slide" Target="slide20.xml"/><Relationship Id="rId4" Type="http://schemas.openxmlformats.org/officeDocument/2006/relationships/image" Target="../media/image3.emf"/><Relationship Id="rId9" Type="http://schemas.openxmlformats.org/officeDocument/2006/relationships/slide" Target="slide9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2&amp;semester=2&amp;subject=2&amp;type=7&amp;submit=submi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99223" y="3163277"/>
            <a:ext cx="2996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الصَّفُّ الثاني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6196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7327195" y="5205596"/>
            <a:ext cx="184730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JO" sz="6000" dirty="0">
              <a:solidFill>
                <a:srgbClr val="7030A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4876799" y="5464052"/>
            <a:ext cx="145956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JO" sz="6000" dirty="0">
              <a:solidFill>
                <a:srgbClr val="7030A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570892" y="492570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J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23" y="465260"/>
            <a:ext cx="9483969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6" y="3727021"/>
            <a:ext cx="3505199" cy="119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8" y="3429000"/>
            <a:ext cx="7092462" cy="228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8615859" y="3866327"/>
            <a:ext cx="1592103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rgbClr val="FFC000"/>
                </a:solidFill>
              </a:rPr>
              <a:t>خمسة</a:t>
            </a:r>
            <a:endParaRPr lang="ar-JO" sz="6000" dirty="0">
              <a:solidFill>
                <a:srgbClr val="FFC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6679645" y="3786383"/>
            <a:ext cx="832280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>
                <a:solidFill>
                  <a:srgbClr val="FFC000"/>
                </a:solidFill>
              </a:rPr>
              <a:t>1</a:t>
            </a:r>
            <a:endParaRPr lang="ar-JO" sz="9600" dirty="0">
              <a:solidFill>
                <a:srgbClr val="FFC000"/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4624782" y="3724488"/>
            <a:ext cx="832280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>
                <a:solidFill>
                  <a:srgbClr val="FFC000"/>
                </a:solidFill>
              </a:rPr>
              <a:t>5</a:t>
            </a:r>
            <a:endParaRPr lang="ar-JO" sz="9600" dirty="0">
              <a:solidFill>
                <a:srgbClr val="FFC00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2538074" y="3724488"/>
            <a:ext cx="832280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>
                <a:solidFill>
                  <a:srgbClr val="FFC000"/>
                </a:solidFill>
              </a:rPr>
              <a:t>5</a:t>
            </a:r>
            <a:endParaRPr lang="ar-JO" sz="9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29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2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659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نٌشاهِدُ مَعاً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891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حقائق الضرب للعدد 5 جديد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62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509451" y="1478168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94960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780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6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6836225" y="418011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</a:t>
            </a:r>
            <a:endParaRPr lang="en-US" sz="6000" b="1" dirty="0">
              <a:solidFill>
                <a:srgbClr val="FFC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900158" y="4220308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J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348154"/>
            <a:ext cx="8496300" cy="376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082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41620" y="561703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70" y="1577366"/>
            <a:ext cx="10890738" cy="447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220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41620" y="561703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2" y="1577366"/>
            <a:ext cx="10855570" cy="463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374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541620" y="561703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08" y="1441939"/>
            <a:ext cx="10954376" cy="481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800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37996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نَلْعَب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204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93"/>
            <a:ext cx="12192000" cy="68580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403">
            <a:off x="8757594" y="980147"/>
            <a:ext cx="2013862" cy="2013862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2286000" y="2420852"/>
            <a:ext cx="7620000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  <a:hlinkClick r:id="rId4"/>
              </a:rPr>
              <a:t>هَيّا نَلْعَب  </a:t>
            </a:r>
            <a:endParaRPr lang="en-US" sz="130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84" y="3874922"/>
            <a:ext cx="2357059" cy="235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42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255592" y="184946"/>
            <a:ext cx="36808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600" b="1" dirty="0" smtClean="0">
                <a:ln/>
                <a:solidFill>
                  <a:schemeClr val="accent4"/>
                </a:solidFill>
              </a:rPr>
              <a:t>فَريقُ الْعَمَل </a:t>
            </a:r>
            <a:r>
              <a:rPr lang="ar-SA" sz="66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191311" y="1475943"/>
            <a:ext cx="980937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000" dirty="0" smtClean="0">
                <a:solidFill>
                  <a:srgbClr val="FF0000"/>
                </a:solidFill>
              </a:rPr>
              <a:t>المعلمة :شفاء عوينة ..</a:t>
            </a:r>
            <a:r>
              <a:rPr lang="ar-SA" sz="4000" dirty="0" smtClean="0">
                <a:solidFill>
                  <a:srgbClr val="92D050"/>
                </a:solidFill>
              </a:rPr>
              <a:t>مدرسة ذكور العرقوب الأساسية</a:t>
            </a:r>
          </a:p>
          <a:p>
            <a:r>
              <a:rPr lang="ar-SA" sz="4000" dirty="0" smtClean="0">
                <a:solidFill>
                  <a:srgbClr val="FFC000"/>
                </a:solidFill>
              </a:rPr>
              <a:t>المعلمة : أحلام خالد </a:t>
            </a:r>
            <a:r>
              <a:rPr lang="ar-SA" sz="4000" dirty="0" smtClean="0">
                <a:solidFill>
                  <a:srgbClr val="7030A0"/>
                </a:solidFill>
              </a:rPr>
              <a:t>.. مدرسة حيفا الأساسية المختلطة</a:t>
            </a:r>
          </a:p>
          <a:p>
            <a:r>
              <a:rPr lang="ar-SA" sz="4000" dirty="0" smtClean="0">
                <a:solidFill>
                  <a:srgbClr val="FF0000"/>
                </a:solidFill>
              </a:rPr>
              <a:t>المعلمة : باسمة شوشة .. </a:t>
            </a:r>
            <a:r>
              <a:rPr lang="ar-SA" sz="4000" dirty="0" smtClean="0">
                <a:solidFill>
                  <a:srgbClr val="92D050"/>
                </a:solidFill>
              </a:rPr>
              <a:t>مدرسة بنات تل الربيع الأساسية</a:t>
            </a:r>
            <a:endParaRPr lang="ar-JO" sz="4000" dirty="0">
              <a:solidFill>
                <a:srgbClr val="92D05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185588" y="3730214"/>
            <a:ext cx="58208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بإشراف الأستاذ عصام عبيد الله</a:t>
            </a:r>
            <a:endParaRPr lang="ar-SA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5496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3783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-13063"/>
            <a:ext cx="359663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98177" y="404947"/>
            <a:ext cx="29910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4800" b="1" dirty="0" smtClean="0">
                <a:solidFill>
                  <a:srgbClr val="FF0000"/>
                </a:solidFill>
              </a:rPr>
              <a:t>نشاط تطبيقي</a:t>
            </a:r>
          </a:p>
          <a:p>
            <a:pPr algn="ctr">
              <a:lnSpc>
                <a:spcPct val="200000"/>
              </a:lnSpc>
            </a:pP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حل ورقة العمل</a:t>
            </a:r>
          </a:p>
          <a:p>
            <a:pPr algn="ctr">
              <a:lnSpc>
                <a:spcPct val="200000"/>
              </a:lnSpc>
            </a:pP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التالية</a:t>
            </a:r>
            <a:endParaRPr lang="en-US" sz="6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sp>
        <p:nvSpPr>
          <p:cNvPr id="5" name="مستطيل 4"/>
          <p:cNvSpPr/>
          <p:nvPr/>
        </p:nvSpPr>
        <p:spPr>
          <a:xfrm>
            <a:off x="4935414" y="2907323"/>
            <a:ext cx="1889761" cy="6611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" name="مستطيل 3"/>
          <p:cNvSpPr/>
          <p:nvPr/>
        </p:nvSpPr>
        <p:spPr>
          <a:xfrm>
            <a:off x="6248400" y="921104"/>
            <a:ext cx="1894448" cy="33126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مستطيل 5"/>
          <p:cNvSpPr/>
          <p:nvPr/>
        </p:nvSpPr>
        <p:spPr>
          <a:xfrm>
            <a:off x="6459416" y="470606"/>
            <a:ext cx="1909688" cy="3165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1026" name="Picture 2" descr="C:\Users\Microsoft\Desktop\العدد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251" y="0"/>
            <a:ext cx="4554108" cy="684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crosoft\Desktop\العدد 5 ‫‬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63"/>
            <a:ext cx="4224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807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8"/>
          <a:stretch/>
        </p:blipFill>
        <p:spPr>
          <a:xfrm>
            <a:off x="9394943" y="0"/>
            <a:ext cx="2797057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4675824" y="667524"/>
            <a:ext cx="4496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مُهِمْة أدائية :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3683726" y="2285864"/>
            <a:ext cx="5408022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5400" b="1" dirty="0" smtClean="0">
                <a:solidFill>
                  <a:schemeClr val="tx2"/>
                </a:solidFill>
              </a:rPr>
              <a:t>تصميم ميدالية لحقائق الضرب للعدد 5</a:t>
            </a:r>
            <a:endParaRPr lang="ar-JO" sz="54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Microsoft\Downloads\150584868_265508588255672_708004112347398342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4794">
            <a:off x="138824" y="3144859"/>
            <a:ext cx="4583390" cy="234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826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"/>
            <a:ext cx="12192000" cy="686104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162594" y="2011677"/>
            <a:ext cx="979714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FFC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FFC000"/>
                </a:solidFill>
              </a:rPr>
              <a:t>أحسنتم </a:t>
            </a:r>
          </a:p>
          <a:p>
            <a:pPr algn="ctr"/>
            <a:r>
              <a:rPr lang="ar-SA" sz="8800" b="1" dirty="0" smtClean="0">
                <a:solidFill>
                  <a:srgbClr val="F1A19F"/>
                </a:solidFill>
              </a:rPr>
              <a:t>إلى اللقــــاء</a:t>
            </a:r>
            <a:endParaRPr lang="en-US" sz="8800" b="1" dirty="0">
              <a:solidFill>
                <a:srgbClr val="F1A1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74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3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عنوان الدرس 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152400" y="222977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6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hlinkClick r:id="rId7" action="ppaction://hlinksldjump"/>
                </a:rPr>
                <a:t>تدريب الكتاب </a:t>
              </a:r>
              <a:endParaRPr lang="ar-JO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9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0" action="ppaction://hlinksldjump"/>
              </a:rPr>
              <a:t>المهام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hlinkClick r:id="rId11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2" action="ppaction://hlinksldjump"/>
              </a:rPr>
              <a:t>الهدف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hlinkClick r:id="rId9" action="ppaction://hlinksldjump"/>
          </p:cNvPr>
          <p:cNvSpPr txBox="1"/>
          <p:nvPr/>
        </p:nvSpPr>
        <p:spPr>
          <a:xfrm>
            <a:off x="804477" y="2184400"/>
            <a:ext cx="185738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3" action="ppaction://hlinksldjump"/>
              </a:rPr>
              <a:t>لعبة تفاعلية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hlinkClick r:id="rId14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5" action="ppaction://hlinksldjump"/>
              </a:rPr>
              <a:t>العرض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>
            <a:hlinkClick r:id="" action="ppaction://noaction"/>
          </p:cNvPr>
          <p:cNvSpPr txBox="1"/>
          <p:nvPr/>
        </p:nvSpPr>
        <p:spPr>
          <a:xfrm>
            <a:off x="3395670" y="723900"/>
            <a:ext cx="1031081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  <a:hlinkClick r:id="rId16" action="ppaction://hlinksldjump"/>
              </a:rPr>
              <a:t>فيديو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hlinkClick r:id="rId9" action="ppaction://hlinksldjump"/>
          </p:cNvPr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1" action="ppaction://hlinksldjump"/>
              </a:rPr>
              <a:t>عنوان الدرس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hlinkClick r:id="rId6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4" action="ppaction://hlinksldjump"/>
              </a:rPr>
              <a:t>نشاط كاشف 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68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446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374216" y="1804740"/>
            <a:ext cx="3443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عِنْوانُ الدَّرْس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1289537" y="2667616"/>
            <a:ext cx="930812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>
                <a:solidFill>
                  <a:schemeClr val="bg2"/>
                </a:solidFill>
              </a:rPr>
              <a:t>حقائق الضرب للعدد </a:t>
            </a:r>
            <a:r>
              <a:rPr lang="ar-SA" sz="9600" dirty="0" smtClean="0">
                <a:solidFill>
                  <a:srgbClr val="FF0000"/>
                </a:solidFill>
              </a:rPr>
              <a:t>5</a:t>
            </a:r>
            <a:endParaRPr lang="ar-JO" sz="1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35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938472" y="1804740"/>
            <a:ext cx="2315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الهَــــدَف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914400" y="2705725"/>
            <a:ext cx="994116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olidFill>
                  <a:schemeClr val="bg1"/>
                </a:solidFill>
              </a:rPr>
              <a:t>1</a:t>
            </a:r>
            <a:r>
              <a:rPr lang="ar-SA" sz="4800" dirty="0" smtClean="0">
                <a:solidFill>
                  <a:schemeClr val="bg1"/>
                </a:solidFill>
              </a:rPr>
              <a:t>)أن تتعرف الطالبة إلى حقائق  الضرب للعدد </a:t>
            </a:r>
            <a:r>
              <a:rPr lang="ar-SA" sz="4800" dirty="0" smtClean="0">
                <a:solidFill>
                  <a:srgbClr val="FF0000"/>
                </a:solidFill>
              </a:rPr>
              <a:t>5</a:t>
            </a:r>
          </a:p>
          <a:p>
            <a:r>
              <a:rPr lang="ar-SA" sz="4800" dirty="0" smtClean="0">
                <a:solidFill>
                  <a:schemeClr val="bg1"/>
                </a:solidFill>
              </a:rPr>
              <a:t>2)أن تعبر عن رسومات بجملة ضرب</a:t>
            </a:r>
            <a:endParaRPr lang="ar-JO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25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3" name="سهم إلى اليمين 2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7925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5" y="-1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3223846" y="454913"/>
            <a:ext cx="840544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 smtClean="0">
                <a:solidFill>
                  <a:srgbClr val="FFFF00"/>
                </a:solidFill>
              </a:rPr>
              <a:t>هيا نعد </a:t>
            </a:r>
            <a:r>
              <a:rPr lang="ar-SA" sz="7200" dirty="0" err="1" smtClean="0">
                <a:solidFill>
                  <a:srgbClr val="FFFF00"/>
                </a:solidFill>
              </a:rPr>
              <a:t>قفزياً</a:t>
            </a:r>
            <a:r>
              <a:rPr lang="ar-SA" sz="7200" dirty="0" smtClean="0">
                <a:solidFill>
                  <a:srgbClr val="FFFF00"/>
                </a:solidFill>
              </a:rPr>
              <a:t> خمسات:</a:t>
            </a:r>
            <a:endParaRPr lang="ar-JO" sz="7200" dirty="0">
              <a:solidFill>
                <a:srgbClr val="FFFF00"/>
              </a:solidFill>
            </a:endParaRPr>
          </a:p>
        </p:txBody>
      </p:sp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192" y="2095315"/>
            <a:ext cx="23241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84" y="2095313"/>
            <a:ext cx="23241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15" y="2095315"/>
            <a:ext cx="23241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375" y="2095314"/>
            <a:ext cx="23241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0051102" y="4173416"/>
            <a:ext cx="832280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>
                <a:solidFill>
                  <a:srgbClr val="FF0000"/>
                </a:solidFill>
              </a:rPr>
              <a:t>5</a:t>
            </a:r>
            <a:endParaRPr lang="ar-JO" sz="9600" dirty="0">
              <a:solidFill>
                <a:srgbClr val="FF000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6853661" y="4067908"/>
            <a:ext cx="1479893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>
                <a:solidFill>
                  <a:srgbClr val="FF0000"/>
                </a:solidFill>
              </a:rPr>
              <a:t>10</a:t>
            </a:r>
            <a:endParaRPr lang="ar-JO" sz="9600" dirty="0">
              <a:solidFill>
                <a:srgbClr val="FF0000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4368368" y="4067908"/>
            <a:ext cx="1479893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>
                <a:solidFill>
                  <a:srgbClr val="FF0000"/>
                </a:solidFill>
              </a:rPr>
              <a:t>15</a:t>
            </a:r>
            <a:endParaRPr lang="ar-JO" sz="9600" dirty="0">
              <a:solidFill>
                <a:srgbClr val="FF0000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1847906" y="4067908"/>
            <a:ext cx="1479893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>
                <a:solidFill>
                  <a:srgbClr val="FF0000"/>
                </a:solidFill>
              </a:rPr>
              <a:t>20</a:t>
            </a:r>
            <a:endParaRPr lang="ar-JO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95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الْعَرْض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57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 flipV="1">
            <a:off x="808892" y="1096163"/>
            <a:ext cx="10750062" cy="4161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" y="445477"/>
            <a:ext cx="10456984" cy="85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6" y="1506414"/>
            <a:ext cx="10439398" cy="238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6" y="4255477"/>
            <a:ext cx="10456981" cy="168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9051374" y="4333073"/>
            <a:ext cx="1144865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5400" dirty="0" smtClean="0">
                <a:solidFill>
                  <a:srgbClr val="FF0000"/>
                </a:solidFill>
              </a:rPr>
              <a:t>أربع</a:t>
            </a:r>
            <a:endParaRPr lang="ar-JO" sz="5400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673970" y="4356519"/>
            <a:ext cx="108740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 smtClean="0">
                <a:solidFill>
                  <a:srgbClr val="FF0000"/>
                </a:solidFill>
              </a:rPr>
              <a:t>4</a:t>
            </a:r>
            <a:endParaRPr lang="ar-JO" sz="6000" dirty="0">
              <a:solidFill>
                <a:srgbClr val="FF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3771995" y="4356519"/>
            <a:ext cx="108740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 smtClean="0">
                <a:solidFill>
                  <a:srgbClr val="FF0000"/>
                </a:solidFill>
              </a:rPr>
              <a:t>5</a:t>
            </a:r>
            <a:endParaRPr lang="ar-JO" sz="6000" dirty="0">
              <a:solidFill>
                <a:srgbClr val="FF000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2119041" y="4356519"/>
            <a:ext cx="108740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 smtClean="0">
                <a:solidFill>
                  <a:srgbClr val="FF0000"/>
                </a:solidFill>
              </a:rPr>
              <a:t>20</a:t>
            </a:r>
            <a:endParaRPr lang="ar-JO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29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3422</TotalTime>
  <Words>139</Words>
  <PresentationFormat>Personnalisé</PresentationFormat>
  <Paragraphs>59</Paragraphs>
  <Slides>23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نسق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داود ابو مويس</Manager>
  <Company>الملتقى التربوي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بوربوينت درس حقائق الضرب للعدد 5 رياضيات الصف الثاني الاساسي الفصل الدراسي الثاني</dc:title>
  <dc:subject>بوربوينت رياضيات الصف الثاني الاساسي درس حقائق الضرب للعدد 5 الفصل الدراسي الثاني</dc:subject>
  <dc:creator>الملتقى التربوي</dc:creator>
  <cp:keywords>رياضيات; الصف الثاني الاساسي; الفصل الثاني; الملتقى التربوي</cp:keywords>
  <dc:description>درس حقائق الضرب للعدد 5</dc:description>
  <cp:revision>1</cp:revision>
  <dcterms:created xsi:type="dcterms:W3CDTF">2021-03-15T09:44:21Z</dcterms:created>
  <dcterms:modified xsi:type="dcterms:W3CDTF">2021-03-15T20:43:40Z</dcterms:modified>
  <cp:category>رياضيات; الصف الثاني الاساسي; الفصل الثاني; الملتقى التربوي</cp:category>
</cp:coreProperties>
</file>