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9" r:id="rId3"/>
    <p:sldId id="258" r:id="rId4"/>
    <p:sldId id="259" r:id="rId5"/>
    <p:sldId id="281" r:id="rId6"/>
    <p:sldId id="265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83" r:id="rId15"/>
    <p:sldId id="298" r:id="rId16"/>
    <p:sldId id="299" r:id="rId17"/>
    <p:sldId id="276" r:id="rId18"/>
    <p:sldId id="272" r:id="rId19"/>
    <p:sldId id="271" r:id="rId20"/>
    <p:sldId id="291" r:id="rId21"/>
    <p:sldId id="275" r:id="rId22"/>
    <p:sldId id="292" r:id="rId23"/>
    <p:sldId id="293" r:id="rId24"/>
    <p:sldId id="273" r:id="rId25"/>
    <p:sldId id="296" r:id="rId26"/>
    <p:sldId id="270" r:id="rId27"/>
    <p:sldId id="294" r:id="rId28"/>
    <p:sldId id="295" r:id="rId29"/>
    <p:sldId id="274" r:id="rId30"/>
    <p:sldId id="268" r:id="rId31"/>
    <p:sldId id="266" r:id="rId32"/>
    <p:sldId id="267" r:id="rId3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هيا ابراهيم محمد عوينه" initials="هيا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1A19F"/>
    <a:srgbClr val="DE52C0"/>
    <a:srgbClr val="C40000"/>
    <a:srgbClr val="FF0066"/>
    <a:srgbClr val="1DD526"/>
    <a:srgbClr val="080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2&amp;semester=2&amp;subject=2&amp;type=5&amp;submit=submi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microsoft.com/office/2007/relationships/hdphoto" Target="../media/hdphoto2.wdp"/><Relationship Id="rId26" Type="http://schemas.openxmlformats.org/officeDocument/2006/relationships/image" Target="../media/image11.jpg"/><Relationship Id="rId3" Type="http://schemas.openxmlformats.org/officeDocument/2006/relationships/audio" Target="../media/audio4.wav"/><Relationship Id="rId21" Type="http://schemas.openxmlformats.org/officeDocument/2006/relationships/image" Target="../media/image5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58.png"/><Relationship Id="rId2" Type="http://schemas.openxmlformats.org/officeDocument/2006/relationships/audio" Target="../media/audio3.wav"/><Relationship Id="rId16" Type="http://schemas.openxmlformats.org/officeDocument/2006/relationships/image" Target="../media/image51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7.png"/><Relationship Id="rId5" Type="http://schemas.openxmlformats.org/officeDocument/2006/relationships/audio" Target="../media/audio1.wav"/><Relationship Id="rId15" Type="http://schemas.openxmlformats.org/officeDocument/2006/relationships/image" Target="../media/image50.png"/><Relationship Id="rId23" Type="http://schemas.openxmlformats.org/officeDocument/2006/relationships/image" Target="../media/image56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4" Type="http://schemas.openxmlformats.org/officeDocument/2006/relationships/audio" Target="../media/audio2.wav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5.png"/><Relationship Id="rId27" Type="http://schemas.openxmlformats.org/officeDocument/2006/relationships/image" Target="../media/image5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microsoft.com/office/2007/relationships/hdphoto" Target="../media/hdphoto2.wdp"/><Relationship Id="rId26" Type="http://schemas.openxmlformats.org/officeDocument/2006/relationships/image" Target="../media/image11.jpg"/><Relationship Id="rId3" Type="http://schemas.openxmlformats.org/officeDocument/2006/relationships/audio" Target="../media/audio4.wav"/><Relationship Id="rId21" Type="http://schemas.openxmlformats.org/officeDocument/2006/relationships/image" Target="../media/image5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58.png"/><Relationship Id="rId2" Type="http://schemas.openxmlformats.org/officeDocument/2006/relationships/audio" Target="../media/audio3.wav"/><Relationship Id="rId16" Type="http://schemas.openxmlformats.org/officeDocument/2006/relationships/image" Target="../media/image51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7.png"/><Relationship Id="rId5" Type="http://schemas.openxmlformats.org/officeDocument/2006/relationships/audio" Target="../media/audio1.wav"/><Relationship Id="rId15" Type="http://schemas.openxmlformats.org/officeDocument/2006/relationships/image" Target="../media/image50.png"/><Relationship Id="rId23" Type="http://schemas.openxmlformats.org/officeDocument/2006/relationships/image" Target="../media/image56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4" Type="http://schemas.openxmlformats.org/officeDocument/2006/relationships/audio" Target="../media/audio2.wav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5.png"/><Relationship Id="rId27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microsoft.com/office/2007/relationships/hdphoto" Target="../media/hdphoto2.wdp"/><Relationship Id="rId26" Type="http://schemas.openxmlformats.org/officeDocument/2006/relationships/image" Target="../media/image11.jpg"/><Relationship Id="rId3" Type="http://schemas.openxmlformats.org/officeDocument/2006/relationships/audio" Target="../media/audio4.wav"/><Relationship Id="rId21" Type="http://schemas.openxmlformats.org/officeDocument/2006/relationships/image" Target="../media/image5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58.png"/><Relationship Id="rId2" Type="http://schemas.openxmlformats.org/officeDocument/2006/relationships/audio" Target="../media/audio3.wav"/><Relationship Id="rId16" Type="http://schemas.openxmlformats.org/officeDocument/2006/relationships/image" Target="../media/image51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7.png"/><Relationship Id="rId5" Type="http://schemas.openxmlformats.org/officeDocument/2006/relationships/audio" Target="../media/audio1.wav"/><Relationship Id="rId15" Type="http://schemas.openxmlformats.org/officeDocument/2006/relationships/image" Target="../media/image50.png"/><Relationship Id="rId23" Type="http://schemas.openxmlformats.org/officeDocument/2006/relationships/image" Target="../media/image56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4" Type="http://schemas.openxmlformats.org/officeDocument/2006/relationships/audio" Target="../media/audio2.wav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5.png"/><Relationship Id="rId27" Type="http://schemas.openxmlformats.org/officeDocument/2006/relationships/image" Target="../media/image59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microsoft.com/office/2007/relationships/hdphoto" Target="../media/hdphoto2.wdp"/><Relationship Id="rId26" Type="http://schemas.openxmlformats.org/officeDocument/2006/relationships/image" Target="../media/image11.jpg"/><Relationship Id="rId3" Type="http://schemas.openxmlformats.org/officeDocument/2006/relationships/audio" Target="../media/audio4.wav"/><Relationship Id="rId21" Type="http://schemas.openxmlformats.org/officeDocument/2006/relationships/image" Target="../media/image5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58.png"/><Relationship Id="rId2" Type="http://schemas.openxmlformats.org/officeDocument/2006/relationships/audio" Target="../media/audio3.wav"/><Relationship Id="rId16" Type="http://schemas.openxmlformats.org/officeDocument/2006/relationships/image" Target="../media/image51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7.png"/><Relationship Id="rId5" Type="http://schemas.openxmlformats.org/officeDocument/2006/relationships/audio" Target="../media/audio1.wav"/><Relationship Id="rId15" Type="http://schemas.openxmlformats.org/officeDocument/2006/relationships/image" Target="../media/image50.png"/><Relationship Id="rId23" Type="http://schemas.openxmlformats.org/officeDocument/2006/relationships/image" Target="../media/image56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4" Type="http://schemas.openxmlformats.org/officeDocument/2006/relationships/audio" Target="../media/audio2.wav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5.png"/><Relationship Id="rId27" Type="http://schemas.openxmlformats.org/officeDocument/2006/relationships/image" Target="../media/image5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24.xml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7.xml"/><Relationship Id="rId1" Type="http://schemas.openxmlformats.org/officeDocument/2006/relationships/tags" Target="../tags/tag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6.xml"/><Relationship Id="rId10" Type="http://schemas.openxmlformats.org/officeDocument/2006/relationships/slide" Target="slide29.xml"/><Relationship Id="rId4" Type="http://schemas.openxmlformats.org/officeDocument/2006/relationships/image" Target="../media/image3.emf"/><Relationship Id="rId9" Type="http://schemas.openxmlformats.org/officeDocument/2006/relationships/slide" Target="slide18.xml"/><Relationship Id="rId1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jpg"/><Relationship Id="rId11" Type="http://schemas.openxmlformats.org/officeDocument/2006/relationships/slide" Target="slide7.xml"/><Relationship Id="rId5" Type="http://schemas.openxmlformats.org/officeDocument/2006/relationships/audio" Target="../media/audio2.wav"/><Relationship Id="rId10" Type="http://schemas.openxmlformats.org/officeDocument/2006/relationships/image" Target="../media/image11.jp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03043" y="3163277"/>
            <a:ext cx="3188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smtClean="0">
                <a:ln/>
                <a:solidFill>
                  <a:schemeClr val="accent4"/>
                </a:solidFill>
                <a:effectLst/>
              </a:rPr>
              <a:t>الصَّفُّ الثّاني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156960" y="905691"/>
            <a:ext cx="41714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ما ناتج جمع العددين :     </a:t>
            </a:r>
            <a:r>
              <a:rPr lang="ar-SA" sz="2800" b="1" dirty="0" smtClean="0"/>
              <a:t>9   3</a:t>
            </a:r>
          </a:p>
          <a:p>
            <a:r>
              <a:rPr lang="ar-SA" sz="2800" b="1" dirty="0"/>
              <a:t> </a:t>
            </a:r>
            <a:r>
              <a:rPr lang="ar-SA" sz="2800" b="1" dirty="0" smtClean="0"/>
              <a:t>                +7   5</a:t>
            </a:r>
          </a:p>
          <a:p>
            <a:r>
              <a:rPr lang="ar-SA" sz="2800" b="1" dirty="0"/>
              <a:t> </a:t>
            </a:r>
            <a:r>
              <a:rPr lang="ar-SA" sz="2800" b="1" dirty="0" smtClean="0"/>
              <a:t>                           </a:t>
            </a:r>
            <a:endParaRPr lang="ar-SA" sz="2800" b="1" dirty="0"/>
          </a:p>
        </p:txBody>
      </p:sp>
      <p:cxnSp>
        <p:nvCxnSpPr>
          <p:cNvPr id="4" name="رابط مستقيم 3"/>
          <p:cNvCxnSpPr/>
          <p:nvPr/>
        </p:nvCxnSpPr>
        <p:spPr>
          <a:xfrm flipH="1" flipV="1">
            <a:off x="7680960" y="1820312"/>
            <a:ext cx="966652" cy="8709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8164286" y="1829021"/>
            <a:ext cx="3483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6</a:t>
            </a:r>
            <a:endParaRPr lang="ar-SA" sz="3600" b="1" dirty="0"/>
          </a:p>
        </p:txBody>
      </p:sp>
      <p:sp>
        <p:nvSpPr>
          <p:cNvPr id="7" name="مخطط انسيابي: رابط 6"/>
          <p:cNvSpPr/>
          <p:nvPr/>
        </p:nvSpPr>
        <p:spPr>
          <a:xfrm>
            <a:off x="7680960" y="679269"/>
            <a:ext cx="226423" cy="296091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</a:rPr>
              <a:t>1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676606" y="1829242"/>
            <a:ext cx="3439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9</a:t>
            </a:r>
            <a:endParaRPr lang="ar-SA" sz="3600" b="1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6" y="3286736"/>
            <a:ext cx="1576252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31" y="3099026"/>
            <a:ext cx="1576106" cy="149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زر إجراء: الصفحة الرئيسية 10">
            <a:hlinkClick r:id="rId7" action="ppaction://hlinksldjump" highlightClick="1"/>
          </p:cNvPr>
          <p:cNvSpPr/>
          <p:nvPr/>
        </p:nvSpPr>
        <p:spPr>
          <a:xfrm>
            <a:off x="4747491" y="5399934"/>
            <a:ext cx="1754909" cy="1199606"/>
          </a:xfrm>
          <a:prstGeom prst="actionButtonHome">
            <a:avLst/>
          </a:prstGeom>
          <a:solidFill>
            <a:srgbClr val="1DD52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solidFill>
                  <a:srgbClr val="FF0000"/>
                </a:solidFill>
              </a:rPr>
              <a:t>للعودة الى شريحة الأسئلة اضغط هنا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99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إجابه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43959" y="1385740"/>
            <a:ext cx="7513163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هيا نحدد عناصر جملة الجمع في الجملة التالية :</a:t>
            </a:r>
          </a:p>
          <a:p>
            <a:endParaRPr lang="ar-SA" dirty="0"/>
          </a:p>
          <a:p>
            <a:r>
              <a:rPr lang="ar-SA" sz="4800" b="1" dirty="0" smtClean="0"/>
              <a:t>45+39=84</a:t>
            </a:r>
            <a:endParaRPr lang="ar-SA" sz="4800" b="1" dirty="0"/>
          </a:p>
        </p:txBody>
      </p:sp>
      <p:sp>
        <p:nvSpPr>
          <p:cNvPr id="3" name="مخطط انسيابي: رابط 2"/>
          <p:cNvSpPr/>
          <p:nvPr/>
        </p:nvSpPr>
        <p:spPr>
          <a:xfrm>
            <a:off x="8550111" y="1833140"/>
            <a:ext cx="216817" cy="24509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1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920033" y="2747652"/>
            <a:ext cx="29616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ناتج الجمع هو:</a:t>
            </a:r>
            <a:endParaRPr lang="ar-SA" sz="32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816340" y="2666861"/>
            <a:ext cx="9506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FF0000"/>
                </a:solidFill>
              </a:rPr>
              <a:t>84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807800" y="3134297"/>
            <a:ext cx="21775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المجموع:</a:t>
            </a:r>
            <a:endParaRPr lang="ar-SA" sz="40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412989" y="3264140"/>
            <a:ext cx="17573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00B050"/>
                </a:solidFill>
              </a:rPr>
              <a:t>39</a:t>
            </a:r>
            <a:endParaRPr lang="ar-SA" sz="4400" b="1" dirty="0">
              <a:solidFill>
                <a:srgbClr val="00B05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611658" y="3778703"/>
            <a:ext cx="35784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/>
              <a:t>المجموع إليه : </a:t>
            </a:r>
            <a:endParaRPr lang="ar-SA" sz="4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269584" y="3908546"/>
            <a:ext cx="102210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rgbClr val="080E1A"/>
                </a:solidFill>
              </a:rPr>
              <a:t>45</a:t>
            </a:r>
            <a:endParaRPr lang="ar-SA" sz="4400" dirty="0">
              <a:solidFill>
                <a:srgbClr val="080E1A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45" y="5062707"/>
            <a:ext cx="2022764" cy="1795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8" y="5103316"/>
            <a:ext cx="1782617" cy="1754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زر إجراء: الصفحة الرئيسية 11">
            <a:hlinkClick r:id="rId7" action="ppaction://hlinksldjump" highlightClick="1"/>
          </p:cNvPr>
          <p:cNvSpPr/>
          <p:nvPr/>
        </p:nvSpPr>
        <p:spPr>
          <a:xfrm>
            <a:off x="120074" y="4959927"/>
            <a:ext cx="1884218" cy="1708727"/>
          </a:xfrm>
          <a:prstGeom prst="actionButtonHome">
            <a:avLst/>
          </a:prstGeom>
          <a:solidFill>
            <a:srgbClr val="1DD52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solidFill>
                  <a:srgbClr val="FF0000"/>
                </a:solidFill>
              </a:rPr>
              <a:t>للعودة الى شريحة الأسئلة اضغط هنا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42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إجابه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638697" y="744718"/>
            <a:ext cx="58737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هيا يا نجوم المستقبل نجد ناتج الجمع الصحيح </a:t>
            </a:r>
            <a:r>
              <a:rPr lang="ar-SA" dirty="0" smtClean="0"/>
              <a:t>: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431177" y="2656114"/>
            <a:ext cx="60002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/>
              <a:t>28+37=</a:t>
            </a:r>
            <a:endParaRPr lang="ar-SA" sz="4000" b="1" dirty="0"/>
          </a:p>
        </p:txBody>
      </p:sp>
      <p:sp>
        <p:nvSpPr>
          <p:cNvPr id="4" name="مخطط انسيابي: رابط 3"/>
          <p:cNvSpPr/>
          <p:nvPr/>
        </p:nvSpPr>
        <p:spPr>
          <a:xfrm>
            <a:off x="8717281" y="2429691"/>
            <a:ext cx="330926" cy="3483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1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123612" y="2629987"/>
            <a:ext cx="3048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/>
              <a:t>5</a:t>
            </a:r>
            <a:endParaRPr lang="ar-SA" sz="4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431280" y="2603862"/>
            <a:ext cx="5529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/>
              <a:t>6</a:t>
            </a:r>
            <a:endParaRPr lang="ar-SA" sz="44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37" y="3981994"/>
            <a:ext cx="1576252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85" y="4013426"/>
            <a:ext cx="1576106" cy="149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زر إجراء: الصفحة الرئيسية 8">
            <a:hlinkClick r:id="rId7" action="ppaction://hlinksldjump" highlightClick="1"/>
          </p:cNvPr>
          <p:cNvSpPr/>
          <p:nvPr/>
        </p:nvSpPr>
        <p:spPr>
          <a:xfrm>
            <a:off x="0" y="5241637"/>
            <a:ext cx="2032000" cy="1616363"/>
          </a:xfrm>
          <a:prstGeom prst="actionButtonHome">
            <a:avLst/>
          </a:prstGeom>
          <a:solidFill>
            <a:srgbClr val="1DD52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solidFill>
                  <a:srgbClr val="FF0000"/>
                </a:solidFill>
              </a:rPr>
              <a:t>للعودة الى شريحة الأسئلة اضغط هنا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49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إجابه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37328" y="282804"/>
            <a:ext cx="1015266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ذهب خالد الى مزرعة جده فقطف في اليوم الأول </a:t>
            </a:r>
            <a:r>
              <a:rPr lang="ar-SA" sz="4000" b="1" dirty="0" smtClean="0">
                <a:solidFill>
                  <a:srgbClr val="FF0000"/>
                </a:solidFill>
              </a:rPr>
              <a:t>42</a:t>
            </a:r>
            <a:r>
              <a:rPr lang="ar-SA" sz="3200" b="1" dirty="0" smtClean="0"/>
              <a:t> حبة برتقال وفي اليوم الثاني قطف </a:t>
            </a:r>
            <a:r>
              <a:rPr lang="ar-SA" sz="4000" b="1" dirty="0" smtClean="0">
                <a:solidFill>
                  <a:srgbClr val="FF0000"/>
                </a:solidFill>
              </a:rPr>
              <a:t>28</a:t>
            </a:r>
            <a:r>
              <a:rPr lang="ar-SA" sz="3200" b="1" dirty="0" smtClean="0"/>
              <a:t> حبة برتقال كم حبة برتقال قطف في اليومين ؟؟؟</a:t>
            </a:r>
            <a:endParaRPr lang="ar-SA" sz="32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9162854" y="1606243"/>
            <a:ext cx="12066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2060"/>
                </a:solidFill>
              </a:rPr>
              <a:t>الحل: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986779" y="2818614"/>
            <a:ext cx="53072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42+28=</a:t>
            </a:r>
            <a:endParaRPr lang="ar-SA" sz="48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338766" y="2726281"/>
            <a:ext cx="6033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/>
              <a:t>0</a:t>
            </a:r>
            <a:endParaRPr lang="ar-SA" sz="5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909847" y="2772447"/>
            <a:ext cx="6301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/>
              <a:t>7</a:t>
            </a:r>
            <a:endParaRPr lang="ar-SA" sz="5400" dirty="0"/>
          </a:p>
        </p:txBody>
      </p:sp>
      <p:sp>
        <p:nvSpPr>
          <p:cNvPr id="7" name="مخطط انسيابي: رابط 6"/>
          <p:cNvSpPr/>
          <p:nvPr/>
        </p:nvSpPr>
        <p:spPr>
          <a:xfrm>
            <a:off x="9473938" y="2726281"/>
            <a:ext cx="207390" cy="271443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C00000"/>
                </a:solidFill>
              </a:rPr>
              <a:t>1</a:t>
            </a:r>
            <a:endParaRPr lang="ar-SA" sz="2800" dirty="0">
              <a:solidFill>
                <a:srgbClr val="C00000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37" y="3981994"/>
            <a:ext cx="1576252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85" y="4013426"/>
            <a:ext cx="1576106" cy="149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زر إجراء: الصفحة الرئيسية 9">
            <a:hlinkClick r:id="rId7" action="ppaction://hlinksldjump" highlightClick="1"/>
          </p:cNvPr>
          <p:cNvSpPr/>
          <p:nvPr/>
        </p:nvSpPr>
        <p:spPr>
          <a:xfrm>
            <a:off x="0" y="5121564"/>
            <a:ext cx="2189018" cy="1736436"/>
          </a:xfrm>
          <a:prstGeom prst="actionButtonHome">
            <a:avLst/>
          </a:prstGeom>
          <a:solidFill>
            <a:srgbClr val="1DD52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solidFill>
                  <a:srgbClr val="FF0000"/>
                </a:solidFill>
              </a:rPr>
              <a:t>للعودة الى شريحة الأسئلة اضغط هنا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66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إجابه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سهم إلى اليمين 3">
            <a:hlinkClick r:id="rId3" action="ppaction://hlinksldjump"/>
          </p:cNvPr>
          <p:cNvSpPr/>
          <p:nvPr/>
        </p:nvSpPr>
        <p:spPr>
          <a:xfrm>
            <a:off x="1145309" y="5458095"/>
            <a:ext cx="2752436" cy="10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العودة الى شريحة الفهرس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صورة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7103940" y="473936"/>
            <a:ext cx="42944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5400" b="1" dirty="0" smtClean="0">
                <a:solidFill>
                  <a:srgbClr val="FFC000"/>
                </a:solidFill>
              </a:rPr>
              <a:t>الجمع ال</a:t>
            </a:r>
            <a:r>
              <a:rPr lang="ar-SA" sz="5400" b="1" dirty="0" smtClean="0">
                <a:solidFill>
                  <a:srgbClr val="FFC000"/>
                </a:solidFill>
              </a:rPr>
              <a:t>عمودي</a:t>
            </a:r>
            <a:endParaRPr lang="ar-SA" sz="5400" b="1" dirty="0">
              <a:solidFill>
                <a:srgbClr val="FFC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29194" y="1443938"/>
            <a:ext cx="10933611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 smtClean="0">
                <a:solidFill>
                  <a:schemeClr val="bg1"/>
                </a:solidFill>
              </a:rPr>
              <a:t>بمناسبة عيد الام اشترى سامي لامه ساعة                       سعرها</a:t>
            </a:r>
            <a:r>
              <a:rPr lang="ar-SA" sz="3200" b="1" dirty="0" smtClean="0">
                <a:solidFill>
                  <a:schemeClr val="bg1"/>
                </a:solidFill>
              </a:rPr>
              <a:t> </a:t>
            </a:r>
            <a:r>
              <a:rPr lang="ar-JO" sz="3200" b="1" dirty="0" smtClean="0">
                <a:solidFill>
                  <a:schemeClr val="accent4"/>
                </a:solidFill>
              </a:rPr>
              <a:t>289</a:t>
            </a:r>
            <a:r>
              <a:rPr lang="ar-SA" sz="3200" b="1" dirty="0" smtClean="0">
                <a:solidFill>
                  <a:schemeClr val="bg1"/>
                </a:solidFill>
              </a:rPr>
              <a:t> </a:t>
            </a:r>
            <a:r>
              <a:rPr lang="ar-JO" sz="3200" b="1" dirty="0" smtClean="0">
                <a:solidFill>
                  <a:schemeClr val="bg1"/>
                </a:solidFill>
              </a:rPr>
              <a:t>شيكلاً </a:t>
            </a:r>
          </a:p>
          <a:p>
            <a:endParaRPr lang="ar-JO" sz="3200" b="1" dirty="0">
              <a:solidFill>
                <a:schemeClr val="bg1"/>
              </a:solidFill>
            </a:endParaRPr>
          </a:p>
          <a:p>
            <a:r>
              <a:rPr lang="ar-JO" sz="3200" b="1" dirty="0" smtClean="0">
                <a:solidFill>
                  <a:schemeClr val="bg1"/>
                </a:solidFill>
              </a:rPr>
              <a:t>واشترت سلمى خاتماً فضياَ                 سعره </a:t>
            </a:r>
            <a:r>
              <a:rPr lang="ar-JO" sz="3200" b="1" dirty="0" smtClean="0">
                <a:solidFill>
                  <a:schemeClr val="accent4"/>
                </a:solidFill>
              </a:rPr>
              <a:t>324</a:t>
            </a:r>
            <a:r>
              <a:rPr lang="ar-SA" sz="3200" b="1" dirty="0" smtClean="0">
                <a:solidFill>
                  <a:schemeClr val="bg1"/>
                </a:solidFill>
              </a:rPr>
              <a:t> </a:t>
            </a:r>
            <a:r>
              <a:rPr lang="ar-JO" sz="3200" b="1" dirty="0" smtClean="0">
                <a:solidFill>
                  <a:schemeClr val="bg1"/>
                </a:solidFill>
              </a:rPr>
              <a:t>شيكلاً كم شيكلاً دفع الاثنين ثمن الهديتين ؟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96" y="1353924"/>
            <a:ext cx="1329043" cy="51820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834" y="2250609"/>
            <a:ext cx="1032211" cy="616616"/>
          </a:xfrm>
          <a:prstGeom prst="rect">
            <a:avLst/>
          </a:prstGeom>
        </p:spPr>
      </p:pic>
      <p:cxnSp>
        <p:nvCxnSpPr>
          <p:cNvPr id="53" name="رابط مستقيم 52"/>
          <p:cNvCxnSpPr/>
          <p:nvPr/>
        </p:nvCxnSpPr>
        <p:spPr>
          <a:xfrm flipH="1">
            <a:off x="9152709" y="3056709"/>
            <a:ext cx="34835" cy="27606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flipH="1">
            <a:off x="7985760" y="3056709"/>
            <a:ext cx="8710" cy="27606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ستطيل 54"/>
          <p:cNvSpPr/>
          <p:nvPr/>
        </p:nvSpPr>
        <p:spPr>
          <a:xfrm>
            <a:off x="6196148" y="5829343"/>
            <a:ext cx="3579224" cy="23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6" name="رابط مستقيم 55"/>
          <p:cNvCxnSpPr/>
          <p:nvPr/>
        </p:nvCxnSpPr>
        <p:spPr>
          <a:xfrm flipH="1">
            <a:off x="6740434" y="3056709"/>
            <a:ext cx="8710" cy="27606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شكل بيضاوي 56"/>
          <p:cNvSpPr/>
          <p:nvPr/>
        </p:nvSpPr>
        <p:spPr>
          <a:xfrm>
            <a:off x="8952410" y="5672002"/>
            <a:ext cx="470263" cy="148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/>
          <p:cNvSpPr/>
          <p:nvPr/>
        </p:nvSpPr>
        <p:spPr>
          <a:xfrm>
            <a:off x="8952409" y="5510849"/>
            <a:ext cx="470263" cy="148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/>
          <p:cNvSpPr/>
          <p:nvPr/>
        </p:nvSpPr>
        <p:spPr>
          <a:xfrm>
            <a:off x="8952409" y="5337216"/>
            <a:ext cx="470263" cy="148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/>
          <p:cNvSpPr/>
          <p:nvPr/>
        </p:nvSpPr>
        <p:spPr>
          <a:xfrm>
            <a:off x="8926019" y="5121256"/>
            <a:ext cx="470263" cy="148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/>
          <p:cNvSpPr/>
          <p:nvPr/>
        </p:nvSpPr>
        <p:spPr>
          <a:xfrm>
            <a:off x="7776755" y="5666560"/>
            <a:ext cx="470263" cy="148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61"/>
          <p:cNvSpPr/>
          <p:nvPr/>
        </p:nvSpPr>
        <p:spPr>
          <a:xfrm>
            <a:off x="7776755" y="5521234"/>
            <a:ext cx="470263" cy="148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شكل بيضاوي 62"/>
          <p:cNvSpPr/>
          <p:nvPr/>
        </p:nvSpPr>
        <p:spPr>
          <a:xfrm>
            <a:off x="7768046" y="5373190"/>
            <a:ext cx="470263" cy="148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/>
          <p:cNvSpPr/>
          <p:nvPr/>
        </p:nvSpPr>
        <p:spPr>
          <a:xfrm>
            <a:off x="7776755" y="5227321"/>
            <a:ext cx="470263" cy="148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/>
          <p:cNvSpPr/>
          <p:nvPr/>
        </p:nvSpPr>
        <p:spPr>
          <a:xfrm>
            <a:off x="7768046" y="5077099"/>
            <a:ext cx="470263" cy="148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/>
          <p:cNvSpPr/>
          <p:nvPr/>
        </p:nvSpPr>
        <p:spPr>
          <a:xfrm>
            <a:off x="7768046" y="4926877"/>
            <a:ext cx="470263" cy="148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/>
          <p:cNvSpPr/>
          <p:nvPr/>
        </p:nvSpPr>
        <p:spPr>
          <a:xfrm>
            <a:off x="7776755" y="4774532"/>
            <a:ext cx="470263" cy="148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/>
          <p:cNvSpPr/>
          <p:nvPr/>
        </p:nvSpPr>
        <p:spPr>
          <a:xfrm>
            <a:off x="7785464" y="4622187"/>
            <a:ext cx="470263" cy="148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/>
          <p:cNvSpPr/>
          <p:nvPr/>
        </p:nvSpPr>
        <p:spPr>
          <a:xfrm>
            <a:off x="6514012" y="5666559"/>
            <a:ext cx="470263" cy="148045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/>
          <p:cNvSpPr/>
          <p:nvPr/>
        </p:nvSpPr>
        <p:spPr>
          <a:xfrm>
            <a:off x="6522721" y="5518513"/>
            <a:ext cx="470263" cy="148045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/>
          <p:cNvSpPr/>
          <p:nvPr/>
        </p:nvSpPr>
        <p:spPr>
          <a:xfrm>
            <a:off x="8943701" y="4962824"/>
            <a:ext cx="470263" cy="148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8961117" y="4814620"/>
            <a:ext cx="470263" cy="148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/>
          <p:cNvSpPr/>
          <p:nvPr/>
        </p:nvSpPr>
        <p:spPr>
          <a:xfrm>
            <a:off x="8926020" y="4619903"/>
            <a:ext cx="470263" cy="148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/>
          <p:cNvSpPr/>
          <p:nvPr/>
        </p:nvSpPr>
        <p:spPr>
          <a:xfrm>
            <a:off x="8934993" y="4443726"/>
            <a:ext cx="470263" cy="148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شكل بيضاوي 74"/>
          <p:cNvSpPr/>
          <p:nvPr/>
        </p:nvSpPr>
        <p:spPr>
          <a:xfrm>
            <a:off x="8943704" y="4256731"/>
            <a:ext cx="470263" cy="148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75"/>
          <p:cNvSpPr/>
          <p:nvPr/>
        </p:nvSpPr>
        <p:spPr>
          <a:xfrm>
            <a:off x="8952407" y="4053017"/>
            <a:ext cx="470263" cy="1250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8943704" y="3883257"/>
            <a:ext cx="470263" cy="153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77"/>
          <p:cNvSpPr/>
          <p:nvPr/>
        </p:nvSpPr>
        <p:spPr>
          <a:xfrm>
            <a:off x="8952409" y="3762303"/>
            <a:ext cx="470263" cy="118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شكل بيضاوي 78"/>
          <p:cNvSpPr/>
          <p:nvPr/>
        </p:nvSpPr>
        <p:spPr>
          <a:xfrm>
            <a:off x="8952408" y="3596055"/>
            <a:ext cx="470263" cy="1172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شكل بيضاوي 79"/>
          <p:cNvSpPr/>
          <p:nvPr/>
        </p:nvSpPr>
        <p:spPr>
          <a:xfrm>
            <a:off x="7768045" y="4426288"/>
            <a:ext cx="470263" cy="148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شكل بيضاوي 80"/>
          <p:cNvSpPr/>
          <p:nvPr/>
        </p:nvSpPr>
        <p:spPr>
          <a:xfrm>
            <a:off x="7794171" y="4214977"/>
            <a:ext cx="470263" cy="1480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/>
          <p:cNvSpPr/>
          <p:nvPr/>
        </p:nvSpPr>
        <p:spPr>
          <a:xfrm>
            <a:off x="6522721" y="5250780"/>
            <a:ext cx="470263" cy="148045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شكل بيضاوي 82"/>
          <p:cNvSpPr/>
          <p:nvPr/>
        </p:nvSpPr>
        <p:spPr>
          <a:xfrm>
            <a:off x="6522721" y="5101374"/>
            <a:ext cx="470263" cy="148045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شكل بيضاوي 83"/>
          <p:cNvSpPr/>
          <p:nvPr/>
        </p:nvSpPr>
        <p:spPr>
          <a:xfrm>
            <a:off x="6522721" y="4951968"/>
            <a:ext cx="470263" cy="148045"/>
          </a:xfrm>
          <a:prstGeom prst="ellips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ستطيل 84"/>
          <p:cNvSpPr/>
          <p:nvPr/>
        </p:nvSpPr>
        <p:spPr>
          <a:xfrm>
            <a:off x="8913220" y="3460787"/>
            <a:ext cx="531223" cy="1863635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ستطيل 85"/>
          <p:cNvSpPr/>
          <p:nvPr/>
        </p:nvSpPr>
        <p:spPr>
          <a:xfrm>
            <a:off x="7675418" y="4115552"/>
            <a:ext cx="737065" cy="1699052"/>
          </a:xfrm>
          <a:prstGeom prst="rect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5953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صورة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89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939143" y="3314239"/>
            <a:ext cx="6674640" cy="24072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6885350" y="482369"/>
            <a:ext cx="42944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5400" b="1" dirty="0" smtClean="0">
                <a:solidFill>
                  <a:srgbClr val="FFC000"/>
                </a:solidFill>
              </a:rPr>
              <a:t>الجمع الافقي </a:t>
            </a:r>
            <a:endParaRPr lang="ar-SA" sz="5400" b="1" dirty="0">
              <a:solidFill>
                <a:srgbClr val="FFC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29194" y="1665862"/>
            <a:ext cx="10933611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 smtClean="0">
                <a:solidFill>
                  <a:schemeClr val="bg1"/>
                </a:solidFill>
              </a:rPr>
              <a:t>بمناسبة عيد الام اشترى سامي لامه ساعة                       سعرها</a:t>
            </a:r>
            <a:r>
              <a:rPr lang="ar-SA" sz="3200" b="1" dirty="0" smtClean="0">
                <a:solidFill>
                  <a:schemeClr val="bg1"/>
                </a:solidFill>
              </a:rPr>
              <a:t> </a:t>
            </a:r>
            <a:r>
              <a:rPr lang="ar-JO" sz="3200" b="1" dirty="0" smtClean="0">
                <a:solidFill>
                  <a:schemeClr val="accent4"/>
                </a:solidFill>
              </a:rPr>
              <a:t>289</a:t>
            </a:r>
            <a:r>
              <a:rPr lang="ar-SA" sz="3200" b="1" dirty="0" smtClean="0">
                <a:solidFill>
                  <a:schemeClr val="bg1"/>
                </a:solidFill>
              </a:rPr>
              <a:t> </a:t>
            </a:r>
            <a:r>
              <a:rPr lang="ar-JO" sz="3200" b="1" dirty="0" smtClean="0">
                <a:solidFill>
                  <a:schemeClr val="bg1"/>
                </a:solidFill>
              </a:rPr>
              <a:t>شيكلاً </a:t>
            </a:r>
          </a:p>
          <a:p>
            <a:endParaRPr lang="ar-JO" sz="3200" b="1" dirty="0">
              <a:solidFill>
                <a:schemeClr val="bg1"/>
              </a:solidFill>
            </a:endParaRPr>
          </a:p>
          <a:p>
            <a:r>
              <a:rPr lang="ar-JO" sz="3200" b="1" dirty="0" smtClean="0">
                <a:solidFill>
                  <a:schemeClr val="bg1"/>
                </a:solidFill>
              </a:rPr>
              <a:t>واشترت سلمى خاتماً فضياَ                 سعره </a:t>
            </a:r>
            <a:r>
              <a:rPr lang="ar-JO" sz="3200" b="1" dirty="0" smtClean="0">
                <a:solidFill>
                  <a:schemeClr val="accent4"/>
                </a:solidFill>
              </a:rPr>
              <a:t>324</a:t>
            </a:r>
            <a:r>
              <a:rPr lang="ar-SA" sz="3200" b="1" dirty="0" smtClean="0">
                <a:solidFill>
                  <a:schemeClr val="bg1"/>
                </a:solidFill>
              </a:rPr>
              <a:t> </a:t>
            </a:r>
            <a:r>
              <a:rPr lang="ar-JO" sz="3200" b="1" dirty="0" smtClean="0">
                <a:solidFill>
                  <a:schemeClr val="bg1"/>
                </a:solidFill>
              </a:rPr>
              <a:t>شيكلاً كم شيكلاً دفع الاثنين ثمن الهديتين ؟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299" y="1638457"/>
            <a:ext cx="1329043" cy="51820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497" y="2556173"/>
            <a:ext cx="1032211" cy="61661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987" y="3996561"/>
            <a:ext cx="1060796" cy="128636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972" y="4050841"/>
            <a:ext cx="969348" cy="118272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385" y="4035420"/>
            <a:ext cx="1060796" cy="1286367"/>
          </a:xfrm>
          <a:prstGeom prst="rect">
            <a:avLst/>
          </a:prstGeom>
        </p:spPr>
      </p:pic>
      <p:sp>
        <p:nvSpPr>
          <p:cNvPr id="14" name="زائد 13"/>
          <p:cNvSpPr/>
          <p:nvPr/>
        </p:nvSpPr>
        <p:spPr>
          <a:xfrm>
            <a:off x="7452074" y="4291854"/>
            <a:ext cx="646544" cy="581891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65" y="4076857"/>
            <a:ext cx="1215157" cy="1286367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6186" y="4089857"/>
            <a:ext cx="870948" cy="1286367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4737" y="4050841"/>
            <a:ext cx="869520" cy="1286367"/>
          </a:xfrm>
          <a:prstGeom prst="rect">
            <a:avLst/>
          </a:prstGeom>
        </p:spPr>
      </p:pic>
      <p:sp>
        <p:nvSpPr>
          <p:cNvPr id="21" name="يساوي 20"/>
          <p:cNvSpPr/>
          <p:nvPr/>
        </p:nvSpPr>
        <p:spPr>
          <a:xfrm>
            <a:off x="5324172" y="4289739"/>
            <a:ext cx="941645" cy="674255"/>
          </a:xfrm>
          <a:prstGeom prst="mathEqua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 flipH="1">
            <a:off x="8946426" y="4781380"/>
            <a:ext cx="406400" cy="9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مجموعة 47"/>
          <p:cNvGrpSpPr/>
          <p:nvPr/>
        </p:nvGrpSpPr>
        <p:grpSpPr>
          <a:xfrm>
            <a:off x="8526637" y="4753682"/>
            <a:ext cx="410957" cy="98488"/>
            <a:chOff x="6435200" y="5853845"/>
            <a:chExt cx="410957" cy="98488"/>
          </a:xfrm>
        </p:grpSpPr>
        <p:cxnSp>
          <p:nvCxnSpPr>
            <p:cNvPr id="24" name="رابط مستقيم 23"/>
            <p:cNvCxnSpPr/>
            <p:nvPr/>
          </p:nvCxnSpPr>
          <p:spPr>
            <a:xfrm flipH="1">
              <a:off x="6435200" y="5943097"/>
              <a:ext cx="406400" cy="923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/>
            <p:cNvCxnSpPr/>
            <p:nvPr/>
          </p:nvCxnSpPr>
          <p:spPr>
            <a:xfrm flipH="1">
              <a:off x="6439757" y="5853845"/>
              <a:ext cx="406400" cy="923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مجموعة 46"/>
          <p:cNvGrpSpPr/>
          <p:nvPr/>
        </p:nvGrpSpPr>
        <p:grpSpPr>
          <a:xfrm>
            <a:off x="8120237" y="4720913"/>
            <a:ext cx="406400" cy="115873"/>
            <a:chOff x="5806268" y="5554720"/>
            <a:chExt cx="406400" cy="115873"/>
          </a:xfrm>
        </p:grpSpPr>
        <p:cxnSp>
          <p:nvCxnSpPr>
            <p:cNvPr id="26" name="رابط مستقيم 25"/>
            <p:cNvCxnSpPr/>
            <p:nvPr/>
          </p:nvCxnSpPr>
          <p:spPr>
            <a:xfrm flipH="1">
              <a:off x="5806268" y="5554720"/>
              <a:ext cx="406400" cy="923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/>
            <p:cNvCxnSpPr/>
            <p:nvPr/>
          </p:nvCxnSpPr>
          <p:spPr>
            <a:xfrm flipH="1">
              <a:off x="5806268" y="5604871"/>
              <a:ext cx="406400" cy="923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/>
            <p:cNvCxnSpPr/>
            <p:nvPr/>
          </p:nvCxnSpPr>
          <p:spPr>
            <a:xfrm flipH="1">
              <a:off x="5806268" y="5661357"/>
              <a:ext cx="406400" cy="923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رابط مستقيم 28"/>
          <p:cNvCxnSpPr/>
          <p:nvPr/>
        </p:nvCxnSpPr>
        <p:spPr>
          <a:xfrm flipH="1">
            <a:off x="7071505" y="4810631"/>
            <a:ext cx="406400" cy="9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مجموعة 49"/>
          <p:cNvGrpSpPr/>
          <p:nvPr/>
        </p:nvGrpSpPr>
        <p:grpSpPr>
          <a:xfrm>
            <a:off x="6294003" y="4790199"/>
            <a:ext cx="406648" cy="115254"/>
            <a:chOff x="7324933" y="4622755"/>
            <a:chExt cx="406648" cy="115254"/>
          </a:xfrm>
        </p:grpSpPr>
        <p:cxnSp>
          <p:nvCxnSpPr>
            <p:cNvPr id="32" name="رابط مستقيم 31"/>
            <p:cNvCxnSpPr/>
            <p:nvPr/>
          </p:nvCxnSpPr>
          <p:spPr>
            <a:xfrm flipH="1">
              <a:off x="7325181" y="4622755"/>
              <a:ext cx="406400" cy="923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/>
            <p:cNvCxnSpPr/>
            <p:nvPr/>
          </p:nvCxnSpPr>
          <p:spPr>
            <a:xfrm flipH="1">
              <a:off x="7324933" y="4675764"/>
              <a:ext cx="406400" cy="923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/>
            <p:cNvCxnSpPr/>
            <p:nvPr/>
          </p:nvCxnSpPr>
          <p:spPr>
            <a:xfrm flipH="1">
              <a:off x="7324933" y="4728773"/>
              <a:ext cx="406400" cy="923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صورة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3011" y="4091062"/>
            <a:ext cx="1060796" cy="1286367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4423" y="4091062"/>
            <a:ext cx="1060796" cy="1286367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90163" y="4089857"/>
            <a:ext cx="1060796" cy="1286367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12389" y="3764826"/>
            <a:ext cx="473480" cy="859611"/>
          </a:xfrm>
          <a:prstGeom prst="rect">
            <a:avLst/>
          </a:prstGeom>
        </p:spPr>
      </p:pic>
      <p:grpSp>
        <p:nvGrpSpPr>
          <p:cNvPr id="49" name="مجموعة 48"/>
          <p:cNvGrpSpPr/>
          <p:nvPr/>
        </p:nvGrpSpPr>
        <p:grpSpPr>
          <a:xfrm>
            <a:off x="6682150" y="4773011"/>
            <a:ext cx="406400" cy="94081"/>
            <a:chOff x="7543152" y="5366326"/>
            <a:chExt cx="406400" cy="94081"/>
          </a:xfrm>
        </p:grpSpPr>
        <p:cxnSp>
          <p:nvCxnSpPr>
            <p:cNvPr id="31" name="رابط مستقيم 30"/>
            <p:cNvCxnSpPr/>
            <p:nvPr/>
          </p:nvCxnSpPr>
          <p:spPr>
            <a:xfrm flipH="1">
              <a:off x="7543152" y="5451171"/>
              <a:ext cx="406400" cy="923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44"/>
            <p:cNvCxnSpPr/>
            <p:nvPr/>
          </p:nvCxnSpPr>
          <p:spPr>
            <a:xfrm flipH="1">
              <a:off x="7543152" y="5366326"/>
              <a:ext cx="406400" cy="923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سهم منحني إلى الأعلى 45"/>
          <p:cNvSpPr/>
          <p:nvPr/>
        </p:nvSpPr>
        <p:spPr>
          <a:xfrm>
            <a:off x="7103940" y="4873745"/>
            <a:ext cx="2248886" cy="643501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سهم منحني إلى الأسفل 50"/>
          <p:cNvSpPr/>
          <p:nvPr/>
        </p:nvSpPr>
        <p:spPr>
          <a:xfrm>
            <a:off x="6761145" y="3474158"/>
            <a:ext cx="2073504" cy="838889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سهم منحني إلى الأعلى 51"/>
          <p:cNvSpPr/>
          <p:nvPr/>
        </p:nvSpPr>
        <p:spPr>
          <a:xfrm>
            <a:off x="6424965" y="4871599"/>
            <a:ext cx="2127093" cy="696277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406583" y="4405848"/>
            <a:ext cx="18810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600" dirty="0" smtClean="0"/>
              <a:t>شيكلاً</a:t>
            </a:r>
            <a:endParaRPr lang="ar-SA" sz="3600" dirty="0"/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08923" y="3935617"/>
            <a:ext cx="437577" cy="7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41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46" grpId="0" animBg="1"/>
      <p:bldP spid="51" grpId="0" animBg="1"/>
      <p:bldP spid="52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sp>
        <p:nvSpPr>
          <p:cNvPr id="5" name="سهم إلى اليمين 4">
            <a:hlinkClick r:id="rId3" action="ppaction://hlinksldjump"/>
          </p:cNvPr>
          <p:cNvSpPr/>
          <p:nvPr/>
        </p:nvSpPr>
        <p:spPr>
          <a:xfrm>
            <a:off x="1145309" y="5458095"/>
            <a:ext cx="2752436" cy="10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العودة الى شريحة الفهرس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 (34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682" y="348792"/>
            <a:ext cx="11887200" cy="58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سهم إلى اليمين 3">
            <a:hlinkClick r:id="rId3" action="ppaction://hlinksldjump"/>
          </p:cNvPr>
          <p:cNvSpPr/>
          <p:nvPr/>
        </p:nvSpPr>
        <p:spPr>
          <a:xfrm>
            <a:off x="1145309" y="5458095"/>
            <a:ext cx="2752436" cy="10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العودة الى شريحة الفهرس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497873" y="1477888"/>
            <a:ext cx="882178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FFC000"/>
                </a:solidFill>
              </a:rPr>
              <a:t>المعلمة : شفاء عوينة </a:t>
            </a:r>
            <a:r>
              <a:rPr lang="ar-SA" sz="4000" dirty="0" smtClean="0">
                <a:solidFill>
                  <a:srgbClr val="0070C0"/>
                </a:solidFill>
              </a:rPr>
              <a:t>مدرسة ذكور العرقوب  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 أحلام خالد </a:t>
            </a:r>
            <a:r>
              <a:rPr lang="ar-SA" sz="4000" dirty="0" smtClean="0">
                <a:solidFill>
                  <a:srgbClr val="0070C0"/>
                </a:solidFill>
              </a:rPr>
              <a:t>مدرسة حيفا الأساسية المختلطة 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:باسمة شوشة </a:t>
            </a:r>
            <a:r>
              <a:rPr lang="ar-SA" sz="4000" dirty="0" smtClean="0">
                <a:solidFill>
                  <a:srgbClr val="0070C0"/>
                </a:solidFill>
              </a:rPr>
              <a:t>مدرسة بنات تل الربيع الأساسية  </a:t>
            </a:r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85588" y="3703320"/>
            <a:ext cx="5820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بإشراف الأستاذ عصام عبيد الله</a:t>
            </a:r>
            <a:endParaRPr lang="ar-SA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715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27" y="341650"/>
            <a:ext cx="5369240" cy="621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ربع نص 2"/>
          <p:cNvSpPr txBox="1"/>
          <p:nvPr/>
        </p:nvSpPr>
        <p:spPr>
          <a:xfrm>
            <a:off x="3580584" y="241216"/>
            <a:ext cx="33539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هيا نمثل بالأجسام الحسابية :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420724" y="2620356"/>
            <a:ext cx="5138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+</a:t>
            </a:r>
          </a:p>
        </p:txBody>
      </p:sp>
      <p:sp>
        <p:nvSpPr>
          <p:cNvPr id="38" name="مكعب 37"/>
          <p:cNvSpPr/>
          <p:nvPr/>
        </p:nvSpPr>
        <p:spPr>
          <a:xfrm>
            <a:off x="5830850" y="1202128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كعب 38"/>
          <p:cNvSpPr/>
          <p:nvPr/>
        </p:nvSpPr>
        <p:spPr>
          <a:xfrm>
            <a:off x="5820517" y="1648347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كعب 40"/>
          <p:cNvSpPr/>
          <p:nvPr/>
        </p:nvSpPr>
        <p:spPr>
          <a:xfrm>
            <a:off x="5830848" y="3722329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كعب 41"/>
          <p:cNvSpPr/>
          <p:nvPr/>
        </p:nvSpPr>
        <p:spPr>
          <a:xfrm>
            <a:off x="5830849" y="4126535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كعب 42"/>
          <p:cNvSpPr/>
          <p:nvPr/>
        </p:nvSpPr>
        <p:spPr>
          <a:xfrm>
            <a:off x="5831771" y="4511542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كعب 43"/>
          <p:cNvSpPr/>
          <p:nvPr/>
        </p:nvSpPr>
        <p:spPr>
          <a:xfrm>
            <a:off x="5828248" y="4913330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كعب 44"/>
          <p:cNvSpPr/>
          <p:nvPr/>
        </p:nvSpPr>
        <p:spPr>
          <a:xfrm>
            <a:off x="5828248" y="5281556"/>
            <a:ext cx="383177" cy="36257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6" name="مجموعة 45"/>
          <p:cNvGrpSpPr/>
          <p:nvPr/>
        </p:nvGrpSpPr>
        <p:grpSpPr>
          <a:xfrm>
            <a:off x="3625100" y="967998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7" name="مكعب 46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8" name="مكعب 47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مكعب 48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0" name="مكعب 49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1" name="مكعب 50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كعب 51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كعب 52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4" name="مكعب 53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5" name="مكعب 54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6" name="مكعب 55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7" name="مجموعة 56"/>
          <p:cNvGrpSpPr/>
          <p:nvPr/>
        </p:nvGrpSpPr>
        <p:grpSpPr>
          <a:xfrm>
            <a:off x="3952354" y="978294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8" name="مكعب 57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9" name="مكعب 58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مكعب 59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1" name="مكعب 60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مكعب 61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مكعب 62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4" name="مكعب 63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5" name="مكعب 64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6" name="مكعب 65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7" name="مكعب 66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68" name="مجموعة 67"/>
          <p:cNvGrpSpPr/>
          <p:nvPr/>
        </p:nvGrpSpPr>
        <p:grpSpPr>
          <a:xfrm>
            <a:off x="4282082" y="970612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9" name="مكعب 68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0" name="مكعب 69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1" name="مكعب 70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2" name="مكعب 71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3" name="مكعب 72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4" name="مكعب 73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5" name="مكعب 74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6" name="مكعب 75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7" name="مكعب 76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8" name="مكعب 77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79" name="مجموعة 78"/>
          <p:cNvGrpSpPr/>
          <p:nvPr/>
        </p:nvGrpSpPr>
        <p:grpSpPr>
          <a:xfrm>
            <a:off x="4619827" y="955608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0" name="مكعب 79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1" name="مكعب 80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2" name="مكعب 81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3" name="مكعب 82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4" name="مكعب 83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5" name="مكعب 84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6" name="مكعب 85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مكعب 86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8" name="مكعب 87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9" name="مكعب 88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0" name="مجموعة 89"/>
          <p:cNvGrpSpPr/>
          <p:nvPr/>
        </p:nvGrpSpPr>
        <p:grpSpPr>
          <a:xfrm>
            <a:off x="4947601" y="937466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1" name="مكعب 90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2" name="مكعب 91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3" name="مكعب 92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مكعب 93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5" name="مكعب 94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6" name="مكعب 95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7" name="مكعب 96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8" name="مكعب 97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9" name="مكعب 98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0" name="مكعب 99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1" name="مجموعة 100"/>
          <p:cNvGrpSpPr/>
          <p:nvPr/>
        </p:nvGrpSpPr>
        <p:grpSpPr>
          <a:xfrm>
            <a:off x="5272588" y="955608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2" name="مكعب 101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3" name="مكعب 102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4" name="مكعب 103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5" name="مكعب 104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6" name="مكعب 105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7" name="مكعب 106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8" name="مكعب 107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9" name="مكعب 108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0" name="مكعب 109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1" name="مكعب 110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12" name="مجموعة 111"/>
          <p:cNvGrpSpPr/>
          <p:nvPr/>
        </p:nvGrpSpPr>
        <p:grpSpPr>
          <a:xfrm>
            <a:off x="3297842" y="968077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3" name="مكعب 112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4" name="مكعب 113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5" name="مكعب 114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6" name="مكعب 115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7" name="مكعب 116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8" name="مكعب 117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9" name="مكعب 118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0" name="مكعب 119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1" name="مكعب 120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2" name="مكعب 121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23" name="مجموعة 122"/>
          <p:cNvGrpSpPr/>
          <p:nvPr/>
        </p:nvGrpSpPr>
        <p:grpSpPr>
          <a:xfrm>
            <a:off x="2992759" y="968156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4" name="مكعب 123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5" name="مكعب 124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6" name="مكعب 125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7" name="مكعب 126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8" name="مكعب 127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9" name="مكعب 128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0" name="مكعب 129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1" name="مكعب 130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2" name="مكعب 131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3" name="مكعب 132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34" name="مجموعة 133"/>
          <p:cNvGrpSpPr/>
          <p:nvPr/>
        </p:nvGrpSpPr>
        <p:grpSpPr>
          <a:xfrm>
            <a:off x="2687676" y="973716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5" name="مكعب 134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كعب 135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كعب 136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8" name="مكعب 137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9" name="مكعب 138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0" name="مكعب 139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1" name="مكعب 140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2" name="مكعب 141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3" name="مكعب 142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4" name="مكعب 143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44" name="مجموعة 243"/>
          <p:cNvGrpSpPr/>
          <p:nvPr/>
        </p:nvGrpSpPr>
        <p:grpSpPr>
          <a:xfrm>
            <a:off x="3635027" y="3580355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5" name="مكعب 244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6" name="مكعب 245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7" name="مكعب 246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8" name="مكعب 247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9" name="مكعب 248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0" name="مكعب 249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1" name="مكعب 250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2" name="مكعب 251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3" name="مكعب 252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4" name="مكعب 253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55" name="مجموعة 254"/>
          <p:cNvGrpSpPr/>
          <p:nvPr/>
        </p:nvGrpSpPr>
        <p:grpSpPr>
          <a:xfrm>
            <a:off x="3969122" y="3580196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6" name="مكعب 255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7" name="مكعب 256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8" name="مكعب 257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9" name="مكعب 258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0" name="مكعب 259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1" name="مكعب 260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2" name="مكعب 261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3" name="مكعب 262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4" name="مكعب 263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5" name="مكعب 264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6" name="مجموعة 265"/>
          <p:cNvGrpSpPr/>
          <p:nvPr/>
        </p:nvGrpSpPr>
        <p:grpSpPr>
          <a:xfrm>
            <a:off x="4300050" y="3582764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67" name="مكعب 266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8" name="مكعب 267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9" name="مكعب 268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0" name="مكعب 269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1" name="مكعب 270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2" name="مكعب 271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3" name="مكعب 272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4" name="مكعب 273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5" name="مكعب 274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6" name="مكعب 275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77" name="مجموعة 276"/>
          <p:cNvGrpSpPr/>
          <p:nvPr/>
        </p:nvGrpSpPr>
        <p:grpSpPr>
          <a:xfrm>
            <a:off x="4645308" y="3550178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8" name="مكعب 277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79" name="مكعب 278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0" name="مكعب 279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1" name="مكعب 280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2" name="مكعب 281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3" name="مكعب 282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4" name="مكعب 283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5" name="مكعب 284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6" name="مكعب 285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7" name="مكعب 286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88" name="مجموعة 287"/>
          <p:cNvGrpSpPr/>
          <p:nvPr/>
        </p:nvGrpSpPr>
        <p:grpSpPr>
          <a:xfrm>
            <a:off x="4974473" y="3566493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9" name="مكعب 288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0" name="مكعب 289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1" name="مكعب 290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2" name="مكعب 291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3" name="مكعب 292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4" name="مكعب 293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5" name="مكعب 294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6" name="مكعب 295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7" name="مكعب 296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8" name="مكعب 297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99" name="مجموعة 298"/>
          <p:cNvGrpSpPr/>
          <p:nvPr/>
        </p:nvGrpSpPr>
        <p:grpSpPr>
          <a:xfrm>
            <a:off x="5291107" y="3550178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0" name="مكعب 299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1" name="مكعب 300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2" name="مكعب 301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3" name="مكعب 302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4" name="مكعب 303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5" name="مكعب 304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6" name="مكعب 305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7" name="مكعب 306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8" name="مكعب 307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9" name="مكعب 308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10" name="مجموعة 309"/>
          <p:cNvGrpSpPr/>
          <p:nvPr/>
        </p:nvGrpSpPr>
        <p:grpSpPr>
          <a:xfrm>
            <a:off x="3307653" y="3599079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11" name="مكعب 310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2" name="مكعب 311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3" name="مكعب 312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4" name="مكعب 313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5" name="مكعب 314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6" name="مكعب 315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7" name="مكعب 316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8" name="مكعب 317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9" name="مكعب 318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0" name="مكعب 319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21" name="مجموعة 320"/>
          <p:cNvGrpSpPr/>
          <p:nvPr/>
        </p:nvGrpSpPr>
        <p:grpSpPr>
          <a:xfrm>
            <a:off x="2992394" y="3599079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2" name="مكعب 321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3" name="مكعب 322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4" name="مكعب 323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5" name="مكعب 324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6" name="مكعب 325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7" name="مكعب 326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8" name="مكعب 327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9" name="مكعب 328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0" name="مكعب 329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1" name="مكعب 330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32" name="مجموعة 331"/>
          <p:cNvGrpSpPr/>
          <p:nvPr/>
        </p:nvGrpSpPr>
        <p:grpSpPr>
          <a:xfrm>
            <a:off x="2652407" y="3612782"/>
            <a:ext cx="330925" cy="2063931"/>
            <a:chOff x="7310839" y="3127519"/>
            <a:chExt cx="383182" cy="27025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33" name="مكعب 332"/>
            <p:cNvSpPr/>
            <p:nvPr/>
          </p:nvSpPr>
          <p:spPr>
            <a:xfrm>
              <a:off x="7310842" y="5467500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4" name="مكعب 333"/>
            <p:cNvSpPr/>
            <p:nvPr/>
          </p:nvSpPr>
          <p:spPr>
            <a:xfrm>
              <a:off x="7310843" y="5207343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5" name="مكعب 334"/>
            <p:cNvSpPr/>
            <p:nvPr/>
          </p:nvSpPr>
          <p:spPr>
            <a:xfrm>
              <a:off x="7310844" y="494718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6" name="مكعب 335"/>
            <p:cNvSpPr/>
            <p:nvPr/>
          </p:nvSpPr>
          <p:spPr>
            <a:xfrm>
              <a:off x="7310842" y="4671378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7" name="مكعب 336"/>
            <p:cNvSpPr/>
            <p:nvPr/>
          </p:nvSpPr>
          <p:spPr>
            <a:xfrm>
              <a:off x="7310841" y="4426876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8" name="مكعب 337"/>
            <p:cNvSpPr/>
            <p:nvPr/>
          </p:nvSpPr>
          <p:spPr>
            <a:xfrm>
              <a:off x="7310841" y="415889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9" name="مكعب 338"/>
            <p:cNvSpPr/>
            <p:nvPr/>
          </p:nvSpPr>
          <p:spPr>
            <a:xfrm>
              <a:off x="7310840" y="389493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0" name="مكعب 339"/>
            <p:cNvSpPr/>
            <p:nvPr/>
          </p:nvSpPr>
          <p:spPr>
            <a:xfrm>
              <a:off x="7310840" y="364640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1" name="مكعب 340"/>
            <p:cNvSpPr/>
            <p:nvPr/>
          </p:nvSpPr>
          <p:spPr>
            <a:xfrm>
              <a:off x="7310839" y="3402284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2" name="مكعب 341"/>
            <p:cNvSpPr/>
            <p:nvPr/>
          </p:nvSpPr>
          <p:spPr>
            <a:xfrm>
              <a:off x="7310842" y="3127519"/>
              <a:ext cx="383177" cy="362571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43" name="صورة 3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1" y="1064735"/>
            <a:ext cx="2001797" cy="2017408"/>
          </a:xfrm>
          <a:prstGeom prst="rect">
            <a:avLst/>
          </a:prstGeom>
        </p:spPr>
      </p:pic>
      <p:cxnSp>
        <p:nvCxnSpPr>
          <p:cNvPr id="5" name="رابط مستقيم 4"/>
          <p:cNvCxnSpPr/>
          <p:nvPr/>
        </p:nvCxnSpPr>
        <p:spPr>
          <a:xfrm flipH="1">
            <a:off x="449082" y="5853636"/>
            <a:ext cx="6228545" cy="723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4" y="3666163"/>
            <a:ext cx="1966806" cy="2010762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738910" y="5853636"/>
            <a:ext cx="1616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2</a:t>
            </a:r>
            <a:endParaRPr lang="ar-SA" sz="4400" dirty="0">
              <a:solidFill>
                <a:srgbClr val="0070C0"/>
              </a:solidFill>
            </a:endParaRPr>
          </a:p>
        </p:txBody>
      </p:sp>
      <p:sp>
        <p:nvSpPr>
          <p:cNvPr id="216" name="مربع نص 215"/>
          <p:cNvSpPr txBox="1"/>
          <p:nvPr/>
        </p:nvSpPr>
        <p:spPr>
          <a:xfrm>
            <a:off x="3064291" y="5923839"/>
            <a:ext cx="1616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00B0F0"/>
                </a:solidFill>
              </a:rPr>
              <a:t>8</a:t>
            </a:r>
            <a:endParaRPr lang="ar-SA" sz="4400" dirty="0">
              <a:solidFill>
                <a:srgbClr val="00B0F0"/>
              </a:solidFill>
            </a:endParaRPr>
          </a:p>
        </p:txBody>
      </p:sp>
      <p:sp>
        <p:nvSpPr>
          <p:cNvPr id="217" name="مربع نص 216"/>
          <p:cNvSpPr txBox="1"/>
          <p:nvPr/>
        </p:nvSpPr>
        <p:spPr>
          <a:xfrm>
            <a:off x="5389672" y="5994042"/>
            <a:ext cx="1616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FFFF00"/>
                </a:solidFill>
              </a:rPr>
              <a:t>7</a:t>
            </a:r>
            <a:endParaRPr lang="ar-SA" sz="4400" dirty="0">
              <a:solidFill>
                <a:srgbClr val="FFFF00"/>
              </a:solidFill>
            </a:endParaRPr>
          </a:p>
        </p:txBody>
      </p:sp>
      <p:sp>
        <p:nvSpPr>
          <p:cNvPr id="218" name="سهم إلى اليمين 217">
            <a:hlinkClick r:id="rId6" action="ppaction://hlinksldjump"/>
          </p:cNvPr>
          <p:cNvSpPr/>
          <p:nvPr/>
        </p:nvSpPr>
        <p:spPr>
          <a:xfrm>
            <a:off x="160648" y="144706"/>
            <a:ext cx="2752436" cy="781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العودة الى شريحة الفهرس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953326" y="5538266"/>
            <a:ext cx="20516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7030A0"/>
                </a:solidFill>
              </a:rPr>
              <a:t>1</a:t>
            </a:r>
            <a:r>
              <a:rPr lang="ar-SA" sz="4000" b="1" dirty="0" smtClean="0">
                <a:solidFill>
                  <a:srgbClr val="DE52C0"/>
                </a:solidFill>
              </a:rPr>
              <a:t>9</a:t>
            </a:r>
            <a:r>
              <a:rPr lang="ar-SA" sz="4000" b="1" dirty="0" smtClean="0">
                <a:solidFill>
                  <a:srgbClr val="1DD526"/>
                </a:solidFill>
              </a:rPr>
              <a:t>2</a:t>
            </a:r>
            <a:r>
              <a:rPr lang="ar-SA" sz="2800" dirty="0" smtClean="0"/>
              <a:t>+</a:t>
            </a:r>
            <a:r>
              <a:rPr lang="ar-SA" sz="4000" b="1" dirty="0" smtClean="0">
                <a:solidFill>
                  <a:srgbClr val="DE52C0"/>
                </a:solidFill>
              </a:rPr>
              <a:t>9</a:t>
            </a:r>
            <a:r>
              <a:rPr lang="ar-SA" sz="4000" b="1" dirty="0" smtClean="0">
                <a:solidFill>
                  <a:srgbClr val="1DD526"/>
                </a:solidFill>
              </a:rPr>
              <a:t>5</a:t>
            </a:r>
            <a:r>
              <a:rPr lang="ar-SA" sz="2800" dirty="0" smtClean="0"/>
              <a:t>=</a:t>
            </a:r>
            <a:endParaRPr lang="ar-SA" sz="4000" b="1" dirty="0">
              <a:solidFill>
                <a:srgbClr val="1DD526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0194496" y="5367233"/>
            <a:ext cx="240125" cy="306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سهم منحني إلى الأعلى 10"/>
          <p:cNvSpPr/>
          <p:nvPr/>
        </p:nvSpPr>
        <p:spPr>
          <a:xfrm>
            <a:off x="10594109" y="2709316"/>
            <a:ext cx="45719" cy="457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سهم منحني إلى الأعلى 11"/>
          <p:cNvSpPr/>
          <p:nvPr/>
        </p:nvSpPr>
        <p:spPr>
          <a:xfrm>
            <a:off x="9646206" y="6068291"/>
            <a:ext cx="1195345" cy="240268"/>
          </a:xfrm>
          <a:prstGeom prst="curvedUpArrow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23" name="سهم منحني إلى الأعلى 222"/>
          <p:cNvSpPr/>
          <p:nvPr/>
        </p:nvSpPr>
        <p:spPr>
          <a:xfrm rot="10800000">
            <a:off x="9346711" y="5246765"/>
            <a:ext cx="1181880" cy="393997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761902" y="5592025"/>
            <a:ext cx="3695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1DD526"/>
                </a:solidFill>
              </a:rPr>
              <a:t>7</a:t>
            </a:r>
            <a:endParaRPr lang="ar-SA" sz="3600" b="1" dirty="0">
              <a:solidFill>
                <a:srgbClr val="1DD526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507996" y="5561247"/>
            <a:ext cx="36637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DE52C0"/>
                </a:solidFill>
              </a:rPr>
              <a:t>8</a:t>
            </a:r>
            <a:endParaRPr lang="ar-SA" sz="4000" b="1" dirty="0">
              <a:solidFill>
                <a:srgbClr val="DE52C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8141395" y="5569896"/>
            <a:ext cx="4429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7030A0"/>
                </a:solidFill>
              </a:rPr>
              <a:t>2</a:t>
            </a:r>
            <a:endParaRPr lang="ar-SA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23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26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26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26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5" presetID="26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1" presetID="26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7" presetID="26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378 0.2456 " pathEditMode="relative" rAng="0" ptsTypes="AA">
                                      <p:cBhvr>
                                        <p:cTn id="4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2269"/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00573 0.23866 " pathEditMode="relative" rAng="0" ptsTypes="AA">
                                      <p:cBhvr>
                                        <p:cTn id="4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1921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1" grpId="0" animBg="1"/>
      <p:bldP spid="42" grpId="0" animBg="1"/>
      <p:bldP spid="43" grpId="0" animBg="1"/>
      <p:bldP spid="44" grpId="0" animBg="1"/>
      <p:bldP spid="45" grpId="0" animBg="1"/>
      <p:bldP spid="8" grpId="0"/>
      <p:bldP spid="216" grpId="0"/>
      <p:bldP spid="217" grpId="0"/>
      <p:bldP spid="9" grpId="0"/>
      <p:bldP spid="10" grpId="0" animBg="1"/>
      <p:bldP spid="12" grpId="0" animBg="1"/>
      <p:bldP spid="223" grpId="0" animBg="1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87" y="384325"/>
            <a:ext cx="6119390" cy="770219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87" y="1126825"/>
            <a:ext cx="6119390" cy="812800"/>
          </a:xfrm>
          <a:prstGeom prst="rect">
            <a:avLst/>
          </a:prstGeom>
        </p:spPr>
      </p:pic>
      <p:grpSp>
        <p:nvGrpSpPr>
          <p:cNvPr id="16" name="مجموعة 15"/>
          <p:cNvGrpSpPr/>
          <p:nvPr/>
        </p:nvGrpSpPr>
        <p:grpSpPr>
          <a:xfrm>
            <a:off x="8599055" y="2105891"/>
            <a:ext cx="3346022" cy="4304145"/>
            <a:chOff x="7844132" y="2572326"/>
            <a:chExt cx="4100945" cy="2909456"/>
          </a:xfrm>
        </p:grpSpPr>
        <p:cxnSp>
          <p:nvCxnSpPr>
            <p:cNvPr id="9" name="رابط مستقيم 8"/>
            <p:cNvCxnSpPr/>
            <p:nvPr/>
          </p:nvCxnSpPr>
          <p:spPr>
            <a:xfrm>
              <a:off x="8746836" y="2572326"/>
              <a:ext cx="9237" cy="2909455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>
              <a:off x="11060545" y="2572327"/>
              <a:ext cx="9237" cy="2909455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>
              <a:off x="10012218" y="2572326"/>
              <a:ext cx="9237" cy="2909455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flipH="1">
              <a:off x="7844132" y="5481781"/>
              <a:ext cx="4100945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مجموعة 16"/>
          <p:cNvGrpSpPr/>
          <p:nvPr/>
        </p:nvGrpSpPr>
        <p:grpSpPr>
          <a:xfrm>
            <a:off x="2927928" y="2105891"/>
            <a:ext cx="3346023" cy="4304144"/>
            <a:chOff x="7844132" y="2572326"/>
            <a:chExt cx="4100945" cy="2909456"/>
          </a:xfrm>
        </p:grpSpPr>
        <p:cxnSp>
          <p:nvCxnSpPr>
            <p:cNvPr id="18" name="رابط مستقيم 17"/>
            <p:cNvCxnSpPr/>
            <p:nvPr/>
          </p:nvCxnSpPr>
          <p:spPr>
            <a:xfrm>
              <a:off x="8746836" y="2572326"/>
              <a:ext cx="9237" cy="2909455"/>
            </a:xfrm>
            <a:prstGeom prst="line">
              <a:avLst/>
            </a:prstGeom>
            <a:ln w="76200">
              <a:solidFill>
                <a:srgbClr val="66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>
              <a:off x="11060545" y="2572327"/>
              <a:ext cx="9237" cy="2909455"/>
            </a:xfrm>
            <a:prstGeom prst="line">
              <a:avLst/>
            </a:prstGeom>
            <a:ln w="76200">
              <a:solidFill>
                <a:srgbClr val="66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>
              <a:off x="10012218" y="2572326"/>
              <a:ext cx="9237" cy="2909455"/>
            </a:xfrm>
            <a:prstGeom prst="line">
              <a:avLst/>
            </a:prstGeom>
            <a:ln w="76200">
              <a:solidFill>
                <a:srgbClr val="66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flipH="1">
              <a:off x="7844132" y="5481781"/>
              <a:ext cx="4100945" cy="0"/>
            </a:xfrm>
            <a:prstGeom prst="line">
              <a:avLst/>
            </a:prstGeom>
            <a:ln w="76200">
              <a:solidFill>
                <a:srgbClr val="66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شكل بيضاوي 21"/>
          <p:cNvSpPr/>
          <p:nvPr/>
        </p:nvSpPr>
        <p:spPr>
          <a:xfrm flipV="1">
            <a:off x="10910945" y="6091381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/>
          <p:cNvSpPr/>
          <p:nvPr/>
        </p:nvSpPr>
        <p:spPr>
          <a:xfrm flipV="1">
            <a:off x="10904510" y="5772725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 flipV="1">
            <a:off x="10904510" y="5458686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 flipV="1">
            <a:off x="10930727" y="5140031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 flipV="1">
            <a:off x="10923192" y="4825988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/>
          <p:cNvSpPr/>
          <p:nvPr/>
        </p:nvSpPr>
        <p:spPr>
          <a:xfrm flipV="1">
            <a:off x="10930727" y="4509643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/>
          <p:cNvSpPr/>
          <p:nvPr/>
        </p:nvSpPr>
        <p:spPr>
          <a:xfrm flipV="1">
            <a:off x="10930727" y="4178281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 flipV="1">
            <a:off x="10923192" y="3858474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/>
          <p:cNvSpPr/>
          <p:nvPr/>
        </p:nvSpPr>
        <p:spPr>
          <a:xfrm flipV="1">
            <a:off x="10904510" y="2736828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 flipV="1">
            <a:off x="10930727" y="3053152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/>
          <p:cNvSpPr/>
          <p:nvPr/>
        </p:nvSpPr>
        <p:spPr>
          <a:xfrm flipV="1">
            <a:off x="10930727" y="2408385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 flipV="1">
            <a:off x="10942647" y="2106440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 flipV="1">
            <a:off x="10942647" y="3375884"/>
            <a:ext cx="600363" cy="286328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 flipV="1">
            <a:off x="10079652" y="6091381"/>
            <a:ext cx="600363" cy="286328"/>
          </a:xfrm>
          <a:prstGeom prst="ellipse">
            <a:avLst/>
          </a:prstGeom>
          <a:solidFill>
            <a:srgbClr val="DE52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 flipV="1">
            <a:off x="9045893" y="6091381"/>
            <a:ext cx="600363" cy="286328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/>
          <p:cNvSpPr/>
          <p:nvPr/>
        </p:nvSpPr>
        <p:spPr>
          <a:xfrm flipV="1">
            <a:off x="10099008" y="5458686"/>
            <a:ext cx="600363" cy="286328"/>
          </a:xfrm>
          <a:prstGeom prst="ellipse">
            <a:avLst/>
          </a:prstGeom>
          <a:solidFill>
            <a:srgbClr val="DE52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/>
          <p:cNvSpPr/>
          <p:nvPr/>
        </p:nvSpPr>
        <p:spPr>
          <a:xfrm flipV="1">
            <a:off x="10071615" y="5772723"/>
            <a:ext cx="600363" cy="286328"/>
          </a:xfrm>
          <a:prstGeom prst="ellipse">
            <a:avLst/>
          </a:prstGeom>
          <a:solidFill>
            <a:srgbClr val="DE52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 flipV="1">
            <a:off x="10100925" y="5135413"/>
            <a:ext cx="600363" cy="286328"/>
          </a:xfrm>
          <a:prstGeom prst="ellipse">
            <a:avLst/>
          </a:prstGeom>
          <a:solidFill>
            <a:srgbClr val="DE52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 flipV="1">
            <a:off x="10053480" y="4513684"/>
            <a:ext cx="600363" cy="286328"/>
          </a:xfrm>
          <a:prstGeom prst="ellipse">
            <a:avLst/>
          </a:prstGeom>
          <a:solidFill>
            <a:srgbClr val="DE52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 flipV="1">
            <a:off x="9023366" y="3992422"/>
            <a:ext cx="600363" cy="286328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 flipV="1">
            <a:off x="9020980" y="5705182"/>
            <a:ext cx="600363" cy="286328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 flipV="1">
            <a:off x="9010670" y="5368919"/>
            <a:ext cx="600363" cy="286328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 flipV="1">
            <a:off x="9034130" y="4994577"/>
            <a:ext cx="600363" cy="286328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 flipV="1">
            <a:off x="9010670" y="4650509"/>
            <a:ext cx="600363" cy="286328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 flipV="1">
            <a:off x="9029213" y="4305276"/>
            <a:ext cx="600363" cy="286328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/>
          <p:cNvSpPr/>
          <p:nvPr/>
        </p:nvSpPr>
        <p:spPr>
          <a:xfrm flipV="1">
            <a:off x="9045893" y="3006438"/>
            <a:ext cx="600363" cy="286328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/>
          <p:cNvSpPr/>
          <p:nvPr/>
        </p:nvSpPr>
        <p:spPr>
          <a:xfrm flipV="1">
            <a:off x="9037034" y="3336644"/>
            <a:ext cx="600363" cy="286328"/>
          </a:xfrm>
          <a:prstGeom prst="ellips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مربع نص 69"/>
          <p:cNvSpPr txBox="1"/>
          <p:nvPr/>
        </p:nvSpPr>
        <p:spPr>
          <a:xfrm>
            <a:off x="6273951" y="1287044"/>
            <a:ext cx="14291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00B0F0"/>
                </a:solidFill>
              </a:rPr>
              <a:t>9</a:t>
            </a:r>
            <a:r>
              <a:rPr lang="ar-SA" sz="3200" dirty="0" smtClean="0">
                <a:solidFill>
                  <a:srgbClr val="DE52C0"/>
                </a:solidFill>
              </a:rPr>
              <a:t>6</a:t>
            </a:r>
            <a:r>
              <a:rPr lang="ar-SA" sz="3200" dirty="0" smtClean="0">
                <a:solidFill>
                  <a:srgbClr val="FF0000"/>
                </a:solidFill>
              </a:rPr>
              <a:t>3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71" name="سهم منحني إلى الأعلى 70"/>
          <p:cNvSpPr/>
          <p:nvPr/>
        </p:nvSpPr>
        <p:spPr>
          <a:xfrm>
            <a:off x="9010670" y="1709283"/>
            <a:ext cx="1481839" cy="258061"/>
          </a:xfrm>
          <a:prstGeom prst="curvedUpArrow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2" name="شكل بيضاوي 71"/>
          <p:cNvSpPr/>
          <p:nvPr/>
        </p:nvSpPr>
        <p:spPr>
          <a:xfrm>
            <a:off x="9996044" y="1239065"/>
            <a:ext cx="167215" cy="261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3" name="سهم منحني إلى الأعلى 72"/>
          <p:cNvSpPr/>
          <p:nvPr/>
        </p:nvSpPr>
        <p:spPr>
          <a:xfrm rot="10800000">
            <a:off x="8746628" y="1186870"/>
            <a:ext cx="1481839" cy="258061"/>
          </a:xfrm>
          <a:prstGeom prst="curved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4" name="سهم منحني إلى الأعلى 73"/>
          <p:cNvSpPr/>
          <p:nvPr/>
        </p:nvSpPr>
        <p:spPr>
          <a:xfrm rot="10800000">
            <a:off x="8427167" y="1209656"/>
            <a:ext cx="1481839" cy="258061"/>
          </a:xfrm>
          <a:prstGeom prst="curvedUpArrow">
            <a:avLst/>
          </a:prstGeom>
          <a:solidFill>
            <a:srgbClr val="DE52C0"/>
          </a:solidFill>
          <a:ln>
            <a:solidFill>
              <a:srgbClr val="DE5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5" name="شارة رتبة 74"/>
          <p:cNvSpPr/>
          <p:nvPr/>
        </p:nvSpPr>
        <p:spPr>
          <a:xfrm rot="5400000">
            <a:off x="11043300" y="3291321"/>
            <a:ext cx="331330" cy="7917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6" name="شارة رتبة 75"/>
          <p:cNvSpPr/>
          <p:nvPr/>
        </p:nvSpPr>
        <p:spPr>
          <a:xfrm rot="5400000">
            <a:off x="10181259" y="4527675"/>
            <a:ext cx="331330" cy="7917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7" name="شارة رتبة 76"/>
          <p:cNvSpPr/>
          <p:nvPr/>
        </p:nvSpPr>
        <p:spPr>
          <a:xfrm rot="5400000">
            <a:off x="9169919" y="3429716"/>
            <a:ext cx="331330" cy="7917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52" name="صورة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8" y="562232"/>
            <a:ext cx="2822693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000"/>
                            </p:stCondLst>
                            <p:childTnLst>
                              <p:par>
                                <p:cTn id="3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000"/>
                            </p:stCondLst>
                            <p:childTnLst>
                              <p:par>
                                <p:cTn id="40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6000"/>
                            </p:stCondLst>
                            <p:childTnLst>
                              <p:par>
                                <p:cTn id="4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7000"/>
                            </p:stCondLst>
                            <p:childTnLst>
                              <p:par>
                                <p:cTn id="4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46575 0.40695 " pathEditMode="relative" rAng="0" ptsTypes="AA">
                                      <p:cBhvr>
                                        <p:cTn id="6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20347"/>
                                    </p:animMotion>
                                  </p:childTnLst>
                                </p:cTn>
                              </p:par>
                              <p:par>
                                <p:cTn id="6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46367 0.42176 " pathEditMode="relative" rAng="0" ptsTypes="AA">
                                      <p:cBhvr>
                                        <p:cTn id="6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21088"/>
                                    </p:animMotion>
                                  </p:childTnLst>
                                </p:cTn>
                              </p:par>
                              <p:par>
                                <p:cTn id="6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46575 0.43449 " pathEditMode="relative" rAng="0" ptsTypes="AA">
                                      <p:cBhvr>
                                        <p:cTn id="6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21713"/>
                                    </p:animMotion>
                                  </p:childTnLst>
                                </p:cTn>
                              </p:par>
                              <p:par>
                                <p:cTn id="6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46549 -0.00533 " pathEditMode="relative" rAng="0" ptsTypes="AA">
                                      <p:cBhvr>
                                        <p:cTn id="6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278"/>
                                    </p:animMotion>
                                  </p:childTnLst>
                                </p:cTn>
                              </p:par>
                              <p:par>
                                <p:cTn id="6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46484 -0.01111 " pathEditMode="relative" rAng="0" ptsTypes="AA">
                                      <p:cBhvr>
                                        <p:cTn id="6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-556"/>
                                    </p:animMotion>
                                  </p:childTnLst>
                                </p:cTn>
                              </p:par>
                              <p:par>
                                <p:cTn id="6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46732 -0.01922 " pathEditMode="relative" rAng="0" ptsTypes="AA">
                                      <p:cBhvr>
                                        <p:cTn id="6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72" y="-972"/>
                                    </p:animMotion>
                                  </p:childTnLst>
                                </p:cTn>
                              </p:par>
                              <p:par>
                                <p:cTn id="64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46718 -0.01736 " pathEditMode="relative" rAng="0" ptsTypes="AA">
                                      <p:cBhvr>
                                        <p:cTn id="6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59" y="-880"/>
                                    </p:animMotion>
                                  </p:childTnLst>
                                </p:cTn>
                              </p:par>
                              <p:par>
                                <p:cTn id="65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0.46341 0.01875 " pathEditMode="relative" rAng="0" ptsTypes="AA">
                                      <p:cBhvr>
                                        <p:cTn id="6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926"/>
                                    </p:animMotion>
                                  </p:childTnLst>
                                </p:cTn>
                              </p:par>
                              <p:par>
                                <p:cTn id="6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52C0"/>
                                      </p:to>
                                    </p:animClr>
                                    <p:set>
                                      <p:cBhvr>
                                        <p:cTn id="6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53503 0.31991 " pathEditMode="relative" rAng="0" ptsTypes="AA">
                                      <p:cBhvr>
                                        <p:cTn id="6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15995"/>
                                    </p:animMotion>
                                  </p:childTnLst>
                                </p:cTn>
                              </p:par>
                              <p:par>
                                <p:cTn id="6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46537 -0.00139 " pathEditMode="relative" rAng="0" ptsTypes="AA">
                                      <p:cBhvr>
                                        <p:cTn id="6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-69"/>
                                    </p:animMotion>
                                  </p:childTnLst>
                                </p:cTn>
                              </p:par>
                              <p:par>
                                <p:cTn id="6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6341 0.00578 " pathEditMode="relative" rAng="0" ptsTypes="AA">
                                      <p:cBhvr>
                                        <p:cTn id="6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278"/>
                                    </p:animMotion>
                                  </p:childTnLst>
                                </p:cTn>
                              </p:par>
                              <p:par>
                                <p:cTn id="6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4625 0.00834 " pathEditMode="relative" rAng="0" ptsTypes="AA">
                                      <p:cBhvr>
                                        <p:cTn id="6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417"/>
                                    </p:animMotion>
                                  </p:childTnLst>
                                </p:cTn>
                              </p:par>
                              <p:par>
                                <p:cTn id="6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46446 0.01459 " pathEditMode="relative" rAng="0" ptsTypes="AA">
                                      <p:cBhvr>
                                        <p:cTn id="6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718"/>
                                    </p:animMotion>
                                  </p:childTnLst>
                                </p:cTn>
                              </p:par>
                              <p:par>
                                <p:cTn id="6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4625 0.01644 " pathEditMode="relative" rAng="0" ptsTypes="AA">
                                      <p:cBhvr>
                                        <p:cTn id="66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810"/>
                                    </p:animMotion>
                                  </p:childTnLst>
                                </p:cTn>
                              </p:par>
                              <p:par>
                                <p:cTn id="6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46406 0.02083 " pathEditMode="relative" rAng="0" ptsTypes="AA">
                                      <p:cBhvr>
                                        <p:cTn id="6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3" y="1042"/>
                                    </p:animMotion>
                                  </p:childTnLst>
                                </p:cTn>
                              </p:par>
                              <p:par>
                                <p:cTn id="67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46354 0.01759 " pathEditMode="relative" rAng="0" ptsTypes="AA">
                                      <p:cBhvr>
                                        <p:cTn id="6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880"/>
                                    </p:animMotion>
                                  </p:childTnLst>
                                </p:cTn>
                              </p:par>
                              <p:par>
                                <p:cTn id="6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46472 0.0574 " pathEditMode="relative" rAng="0" ptsTypes="AA">
                                      <p:cBhvr>
                                        <p:cTn id="6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2870"/>
                                    </p:animMotion>
                                  </p:childTnLst>
                                </p:cTn>
                              </p:par>
                              <p:par>
                                <p:cTn id="6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46602 0.05764 " pathEditMode="relative" rAng="0" ptsTypes="AA">
                                      <p:cBhvr>
                                        <p:cTn id="67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70" grpId="0"/>
      <p:bldP spid="71" grpId="0" animBg="1"/>
      <p:bldP spid="72" grpId="0" animBg="1"/>
      <p:bldP spid="73" grpId="0" animBg="1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2" y="0"/>
            <a:ext cx="9836727" cy="2697019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1" y="2697019"/>
            <a:ext cx="9836727" cy="3814917"/>
          </a:xfrm>
          <a:prstGeom prst="rect">
            <a:avLst/>
          </a:prstGeom>
        </p:spPr>
      </p:pic>
      <p:sp>
        <p:nvSpPr>
          <p:cNvPr id="4" name="سهم إلى اليسار 3"/>
          <p:cNvSpPr/>
          <p:nvPr/>
        </p:nvSpPr>
        <p:spPr>
          <a:xfrm>
            <a:off x="503379" y="5796118"/>
            <a:ext cx="4839855" cy="1246910"/>
          </a:xfrm>
          <a:prstGeom prst="lef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والاْن يا ابطال تعرفنا على الجمع الافقي والعمودي هيا نقوم بحل تمرين (4) بمفردنا  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8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20" y="-73892"/>
            <a:ext cx="5881880" cy="6931891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7" y="-31316"/>
            <a:ext cx="6050200" cy="7004771"/>
          </a:xfrm>
          <a:prstGeom prst="rect">
            <a:avLst/>
          </a:prstGeom>
        </p:spPr>
      </p:pic>
      <p:grpSp>
        <p:nvGrpSpPr>
          <p:cNvPr id="6" name="مجموعة 5"/>
          <p:cNvGrpSpPr/>
          <p:nvPr/>
        </p:nvGrpSpPr>
        <p:grpSpPr>
          <a:xfrm>
            <a:off x="5809053" y="120073"/>
            <a:ext cx="720431" cy="6737926"/>
            <a:chOff x="5808977" y="1124200"/>
            <a:chExt cx="720431" cy="5172786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5808977" y="1124200"/>
              <a:ext cx="720431" cy="226042"/>
              <a:chOff x="5775553" y="1130718"/>
              <a:chExt cx="720431" cy="228600"/>
            </a:xfrm>
          </p:grpSpPr>
          <p:sp>
            <p:nvSpPr>
              <p:cNvPr id="78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مجموعة 7"/>
            <p:cNvGrpSpPr/>
            <p:nvPr/>
          </p:nvGrpSpPr>
          <p:grpSpPr>
            <a:xfrm>
              <a:off x="5808977" y="4242326"/>
              <a:ext cx="720431" cy="226042"/>
              <a:chOff x="5775553" y="1130718"/>
              <a:chExt cx="720431" cy="228600"/>
            </a:xfrm>
          </p:grpSpPr>
          <p:sp>
            <p:nvSpPr>
              <p:cNvPr id="74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مجموعة 8"/>
            <p:cNvGrpSpPr/>
            <p:nvPr/>
          </p:nvGrpSpPr>
          <p:grpSpPr>
            <a:xfrm>
              <a:off x="5808977" y="5772995"/>
              <a:ext cx="720431" cy="226042"/>
              <a:chOff x="5775553" y="1130718"/>
              <a:chExt cx="720431" cy="228600"/>
            </a:xfrm>
          </p:grpSpPr>
          <p:sp>
            <p:nvSpPr>
              <p:cNvPr id="70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مجموعة 9"/>
            <p:cNvGrpSpPr/>
            <p:nvPr/>
          </p:nvGrpSpPr>
          <p:grpSpPr>
            <a:xfrm>
              <a:off x="5808977" y="4973351"/>
              <a:ext cx="720431" cy="226042"/>
              <a:chOff x="5775553" y="1130718"/>
              <a:chExt cx="720431" cy="228600"/>
            </a:xfrm>
          </p:grpSpPr>
          <p:sp>
            <p:nvSpPr>
              <p:cNvPr id="66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مجموعة 10"/>
            <p:cNvGrpSpPr/>
            <p:nvPr/>
          </p:nvGrpSpPr>
          <p:grpSpPr>
            <a:xfrm>
              <a:off x="5808977" y="2496375"/>
              <a:ext cx="720431" cy="226042"/>
              <a:chOff x="5775553" y="1130718"/>
              <a:chExt cx="720431" cy="228600"/>
            </a:xfrm>
          </p:grpSpPr>
          <p:sp>
            <p:nvSpPr>
              <p:cNvPr id="62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مجموعة 11"/>
            <p:cNvGrpSpPr/>
            <p:nvPr/>
          </p:nvGrpSpPr>
          <p:grpSpPr>
            <a:xfrm>
              <a:off x="5808977" y="3487751"/>
              <a:ext cx="720431" cy="226042"/>
              <a:chOff x="5775553" y="1130718"/>
              <a:chExt cx="720431" cy="228600"/>
            </a:xfrm>
          </p:grpSpPr>
          <p:sp>
            <p:nvSpPr>
              <p:cNvPr id="58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مجموعة 12"/>
            <p:cNvGrpSpPr/>
            <p:nvPr/>
          </p:nvGrpSpPr>
          <p:grpSpPr>
            <a:xfrm>
              <a:off x="5808977" y="3090471"/>
              <a:ext cx="720431" cy="226042"/>
              <a:chOff x="5775553" y="1130718"/>
              <a:chExt cx="720431" cy="228600"/>
            </a:xfrm>
          </p:grpSpPr>
          <p:sp>
            <p:nvSpPr>
              <p:cNvPr id="54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مجموعة 13"/>
            <p:cNvGrpSpPr/>
            <p:nvPr/>
          </p:nvGrpSpPr>
          <p:grpSpPr>
            <a:xfrm>
              <a:off x="5808977" y="4590050"/>
              <a:ext cx="720431" cy="226042"/>
              <a:chOff x="5775553" y="1130718"/>
              <a:chExt cx="720431" cy="228600"/>
            </a:xfrm>
          </p:grpSpPr>
          <p:sp>
            <p:nvSpPr>
              <p:cNvPr id="50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مجموعة 14"/>
            <p:cNvGrpSpPr/>
            <p:nvPr/>
          </p:nvGrpSpPr>
          <p:grpSpPr>
            <a:xfrm>
              <a:off x="5808977" y="3904564"/>
              <a:ext cx="720431" cy="226042"/>
              <a:chOff x="5775553" y="1130718"/>
              <a:chExt cx="720431" cy="228600"/>
            </a:xfrm>
          </p:grpSpPr>
          <p:sp>
            <p:nvSpPr>
              <p:cNvPr id="46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مجموعة 15"/>
            <p:cNvGrpSpPr/>
            <p:nvPr/>
          </p:nvGrpSpPr>
          <p:grpSpPr>
            <a:xfrm>
              <a:off x="5808977" y="1443980"/>
              <a:ext cx="720431" cy="226042"/>
              <a:chOff x="5775553" y="1130718"/>
              <a:chExt cx="720431" cy="228600"/>
            </a:xfrm>
          </p:grpSpPr>
          <p:sp>
            <p:nvSpPr>
              <p:cNvPr id="42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مجموعة 16"/>
            <p:cNvGrpSpPr/>
            <p:nvPr/>
          </p:nvGrpSpPr>
          <p:grpSpPr>
            <a:xfrm>
              <a:off x="5808977" y="2758932"/>
              <a:ext cx="720431" cy="226042"/>
              <a:chOff x="5775553" y="1130718"/>
              <a:chExt cx="720431" cy="228600"/>
            </a:xfrm>
          </p:grpSpPr>
          <p:sp>
            <p:nvSpPr>
              <p:cNvPr id="38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مجموعة 17"/>
            <p:cNvGrpSpPr/>
            <p:nvPr/>
          </p:nvGrpSpPr>
          <p:grpSpPr>
            <a:xfrm>
              <a:off x="5808977" y="2142670"/>
              <a:ext cx="720431" cy="226042"/>
              <a:chOff x="5775553" y="1130718"/>
              <a:chExt cx="720431" cy="228600"/>
            </a:xfrm>
          </p:grpSpPr>
          <p:sp>
            <p:nvSpPr>
              <p:cNvPr id="34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مجموعة 18"/>
            <p:cNvGrpSpPr/>
            <p:nvPr/>
          </p:nvGrpSpPr>
          <p:grpSpPr>
            <a:xfrm>
              <a:off x="5808977" y="5423601"/>
              <a:ext cx="720431" cy="226042"/>
              <a:chOff x="5775553" y="1130718"/>
              <a:chExt cx="720431" cy="228600"/>
            </a:xfrm>
          </p:grpSpPr>
          <p:sp>
            <p:nvSpPr>
              <p:cNvPr id="30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مجموعة 19"/>
            <p:cNvGrpSpPr/>
            <p:nvPr/>
          </p:nvGrpSpPr>
          <p:grpSpPr>
            <a:xfrm>
              <a:off x="5808977" y="6070944"/>
              <a:ext cx="720431" cy="226042"/>
              <a:chOff x="5775553" y="1130718"/>
              <a:chExt cx="720431" cy="228600"/>
            </a:xfrm>
          </p:grpSpPr>
          <p:sp>
            <p:nvSpPr>
              <p:cNvPr id="26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مجموعة 20"/>
            <p:cNvGrpSpPr/>
            <p:nvPr/>
          </p:nvGrpSpPr>
          <p:grpSpPr>
            <a:xfrm>
              <a:off x="5808977" y="1778299"/>
              <a:ext cx="720431" cy="226042"/>
              <a:chOff x="5775553" y="1130718"/>
              <a:chExt cx="720431" cy="228600"/>
            </a:xfrm>
          </p:grpSpPr>
          <p:sp>
            <p:nvSpPr>
              <p:cNvPr id="22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6907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sp>
        <p:nvSpPr>
          <p:cNvPr id="5" name="سهم إلى اليمين 4">
            <a:hlinkClick r:id="rId3" action="ppaction://hlinksldjump"/>
          </p:cNvPr>
          <p:cNvSpPr/>
          <p:nvPr/>
        </p:nvSpPr>
        <p:spPr>
          <a:xfrm>
            <a:off x="1145309" y="5458095"/>
            <a:ext cx="2752436" cy="10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العودة الى شريحة الفهرس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50DDF7EB-4D97-4B78-ACF2-8A3D5C9D3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44" y="513125"/>
            <a:ext cx="4651651" cy="5831749"/>
          </a:xfrm>
          <a:prstGeom prst="rect">
            <a:avLst/>
          </a:prstGeom>
        </p:spPr>
      </p:pic>
      <p:pic>
        <p:nvPicPr>
          <p:cNvPr id="9" name="Picture 66">
            <a:extLst>
              <a:ext uri="{FF2B5EF4-FFF2-40B4-BE49-F238E27FC236}">
                <a16:creationId xmlns="" xmlns:a16="http://schemas.microsoft.com/office/drawing/2014/main" id="{172D66CA-C6D3-4BBF-AEB6-5EF356754B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24" y="2464551"/>
            <a:ext cx="849138" cy="1318127"/>
          </a:xfrm>
          <a:prstGeom prst="rect">
            <a:avLst/>
          </a:prstGeom>
        </p:spPr>
      </p:pic>
      <p:pic>
        <p:nvPicPr>
          <p:cNvPr id="10" name="Picture 58">
            <a:extLst>
              <a:ext uri="{FF2B5EF4-FFF2-40B4-BE49-F238E27FC236}">
                <a16:creationId xmlns="" xmlns:a16="http://schemas.microsoft.com/office/drawing/2014/main" id="{539CCBCB-20DC-4CB5-A2A8-0040304125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19" y="2975373"/>
            <a:ext cx="1341261" cy="1347436"/>
          </a:xfrm>
          <a:prstGeom prst="rect">
            <a:avLst/>
          </a:prstGeom>
        </p:spPr>
      </p:pic>
      <p:pic>
        <p:nvPicPr>
          <p:cNvPr id="11" name="Picture 59" descr="Icon&#10;&#10;Description automatically generated">
            <a:extLst>
              <a:ext uri="{FF2B5EF4-FFF2-40B4-BE49-F238E27FC236}">
                <a16:creationId xmlns="" xmlns:a16="http://schemas.microsoft.com/office/drawing/2014/main" id="{7F08CEA5-3B6A-4EC1-8EFD-5359AE1DE8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4990">
            <a:off x="2563044" y="2328822"/>
            <a:ext cx="756967" cy="1083962"/>
          </a:xfrm>
          <a:prstGeom prst="rect">
            <a:avLst/>
          </a:prstGeom>
        </p:spPr>
      </p:pic>
      <p:pic>
        <p:nvPicPr>
          <p:cNvPr id="12" name="Picture 62">
            <a:extLst>
              <a:ext uri="{FF2B5EF4-FFF2-40B4-BE49-F238E27FC236}">
                <a16:creationId xmlns="" xmlns:a16="http://schemas.microsoft.com/office/drawing/2014/main" id="{C774D823-D20B-4F86-868F-F920567CC7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252">
            <a:off x="2098161" y="2165887"/>
            <a:ext cx="814677" cy="974418"/>
          </a:xfrm>
          <a:prstGeom prst="rect">
            <a:avLst/>
          </a:prstGeom>
        </p:spPr>
      </p:pic>
      <p:pic>
        <p:nvPicPr>
          <p:cNvPr id="13" name="Picture 61">
            <a:extLst>
              <a:ext uri="{FF2B5EF4-FFF2-40B4-BE49-F238E27FC236}">
                <a16:creationId xmlns="" xmlns:a16="http://schemas.microsoft.com/office/drawing/2014/main" id="{A3BBAF57-1BEE-4029-AE41-A6503750C7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567">
            <a:off x="1972682" y="2484938"/>
            <a:ext cx="814677" cy="974418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A809CDD7-DB0C-4CB1-8EA5-2792BB37CE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21648">
            <a:off x="968656" y="2760495"/>
            <a:ext cx="855054" cy="1488801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23B88425-F4DE-4229-A7D6-64E4217E59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5669" y="1813084"/>
            <a:ext cx="1045918" cy="1487838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="" xmlns:a16="http://schemas.microsoft.com/office/drawing/2014/main" id="{1265D612-A6E6-4434-9CCB-6039EC3F26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880" y="3057101"/>
            <a:ext cx="758363" cy="907061"/>
          </a:xfrm>
          <a:prstGeom prst="rect">
            <a:avLst/>
          </a:prstGeom>
        </p:spPr>
      </p:pic>
      <p:grpSp>
        <p:nvGrpSpPr>
          <p:cNvPr id="17" name="Group 11">
            <a:extLst>
              <a:ext uri="{FF2B5EF4-FFF2-40B4-BE49-F238E27FC236}">
                <a16:creationId xmlns="" xmlns:a16="http://schemas.microsoft.com/office/drawing/2014/main" id="{8C0E101C-54B1-41F2-9719-262F7F72B0FA}"/>
              </a:ext>
            </a:extLst>
          </p:cNvPr>
          <p:cNvGrpSpPr/>
          <p:nvPr/>
        </p:nvGrpSpPr>
        <p:grpSpPr>
          <a:xfrm>
            <a:off x="2253348" y="1142971"/>
            <a:ext cx="1065192" cy="1586726"/>
            <a:chOff x="6557655" y="372117"/>
            <a:chExt cx="1287262" cy="2779455"/>
          </a:xfrm>
        </p:grpSpPr>
        <p:pic>
          <p:nvPicPr>
            <p:cNvPr id="18" name="Picture 12">
              <a:extLst>
                <a:ext uri="{FF2B5EF4-FFF2-40B4-BE49-F238E27FC236}">
                  <a16:creationId xmlns="" xmlns:a16="http://schemas.microsoft.com/office/drawing/2014/main" id="{968213C3-1F4E-46BF-BCC0-C634F6265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C3E9ED"/>
                </a:clrFrom>
                <a:clrTo>
                  <a:srgbClr val="C3E9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2" t="12135" r="36680" b="59357"/>
            <a:stretch/>
          </p:blipFill>
          <p:spPr>
            <a:xfrm>
              <a:off x="6557655" y="1473694"/>
              <a:ext cx="1287262" cy="1677878"/>
            </a:xfrm>
            <a:prstGeom prst="rect">
              <a:avLst/>
            </a:prstGeom>
          </p:spPr>
        </p:pic>
        <p:sp>
          <p:nvSpPr>
            <p:cNvPr id="19" name="Rectangle 13">
              <a:extLst>
                <a:ext uri="{FF2B5EF4-FFF2-40B4-BE49-F238E27FC236}">
                  <a16:creationId xmlns="" xmlns:a16="http://schemas.microsoft.com/office/drawing/2014/main" id="{A0E4278C-8016-4781-BAC6-DC04E3B94F48}"/>
                </a:ext>
              </a:extLst>
            </p:cNvPr>
            <p:cNvSpPr/>
            <p:nvPr/>
          </p:nvSpPr>
          <p:spPr>
            <a:xfrm>
              <a:off x="7152458" y="372117"/>
              <a:ext cx="105335" cy="1101577"/>
            </a:xfrm>
            <a:prstGeom prst="rect">
              <a:avLst/>
            </a:prstGeom>
            <a:solidFill>
              <a:srgbClr val="A5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="" xmlns:a16="http://schemas.microsoft.com/office/drawing/2014/main" id="{D076F668-07C6-4145-BE69-369F411C6978}"/>
              </a:ext>
            </a:extLst>
          </p:cNvPr>
          <p:cNvGrpSpPr/>
          <p:nvPr/>
        </p:nvGrpSpPr>
        <p:grpSpPr>
          <a:xfrm>
            <a:off x="3584962" y="952379"/>
            <a:ext cx="1084555" cy="2072103"/>
            <a:chOff x="7026207" y="1493185"/>
            <a:chExt cx="1065192" cy="2354609"/>
          </a:xfrm>
        </p:grpSpPr>
        <p:grpSp>
          <p:nvGrpSpPr>
            <p:cNvPr id="21" name="Group 15">
              <a:extLst>
                <a:ext uri="{FF2B5EF4-FFF2-40B4-BE49-F238E27FC236}">
                  <a16:creationId xmlns="" xmlns:a16="http://schemas.microsoft.com/office/drawing/2014/main" id="{912CC3CC-9712-4829-B858-12C0109095E3}"/>
                </a:ext>
              </a:extLst>
            </p:cNvPr>
            <p:cNvGrpSpPr/>
            <p:nvPr/>
          </p:nvGrpSpPr>
          <p:grpSpPr>
            <a:xfrm>
              <a:off x="7026207" y="2491970"/>
              <a:ext cx="1065192" cy="1355824"/>
              <a:chOff x="6557655" y="372117"/>
              <a:chExt cx="1287262" cy="2374981"/>
            </a:xfrm>
          </p:grpSpPr>
          <p:pic>
            <p:nvPicPr>
              <p:cNvPr id="23" name="Picture 17">
                <a:extLst>
                  <a:ext uri="{FF2B5EF4-FFF2-40B4-BE49-F238E27FC236}">
                    <a16:creationId xmlns="" xmlns:a16="http://schemas.microsoft.com/office/drawing/2014/main" id="{8F032E69-80B6-4664-B3D2-82ACEC242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clrChange>
                  <a:clrFrom>
                    <a:srgbClr val="C3E9ED"/>
                  </a:clrFrom>
                  <a:clrTo>
                    <a:srgbClr val="C3E9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2" t="12135" r="36680" b="59357"/>
              <a:stretch/>
            </p:blipFill>
            <p:spPr>
              <a:xfrm>
                <a:off x="6557655" y="1069219"/>
                <a:ext cx="1287262" cy="1677879"/>
              </a:xfrm>
              <a:prstGeom prst="rect">
                <a:avLst/>
              </a:prstGeom>
            </p:spPr>
          </p:pic>
          <p:sp>
            <p:nvSpPr>
              <p:cNvPr id="24" name="Rectangle 18">
                <a:extLst>
                  <a:ext uri="{FF2B5EF4-FFF2-40B4-BE49-F238E27FC236}">
                    <a16:creationId xmlns="" xmlns:a16="http://schemas.microsoft.com/office/drawing/2014/main" id="{2DAA8A17-5D45-497D-A896-1EF95DA41A41}"/>
                  </a:ext>
                </a:extLst>
              </p:cNvPr>
              <p:cNvSpPr/>
              <p:nvPr/>
            </p:nvSpPr>
            <p:spPr>
              <a:xfrm>
                <a:off x="7152459" y="372117"/>
                <a:ext cx="105335" cy="1101578"/>
              </a:xfrm>
              <a:prstGeom prst="rect">
                <a:avLst/>
              </a:prstGeom>
              <a:solidFill>
                <a:srgbClr val="A5A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22" name="Rectangle 16">
              <a:extLst>
                <a:ext uri="{FF2B5EF4-FFF2-40B4-BE49-F238E27FC236}">
                  <a16:creationId xmlns="" xmlns:a16="http://schemas.microsoft.com/office/drawing/2014/main" id="{33AA7FAB-1F78-4381-9003-BFCA714498D6}"/>
                </a:ext>
              </a:extLst>
            </p:cNvPr>
            <p:cNvSpPr/>
            <p:nvPr/>
          </p:nvSpPr>
          <p:spPr>
            <a:xfrm>
              <a:off x="7519071" y="1493185"/>
              <a:ext cx="81070" cy="925140"/>
            </a:xfrm>
            <a:prstGeom prst="rect">
              <a:avLst/>
            </a:prstGeom>
            <a:solidFill>
              <a:srgbClr val="AA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="" xmlns:a16="http://schemas.microsoft.com/office/drawing/2014/main" id="{E545BADF-0AA3-4281-924E-87A4564BF4EC}"/>
              </a:ext>
            </a:extLst>
          </p:cNvPr>
          <p:cNvGrpSpPr/>
          <p:nvPr/>
        </p:nvGrpSpPr>
        <p:grpSpPr>
          <a:xfrm>
            <a:off x="3586303" y="1056779"/>
            <a:ext cx="1065192" cy="1935294"/>
            <a:chOff x="7018863" y="1677503"/>
            <a:chExt cx="1065192" cy="2343385"/>
          </a:xfrm>
        </p:grpSpPr>
        <p:grpSp>
          <p:nvGrpSpPr>
            <p:cNvPr id="26" name="Group 20">
              <a:extLst>
                <a:ext uri="{FF2B5EF4-FFF2-40B4-BE49-F238E27FC236}">
                  <a16:creationId xmlns="" xmlns:a16="http://schemas.microsoft.com/office/drawing/2014/main" id="{C51AEE07-7C81-4D69-B87B-B9E467DCB1AB}"/>
                </a:ext>
              </a:extLst>
            </p:cNvPr>
            <p:cNvGrpSpPr/>
            <p:nvPr/>
          </p:nvGrpSpPr>
          <p:grpSpPr>
            <a:xfrm>
              <a:off x="7018863" y="2491970"/>
              <a:ext cx="1065192" cy="1528918"/>
              <a:chOff x="6548779" y="372117"/>
              <a:chExt cx="1287262" cy="2678195"/>
            </a:xfrm>
          </p:grpSpPr>
          <p:pic>
            <p:nvPicPr>
              <p:cNvPr id="28" name="Picture 22">
                <a:extLst>
                  <a:ext uri="{FF2B5EF4-FFF2-40B4-BE49-F238E27FC236}">
                    <a16:creationId xmlns="" xmlns:a16="http://schemas.microsoft.com/office/drawing/2014/main" id="{B33D0A3F-A5FF-448F-A341-E0072C682C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clrChange>
                  <a:clrFrom>
                    <a:srgbClr val="C3E9ED"/>
                  </a:clrFrom>
                  <a:clrTo>
                    <a:srgbClr val="C3E9ED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2050" b="37750" l="38193" r="62137">
                            <a14:foregroundMark x1="39314" y1="13800" x2="59499" y2="12050"/>
                            <a14:foregroundMark x1="62137" y1="13450" x2="62137" y2="13450"/>
                            <a14:backgroundMark x1="54156" y1="32100" x2="54156" y2="32100"/>
                            <a14:backgroundMark x1="54156" y1="30650" x2="55475" y2="349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2" t="12135" r="36680" b="59357"/>
              <a:stretch/>
            </p:blipFill>
            <p:spPr>
              <a:xfrm>
                <a:off x="6548779" y="1372435"/>
                <a:ext cx="1287262" cy="1677877"/>
              </a:xfrm>
              <a:prstGeom prst="rect">
                <a:avLst/>
              </a:prstGeom>
            </p:spPr>
          </p:pic>
          <p:sp>
            <p:nvSpPr>
              <p:cNvPr id="29" name="Rectangle 23">
                <a:extLst>
                  <a:ext uri="{FF2B5EF4-FFF2-40B4-BE49-F238E27FC236}">
                    <a16:creationId xmlns="" xmlns:a16="http://schemas.microsoft.com/office/drawing/2014/main" id="{CFE80CCF-91E1-4E0D-BB91-BD707193CDF1}"/>
                  </a:ext>
                </a:extLst>
              </p:cNvPr>
              <p:cNvSpPr/>
              <p:nvPr/>
            </p:nvSpPr>
            <p:spPr>
              <a:xfrm>
                <a:off x="7152458" y="372117"/>
                <a:ext cx="105335" cy="1101577"/>
              </a:xfrm>
              <a:prstGeom prst="rect">
                <a:avLst/>
              </a:prstGeom>
              <a:solidFill>
                <a:srgbClr val="A5A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27" name="Rectangle 21">
              <a:extLst>
                <a:ext uri="{FF2B5EF4-FFF2-40B4-BE49-F238E27FC236}">
                  <a16:creationId xmlns="" xmlns:a16="http://schemas.microsoft.com/office/drawing/2014/main" id="{5BD6EA47-FA8B-4B3F-9764-FC418859DD71}"/>
                </a:ext>
              </a:extLst>
            </p:cNvPr>
            <p:cNvSpPr/>
            <p:nvPr/>
          </p:nvSpPr>
          <p:spPr>
            <a:xfrm>
              <a:off x="7519601" y="1677503"/>
              <a:ext cx="85678" cy="990370"/>
            </a:xfrm>
            <a:prstGeom prst="rect">
              <a:avLst/>
            </a:prstGeom>
            <a:solidFill>
              <a:srgbClr val="AA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grpSp>
        <p:nvGrpSpPr>
          <p:cNvPr id="30" name="Group 24">
            <a:extLst>
              <a:ext uri="{FF2B5EF4-FFF2-40B4-BE49-F238E27FC236}">
                <a16:creationId xmlns="" xmlns:a16="http://schemas.microsoft.com/office/drawing/2014/main" id="{FD2C17C3-C127-46DB-A7EF-5E83129A30FD}"/>
              </a:ext>
            </a:extLst>
          </p:cNvPr>
          <p:cNvGrpSpPr/>
          <p:nvPr/>
        </p:nvGrpSpPr>
        <p:grpSpPr>
          <a:xfrm>
            <a:off x="900361" y="263349"/>
            <a:ext cx="1065192" cy="2518952"/>
            <a:chOff x="3738703" y="1149358"/>
            <a:chExt cx="1065192" cy="2488078"/>
          </a:xfrm>
        </p:grpSpPr>
        <p:pic>
          <p:nvPicPr>
            <p:cNvPr id="31" name="Picture 25">
              <a:extLst>
                <a:ext uri="{FF2B5EF4-FFF2-40B4-BE49-F238E27FC236}">
                  <a16:creationId xmlns="" xmlns:a16="http://schemas.microsoft.com/office/drawing/2014/main" id="{47622234-7415-473C-83B1-C4C292764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38480">
              <a:off x="4009141" y="2741490"/>
              <a:ext cx="758364" cy="895946"/>
            </a:xfrm>
            <a:prstGeom prst="rect">
              <a:avLst/>
            </a:prstGeom>
          </p:spPr>
        </p:pic>
        <p:grpSp>
          <p:nvGrpSpPr>
            <p:cNvPr id="32" name="Group 26">
              <a:extLst>
                <a:ext uri="{FF2B5EF4-FFF2-40B4-BE49-F238E27FC236}">
                  <a16:creationId xmlns="" xmlns:a16="http://schemas.microsoft.com/office/drawing/2014/main" id="{E5EA12B6-1D00-46C1-BD7D-56325DC10BF6}"/>
                </a:ext>
              </a:extLst>
            </p:cNvPr>
            <p:cNvGrpSpPr/>
            <p:nvPr/>
          </p:nvGrpSpPr>
          <p:grpSpPr>
            <a:xfrm>
              <a:off x="3738703" y="1149358"/>
              <a:ext cx="1065192" cy="1995116"/>
              <a:chOff x="7018863" y="1605067"/>
              <a:chExt cx="1065192" cy="2415821"/>
            </a:xfrm>
          </p:grpSpPr>
          <p:grpSp>
            <p:nvGrpSpPr>
              <p:cNvPr id="33" name="Group 27">
                <a:extLst>
                  <a:ext uri="{FF2B5EF4-FFF2-40B4-BE49-F238E27FC236}">
                    <a16:creationId xmlns="" xmlns:a16="http://schemas.microsoft.com/office/drawing/2014/main" id="{0282E8E3-5D83-4ED3-9A61-E2C268D456EB}"/>
                  </a:ext>
                </a:extLst>
              </p:cNvPr>
              <p:cNvGrpSpPr/>
              <p:nvPr/>
            </p:nvGrpSpPr>
            <p:grpSpPr>
              <a:xfrm>
                <a:off x="7018863" y="1605067"/>
                <a:ext cx="1065192" cy="2415821"/>
                <a:chOff x="6548779" y="-1181464"/>
                <a:chExt cx="1287262" cy="4231776"/>
              </a:xfrm>
            </p:grpSpPr>
            <p:pic>
              <p:nvPicPr>
                <p:cNvPr id="35" name="Picture 29">
                  <a:extLst>
                    <a:ext uri="{FF2B5EF4-FFF2-40B4-BE49-F238E27FC236}">
                      <a16:creationId xmlns="" xmlns:a16="http://schemas.microsoft.com/office/drawing/2014/main" id="{A499BA7F-A05C-4F7D-903A-9161A8E22D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clrChange>
                    <a:clrFrom>
                      <a:srgbClr val="C3E9ED"/>
                    </a:clrFrom>
                    <a:clrTo>
                      <a:srgbClr val="C3E9ED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12050" b="37750" l="38193" r="62137">
                              <a14:foregroundMark x1="39314" y1="13800" x2="59499" y2="12050"/>
                              <a14:foregroundMark x1="62137" y1="13450" x2="62137" y2="13450"/>
                              <a14:backgroundMark x1="54156" y1="32100" x2="54156" y2="32100"/>
                              <a14:backgroundMark x1="54156" y1="30650" x2="55475" y2="349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462" t="12135" r="36680" b="59357"/>
                <a:stretch/>
              </p:blipFill>
              <p:spPr>
                <a:xfrm>
                  <a:off x="6548779" y="1372435"/>
                  <a:ext cx="1287262" cy="1677877"/>
                </a:xfrm>
                <a:prstGeom prst="rect">
                  <a:avLst/>
                </a:prstGeom>
              </p:spPr>
            </p:pic>
            <p:sp>
              <p:nvSpPr>
                <p:cNvPr id="36" name="Rectangle 30">
                  <a:extLst>
                    <a:ext uri="{FF2B5EF4-FFF2-40B4-BE49-F238E27FC236}">
                      <a16:creationId xmlns="" xmlns:a16="http://schemas.microsoft.com/office/drawing/2014/main" id="{55792BF3-4A6B-426A-BDA2-34389F2BBD30}"/>
                    </a:ext>
                  </a:extLst>
                </p:cNvPr>
                <p:cNvSpPr/>
                <p:nvPr/>
              </p:nvSpPr>
              <p:spPr>
                <a:xfrm>
                  <a:off x="7152458" y="-1181464"/>
                  <a:ext cx="142544" cy="2655158"/>
                </a:xfrm>
                <a:prstGeom prst="rect">
                  <a:avLst/>
                </a:prstGeom>
                <a:solidFill>
                  <a:srgbClr val="A5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 dirty="0"/>
                </a:p>
              </p:txBody>
            </p:sp>
          </p:grpSp>
          <p:sp>
            <p:nvSpPr>
              <p:cNvPr id="34" name="Rectangle 28">
                <a:extLst>
                  <a:ext uri="{FF2B5EF4-FFF2-40B4-BE49-F238E27FC236}">
                    <a16:creationId xmlns="" xmlns:a16="http://schemas.microsoft.com/office/drawing/2014/main" id="{F208FFED-43AF-406F-B7D7-8BB2BFC1F04F}"/>
                  </a:ext>
                </a:extLst>
              </p:cNvPr>
              <p:cNvSpPr/>
              <p:nvPr/>
            </p:nvSpPr>
            <p:spPr>
              <a:xfrm>
                <a:off x="7519601" y="1677503"/>
                <a:ext cx="85678" cy="990370"/>
              </a:xfrm>
              <a:prstGeom prst="rect">
                <a:avLst/>
              </a:prstGeom>
              <a:solidFill>
                <a:srgbClr val="AA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</p:grpSp>
      <p:pic>
        <p:nvPicPr>
          <p:cNvPr id="37" name="Picture 31">
            <a:extLst>
              <a:ext uri="{FF2B5EF4-FFF2-40B4-BE49-F238E27FC236}">
                <a16:creationId xmlns="" xmlns:a16="http://schemas.microsoft.com/office/drawing/2014/main" id="{771A5709-1B01-4B8A-924B-BEF8117CD21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5028" y="3586070"/>
            <a:ext cx="729007" cy="871949"/>
          </a:xfrm>
          <a:prstGeom prst="rect">
            <a:avLst/>
          </a:prstGeom>
        </p:spPr>
      </p:pic>
      <p:grpSp>
        <p:nvGrpSpPr>
          <p:cNvPr id="38" name="Group 32">
            <a:extLst>
              <a:ext uri="{FF2B5EF4-FFF2-40B4-BE49-F238E27FC236}">
                <a16:creationId xmlns="" xmlns:a16="http://schemas.microsoft.com/office/drawing/2014/main" id="{401D0F63-710A-4E21-BB5A-1E6ECAD3E833}"/>
              </a:ext>
            </a:extLst>
          </p:cNvPr>
          <p:cNvGrpSpPr/>
          <p:nvPr/>
        </p:nvGrpSpPr>
        <p:grpSpPr>
          <a:xfrm>
            <a:off x="916921" y="765238"/>
            <a:ext cx="1065192" cy="3000659"/>
            <a:chOff x="6673771" y="1189079"/>
            <a:chExt cx="1065192" cy="3000659"/>
          </a:xfrm>
        </p:grpSpPr>
        <p:grpSp>
          <p:nvGrpSpPr>
            <p:cNvPr id="39" name="Group 33">
              <a:extLst>
                <a:ext uri="{FF2B5EF4-FFF2-40B4-BE49-F238E27FC236}">
                  <a16:creationId xmlns="" xmlns:a16="http://schemas.microsoft.com/office/drawing/2014/main" id="{33F88528-82B5-4537-A188-6A199C5A7AE3}"/>
                </a:ext>
              </a:extLst>
            </p:cNvPr>
            <p:cNvGrpSpPr/>
            <p:nvPr/>
          </p:nvGrpSpPr>
          <p:grpSpPr>
            <a:xfrm>
              <a:off x="6673771" y="2603012"/>
              <a:ext cx="1065192" cy="1586726"/>
              <a:chOff x="6562679" y="372117"/>
              <a:chExt cx="1287262" cy="2779455"/>
            </a:xfrm>
          </p:grpSpPr>
          <p:pic>
            <p:nvPicPr>
              <p:cNvPr id="41" name="Picture 35">
                <a:extLst>
                  <a:ext uri="{FF2B5EF4-FFF2-40B4-BE49-F238E27FC236}">
                    <a16:creationId xmlns="" xmlns:a16="http://schemas.microsoft.com/office/drawing/2014/main" id="{159E7FC0-F7E0-4F03-AA6D-53626E0CC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clrChange>
                  <a:clrFrom>
                    <a:srgbClr val="C3E9ED"/>
                  </a:clrFrom>
                  <a:clrTo>
                    <a:srgbClr val="C3E9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2" t="12135" r="36680" b="59357"/>
              <a:stretch/>
            </p:blipFill>
            <p:spPr>
              <a:xfrm>
                <a:off x="6562679" y="1473695"/>
                <a:ext cx="1287262" cy="1677877"/>
              </a:xfrm>
              <a:prstGeom prst="rect">
                <a:avLst/>
              </a:prstGeom>
            </p:spPr>
          </p:pic>
          <p:sp>
            <p:nvSpPr>
              <p:cNvPr id="42" name="Rectangle 36">
                <a:extLst>
                  <a:ext uri="{FF2B5EF4-FFF2-40B4-BE49-F238E27FC236}">
                    <a16:creationId xmlns="" xmlns:a16="http://schemas.microsoft.com/office/drawing/2014/main" id="{FDE33EF9-83AB-46DE-BBEB-DF59721AA5A7}"/>
                  </a:ext>
                </a:extLst>
              </p:cNvPr>
              <p:cNvSpPr/>
              <p:nvPr/>
            </p:nvSpPr>
            <p:spPr>
              <a:xfrm>
                <a:off x="7152458" y="372117"/>
                <a:ext cx="105335" cy="1101577"/>
              </a:xfrm>
              <a:prstGeom prst="rect">
                <a:avLst/>
              </a:prstGeom>
              <a:solidFill>
                <a:srgbClr val="A5A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40" name="Rectangle 34">
              <a:extLst>
                <a:ext uri="{FF2B5EF4-FFF2-40B4-BE49-F238E27FC236}">
                  <a16:creationId xmlns="" xmlns:a16="http://schemas.microsoft.com/office/drawing/2014/main" id="{9E790124-862A-463D-9986-D4580587B77D}"/>
                </a:ext>
              </a:extLst>
            </p:cNvPr>
            <p:cNvSpPr/>
            <p:nvPr/>
          </p:nvSpPr>
          <p:spPr>
            <a:xfrm>
              <a:off x="7161805" y="1189079"/>
              <a:ext cx="85679" cy="1583920"/>
            </a:xfrm>
            <a:prstGeom prst="rect">
              <a:avLst/>
            </a:prstGeom>
            <a:solidFill>
              <a:srgbClr val="A5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pic>
        <p:nvPicPr>
          <p:cNvPr id="43" name="Picture 37">
            <a:extLst>
              <a:ext uri="{FF2B5EF4-FFF2-40B4-BE49-F238E27FC236}">
                <a16:creationId xmlns="" xmlns:a16="http://schemas.microsoft.com/office/drawing/2014/main" id="{3B432ECC-72CF-4D98-80F2-6C8E4358385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8480">
            <a:off x="3849705" y="2612492"/>
            <a:ext cx="758363" cy="907061"/>
          </a:xfrm>
          <a:prstGeom prst="rect">
            <a:avLst/>
          </a:prstGeom>
        </p:spPr>
      </p:pic>
      <p:grpSp>
        <p:nvGrpSpPr>
          <p:cNvPr id="44" name="Group 39">
            <a:extLst>
              <a:ext uri="{FF2B5EF4-FFF2-40B4-BE49-F238E27FC236}">
                <a16:creationId xmlns="" xmlns:a16="http://schemas.microsoft.com/office/drawing/2014/main" id="{623C2639-5D87-4488-840E-CF1DC924743C}"/>
              </a:ext>
            </a:extLst>
          </p:cNvPr>
          <p:cNvGrpSpPr/>
          <p:nvPr/>
        </p:nvGrpSpPr>
        <p:grpSpPr>
          <a:xfrm>
            <a:off x="3602765" y="369072"/>
            <a:ext cx="1065192" cy="2437334"/>
            <a:chOff x="3738703" y="1209179"/>
            <a:chExt cx="1065192" cy="2437334"/>
          </a:xfrm>
        </p:grpSpPr>
        <p:grpSp>
          <p:nvGrpSpPr>
            <p:cNvPr id="45" name="Group 40">
              <a:extLst>
                <a:ext uri="{FF2B5EF4-FFF2-40B4-BE49-F238E27FC236}">
                  <a16:creationId xmlns="" xmlns:a16="http://schemas.microsoft.com/office/drawing/2014/main" id="{597B78CE-1608-41CD-A2F4-B4EA488701CB}"/>
                </a:ext>
              </a:extLst>
            </p:cNvPr>
            <p:cNvGrpSpPr/>
            <p:nvPr/>
          </p:nvGrpSpPr>
          <p:grpSpPr>
            <a:xfrm>
              <a:off x="3738703" y="1209179"/>
              <a:ext cx="1065192" cy="1935294"/>
              <a:chOff x="7018863" y="1677503"/>
              <a:chExt cx="1065192" cy="2343385"/>
            </a:xfrm>
          </p:grpSpPr>
          <p:grpSp>
            <p:nvGrpSpPr>
              <p:cNvPr id="47" name="Group 42">
                <a:extLst>
                  <a:ext uri="{FF2B5EF4-FFF2-40B4-BE49-F238E27FC236}">
                    <a16:creationId xmlns="" xmlns:a16="http://schemas.microsoft.com/office/drawing/2014/main" id="{CD8A2097-5C38-4D8E-96C8-FC1725772D58}"/>
                  </a:ext>
                </a:extLst>
              </p:cNvPr>
              <p:cNvGrpSpPr/>
              <p:nvPr/>
            </p:nvGrpSpPr>
            <p:grpSpPr>
              <a:xfrm>
                <a:off x="7018863" y="2491970"/>
                <a:ext cx="1065192" cy="1528918"/>
                <a:chOff x="6548779" y="372117"/>
                <a:chExt cx="1287262" cy="2678195"/>
              </a:xfrm>
            </p:grpSpPr>
            <p:pic>
              <p:nvPicPr>
                <p:cNvPr id="49" name="Picture 44">
                  <a:extLst>
                    <a:ext uri="{FF2B5EF4-FFF2-40B4-BE49-F238E27FC236}">
                      <a16:creationId xmlns="" xmlns:a16="http://schemas.microsoft.com/office/drawing/2014/main" id="{15746E12-69B2-4D29-AFAA-8956076D47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clrChange>
                    <a:clrFrom>
                      <a:srgbClr val="C3E9ED"/>
                    </a:clrFrom>
                    <a:clrTo>
                      <a:srgbClr val="C3E9ED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12050" b="37750" l="38193" r="62137">
                              <a14:foregroundMark x1="39314" y1="13800" x2="59499" y2="12050"/>
                              <a14:foregroundMark x1="62137" y1="13450" x2="62137" y2="13450"/>
                              <a14:backgroundMark x1="54156" y1="32100" x2="54156" y2="32100"/>
                              <a14:backgroundMark x1="54156" y1="30650" x2="55475" y2="349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462" t="12135" r="36680" b="59357"/>
                <a:stretch/>
              </p:blipFill>
              <p:spPr>
                <a:xfrm>
                  <a:off x="6548779" y="1372435"/>
                  <a:ext cx="1287262" cy="1677877"/>
                </a:xfrm>
                <a:prstGeom prst="rect">
                  <a:avLst/>
                </a:prstGeom>
              </p:spPr>
            </p:pic>
            <p:sp>
              <p:nvSpPr>
                <p:cNvPr id="50" name="Rectangle 45">
                  <a:extLst>
                    <a:ext uri="{FF2B5EF4-FFF2-40B4-BE49-F238E27FC236}">
                      <a16:creationId xmlns="" xmlns:a16="http://schemas.microsoft.com/office/drawing/2014/main" id="{AA26008F-DE8B-440C-8F17-0D0FD7139D8E}"/>
                    </a:ext>
                  </a:extLst>
                </p:cNvPr>
                <p:cNvSpPr/>
                <p:nvPr/>
              </p:nvSpPr>
              <p:spPr>
                <a:xfrm>
                  <a:off x="7152458" y="372117"/>
                  <a:ext cx="105335" cy="1101577"/>
                </a:xfrm>
                <a:prstGeom prst="rect">
                  <a:avLst/>
                </a:prstGeom>
                <a:solidFill>
                  <a:srgbClr val="A5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 dirty="0"/>
                </a:p>
              </p:txBody>
            </p:sp>
          </p:grpSp>
          <p:sp>
            <p:nvSpPr>
              <p:cNvPr id="48" name="Rectangle 43">
                <a:extLst>
                  <a:ext uri="{FF2B5EF4-FFF2-40B4-BE49-F238E27FC236}">
                    <a16:creationId xmlns="" xmlns:a16="http://schemas.microsoft.com/office/drawing/2014/main" id="{FC894BFE-F74C-445C-96FE-5D53AABB0D94}"/>
                  </a:ext>
                </a:extLst>
              </p:cNvPr>
              <p:cNvSpPr/>
              <p:nvPr/>
            </p:nvSpPr>
            <p:spPr>
              <a:xfrm>
                <a:off x="7519601" y="1677503"/>
                <a:ext cx="85678" cy="990370"/>
              </a:xfrm>
              <a:prstGeom prst="rect">
                <a:avLst/>
              </a:prstGeom>
              <a:solidFill>
                <a:srgbClr val="AA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pic>
          <p:nvPicPr>
            <p:cNvPr id="46" name="Picture 41">
              <a:extLst>
                <a:ext uri="{FF2B5EF4-FFF2-40B4-BE49-F238E27FC236}">
                  <a16:creationId xmlns="" xmlns:a16="http://schemas.microsoft.com/office/drawing/2014/main" id="{275368E4-C4A5-4E0A-8E19-7FB7A429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38480">
              <a:off x="4037679" y="2739452"/>
              <a:ext cx="758363" cy="907061"/>
            </a:xfrm>
            <a:prstGeom prst="rect">
              <a:avLst/>
            </a:prstGeom>
          </p:spPr>
        </p:pic>
      </p:grpSp>
      <p:sp>
        <p:nvSpPr>
          <p:cNvPr id="51" name="Rectangle: Rounded Corners 46">
            <a:extLst>
              <a:ext uri="{FF2B5EF4-FFF2-40B4-BE49-F238E27FC236}">
                <a16:creationId xmlns="" xmlns:a16="http://schemas.microsoft.com/office/drawing/2014/main" id="{6A125821-BAA6-494F-A8AF-9D15C8418803}"/>
              </a:ext>
            </a:extLst>
          </p:cNvPr>
          <p:cNvSpPr/>
          <p:nvPr/>
        </p:nvSpPr>
        <p:spPr>
          <a:xfrm>
            <a:off x="254353" y="250811"/>
            <a:ext cx="5088555" cy="1077374"/>
          </a:xfrm>
          <a:prstGeom prst="roundRect">
            <a:avLst/>
          </a:prstGeom>
          <a:solidFill>
            <a:srgbClr val="00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52" name="Rectangle 48">
            <a:extLst>
              <a:ext uri="{FF2B5EF4-FFF2-40B4-BE49-F238E27FC236}">
                <a16:creationId xmlns="" xmlns:a16="http://schemas.microsoft.com/office/drawing/2014/main" id="{3A0EAF4A-05E4-404D-9EB9-DE911B0D5C38}"/>
              </a:ext>
            </a:extLst>
          </p:cNvPr>
          <p:cNvSpPr/>
          <p:nvPr/>
        </p:nvSpPr>
        <p:spPr>
          <a:xfrm>
            <a:off x="5098327" y="197856"/>
            <a:ext cx="6973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في يوم الجمعة صلى الظهر في مقام النبي موسى 456مصلي وصلى العصر  196 ما مجموع من أدّى الصلاتين معاً  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="" xmlns:a16="http://schemas.microsoft.com/office/drawing/2014/main" id="{39ED87C4-E192-49BD-9385-EF70AEE1C629}"/>
              </a:ext>
            </a:extLst>
          </p:cNvPr>
          <p:cNvSpPr/>
          <p:nvPr/>
        </p:nvSpPr>
        <p:spPr>
          <a:xfrm>
            <a:off x="7000876" y="3057101"/>
            <a:ext cx="393990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٦٥٢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="" xmlns:a16="http://schemas.microsoft.com/office/drawing/2014/main" id="{B9E96280-02AD-45D5-AA9E-9DA3A663D2E7}"/>
              </a:ext>
            </a:extLst>
          </p:cNvPr>
          <p:cNvSpPr/>
          <p:nvPr/>
        </p:nvSpPr>
        <p:spPr>
          <a:xfrm>
            <a:off x="7000876" y="1895126"/>
            <a:ext cx="3939906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546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5" name="Picture 51" descr="Icon&#10;&#10;Description automatically generated">
            <a:extLst>
              <a:ext uri="{FF2B5EF4-FFF2-40B4-BE49-F238E27FC236}">
                <a16:creationId xmlns="" xmlns:a16="http://schemas.microsoft.com/office/drawing/2014/main" id="{CFAAF445-05F9-4876-8014-004144DF596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16" y="3414835"/>
            <a:ext cx="662962" cy="949349"/>
          </a:xfrm>
          <a:prstGeom prst="rect">
            <a:avLst/>
          </a:prstGeom>
        </p:spPr>
      </p:pic>
      <p:pic>
        <p:nvPicPr>
          <p:cNvPr id="56" name="Picture 57">
            <a:extLst>
              <a:ext uri="{FF2B5EF4-FFF2-40B4-BE49-F238E27FC236}">
                <a16:creationId xmlns="" xmlns:a16="http://schemas.microsoft.com/office/drawing/2014/main" id="{72F5514F-2D6E-4CAD-94DA-407A6425595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541" y="3214596"/>
            <a:ext cx="801467" cy="1140102"/>
          </a:xfrm>
          <a:prstGeom prst="rect">
            <a:avLst/>
          </a:prstGeom>
        </p:spPr>
      </p:pic>
      <p:pic>
        <p:nvPicPr>
          <p:cNvPr id="57" name="Picture 64">
            <a:extLst>
              <a:ext uri="{FF2B5EF4-FFF2-40B4-BE49-F238E27FC236}">
                <a16:creationId xmlns="" xmlns:a16="http://schemas.microsoft.com/office/drawing/2014/main" id="{65F899FB-D290-4959-B3FF-A3E5B0418C3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40" y="2997190"/>
            <a:ext cx="855854" cy="1328552"/>
          </a:xfrm>
          <a:prstGeom prst="rect">
            <a:avLst/>
          </a:prstGeom>
        </p:spPr>
      </p:pic>
      <p:pic>
        <p:nvPicPr>
          <p:cNvPr id="58" name="Picture 65">
            <a:extLst>
              <a:ext uri="{FF2B5EF4-FFF2-40B4-BE49-F238E27FC236}">
                <a16:creationId xmlns="" xmlns:a16="http://schemas.microsoft.com/office/drawing/2014/main" id="{4A9208F1-CD2F-4E73-ADAB-5BD45275384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73" y="3198183"/>
            <a:ext cx="685413" cy="106397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952972" y="4262158"/>
            <a:ext cx="398780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rgbClr val="7030A0"/>
                </a:solidFill>
              </a:rPr>
              <a:t>4</a:t>
            </a:r>
            <a:r>
              <a:rPr lang="ar-SA" sz="4400" dirty="0" smtClean="0">
                <a:solidFill>
                  <a:srgbClr val="FF0000"/>
                </a:solidFill>
              </a:rPr>
              <a:t>5</a:t>
            </a:r>
            <a:r>
              <a:rPr lang="ar-SA" sz="4400" dirty="0" smtClean="0">
                <a:solidFill>
                  <a:srgbClr val="FFFF00"/>
                </a:solidFill>
              </a:rPr>
              <a:t>6</a:t>
            </a:r>
            <a:r>
              <a:rPr lang="ar-SA" sz="4400" dirty="0" smtClean="0"/>
              <a:t>+</a:t>
            </a:r>
            <a:r>
              <a:rPr lang="ar-SA" sz="4400" dirty="0" smtClean="0">
                <a:solidFill>
                  <a:srgbClr val="7030A0"/>
                </a:solidFill>
              </a:rPr>
              <a:t>1</a:t>
            </a:r>
            <a:r>
              <a:rPr lang="ar-SA" sz="4400" dirty="0" smtClean="0">
                <a:solidFill>
                  <a:srgbClr val="FF0000"/>
                </a:solidFill>
              </a:rPr>
              <a:t>9</a:t>
            </a:r>
            <a:r>
              <a:rPr lang="ar-SA" sz="4400" dirty="0" smtClean="0">
                <a:solidFill>
                  <a:srgbClr val="FFFF00"/>
                </a:solidFill>
              </a:rPr>
              <a:t>6</a:t>
            </a:r>
            <a:r>
              <a:rPr lang="ar-SA" sz="4400" dirty="0" smtClean="0"/>
              <a:t>= </a:t>
            </a:r>
            <a:r>
              <a:rPr lang="ar-SA" sz="4400" dirty="0" smtClean="0">
                <a:solidFill>
                  <a:srgbClr val="7030A0"/>
                </a:solidFill>
              </a:rPr>
              <a:t>6</a:t>
            </a:r>
            <a:r>
              <a:rPr lang="ar-SA" sz="4400" dirty="0" smtClean="0">
                <a:solidFill>
                  <a:srgbClr val="FF0000"/>
                </a:solidFill>
              </a:rPr>
              <a:t>5</a:t>
            </a:r>
            <a:r>
              <a:rPr lang="ar-SA" sz="4400" dirty="0" smtClean="0">
                <a:solidFill>
                  <a:srgbClr val="FFFF00"/>
                </a:solidFill>
              </a:rPr>
              <a:t>2</a:t>
            </a:r>
            <a:endParaRPr lang="ar-SA" sz="4400" dirty="0">
              <a:solidFill>
                <a:srgbClr val="FFFF00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178472" y="4134746"/>
            <a:ext cx="267854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شكل بيضاوي 58"/>
          <p:cNvSpPr/>
          <p:nvPr/>
        </p:nvSpPr>
        <p:spPr>
          <a:xfrm>
            <a:off x="9795163" y="4134745"/>
            <a:ext cx="267854" cy="3232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472" y="5031599"/>
            <a:ext cx="1597314" cy="1658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22" y="5031599"/>
            <a:ext cx="1610873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9759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1055 -0.000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ina almarzooq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1.45833E-6 0.000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4.16667E-7 -0.1155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4.58333E-6 -0.1155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301 L -0.22109 0.0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01319 L 0.00286 0.1370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2639 L 0.00378 -0.01713 L 0.00378 -0.03125 " pathEditMode="relative" rAng="0" ptsTypes="AAA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ina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681 -0.0263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إجابه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50DDF7EB-4D97-4B78-ACF2-8A3D5C9D3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44" y="513125"/>
            <a:ext cx="4651651" cy="5831749"/>
          </a:xfrm>
          <a:prstGeom prst="rect">
            <a:avLst/>
          </a:prstGeom>
        </p:spPr>
      </p:pic>
      <p:pic>
        <p:nvPicPr>
          <p:cNvPr id="9" name="Picture 66">
            <a:extLst>
              <a:ext uri="{FF2B5EF4-FFF2-40B4-BE49-F238E27FC236}">
                <a16:creationId xmlns="" xmlns:a16="http://schemas.microsoft.com/office/drawing/2014/main" id="{172D66CA-C6D3-4BBF-AEB6-5EF356754B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24" y="2464551"/>
            <a:ext cx="849138" cy="1318127"/>
          </a:xfrm>
          <a:prstGeom prst="rect">
            <a:avLst/>
          </a:prstGeom>
        </p:spPr>
      </p:pic>
      <p:pic>
        <p:nvPicPr>
          <p:cNvPr id="10" name="Picture 58">
            <a:extLst>
              <a:ext uri="{FF2B5EF4-FFF2-40B4-BE49-F238E27FC236}">
                <a16:creationId xmlns="" xmlns:a16="http://schemas.microsoft.com/office/drawing/2014/main" id="{539CCBCB-20DC-4CB5-A2A8-0040304125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19" y="2975373"/>
            <a:ext cx="1341261" cy="1347436"/>
          </a:xfrm>
          <a:prstGeom prst="rect">
            <a:avLst/>
          </a:prstGeom>
        </p:spPr>
      </p:pic>
      <p:pic>
        <p:nvPicPr>
          <p:cNvPr id="11" name="Picture 59" descr="Icon&#10;&#10;Description automatically generated">
            <a:extLst>
              <a:ext uri="{FF2B5EF4-FFF2-40B4-BE49-F238E27FC236}">
                <a16:creationId xmlns="" xmlns:a16="http://schemas.microsoft.com/office/drawing/2014/main" id="{7F08CEA5-3B6A-4EC1-8EFD-5359AE1DE8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4990">
            <a:off x="2563044" y="2328822"/>
            <a:ext cx="756967" cy="1083962"/>
          </a:xfrm>
          <a:prstGeom prst="rect">
            <a:avLst/>
          </a:prstGeom>
        </p:spPr>
      </p:pic>
      <p:pic>
        <p:nvPicPr>
          <p:cNvPr id="12" name="Picture 62">
            <a:extLst>
              <a:ext uri="{FF2B5EF4-FFF2-40B4-BE49-F238E27FC236}">
                <a16:creationId xmlns="" xmlns:a16="http://schemas.microsoft.com/office/drawing/2014/main" id="{C774D823-D20B-4F86-868F-F920567CC7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252">
            <a:off x="2098161" y="2165887"/>
            <a:ext cx="814677" cy="974418"/>
          </a:xfrm>
          <a:prstGeom prst="rect">
            <a:avLst/>
          </a:prstGeom>
        </p:spPr>
      </p:pic>
      <p:pic>
        <p:nvPicPr>
          <p:cNvPr id="13" name="Picture 61">
            <a:extLst>
              <a:ext uri="{FF2B5EF4-FFF2-40B4-BE49-F238E27FC236}">
                <a16:creationId xmlns="" xmlns:a16="http://schemas.microsoft.com/office/drawing/2014/main" id="{A3BBAF57-1BEE-4029-AE41-A6503750C7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567">
            <a:off x="1972682" y="2484938"/>
            <a:ext cx="814677" cy="974418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A809CDD7-DB0C-4CB1-8EA5-2792BB37CE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21648">
            <a:off x="968656" y="2760495"/>
            <a:ext cx="855054" cy="1488801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23B88425-F4DE-4229-A7D6-64E4217E59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5669" y="1813084"/>
            <a:ext cx="1045918" cy="1487838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="" xmlns:a16="http://schemas.microsoft.com/office/drawing/2014/main" id="{1265D612-A6E6-4434-9CCB-6039EC3F26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880" y="3057101"/>
            <a:ext cx="758363" cy="907061"/>
          </a:xfrm>
          <a:prstGeom prst="rect">
            <a:avLst/>
          </a:prstGeom>
        </p:spPr>
      </p:pic>
      <p:grpSp>
        <p:nvGrpSpPr>
          <p:cNvPr id="17" name="Group 11">
            <a:extLst>
              <a:ext uri="{FF2B5EF4-FFF2-40B4-BE49-F238E27FC236}">
                <a16:creationId xmlns="" xmlns:a16="http://schemas.microsoft.com/office/drawing/2014/main" id="{8C0E101C-54B1-41F2-9719-262F7F72B0FA}"/>
              </a:ext>
            </a:extLst>
          </p:cNvPr>
          <p:cNvGrpSpPr/>
          <p:nvPr/>
        </p:nvGrpSpPr>
        <p:grpSpPr>
          <a:xfrm>
            <a:off x="2253348" y="1142971"/>
            <a:ext cx="1065192" cy="1586726"/>
            <a:chOff x="6557655" y="372117"/>
            <a:chExt cx="1287262" cy="2779455"/>
          </a:xfrm>
        </p:grpSpPr>
        <p:pic>
          <p:nvPicPr>
            <p:cNvPr id="18" name="Picture 12">
              <a:extLst>
                <a:ext uri="{FF2B5EF4-FFF2-40B4-BE49-F238E27FC236}">
                  <a16:creationId xmlns="" xmlns:a16="http://schemas.microsoft.com/office/drawing/2014/main" id="{968213C3-1F4E-46BF-BCC0-C634F6265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C3E9ED"/>
                </a:clrFrom>
                <a:clrTo>
                  <a:srgbClr val="C3E9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2" t="12135" r="36680" b="59357"/>
            <a:stretch/>
          </p:blipFill>
          <p:spPr>
            <a:xfrm>
              <a:off x="6557655" y="1473694"/>
              <a:ext cx="1287262" cy="1677878"/>
            </a:xfrm>
            <a:prstGeom prst="rect">
              <a:avLst/>
            </a:prstGeom>
          </p:spPr>
        </p:pic>
        <p:sp>
          <p:nvSpPr>
            <p:cNvPr id="19" name="Rectangle 13">
              <a:extLst>
                <a:ext uri="{FF2B5EF4-FFF2-40B4-BE49-F238E27FC236}">
                  <a16:creationId xmlns="" xmlns:a16="http://schemas.microsoft.com/office/drawing/2014/main" id="{A0E4278C-8016-4781-BAC6-DC04E3B94F48}"/>
                </a:ext>
              </a:extLst>
            </p:cNvPr>
            <p:cNvSpPr/>
            <p:nvPr/>
          </p:nvSpPr>
          <p:spPr>
            <a:xfrm>
              <a:off x="7152458" y="372117"/>
              <a:ext cx="105335" cy="1101577"/>
            </a:xfrm>
            <a:prstGeom prst="rect">
              <a:avLst/>
            </a:prstGeom>
            <a:solidFill>
              <a:srgbClr val="A5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="" xmlns:a16="http://schemas.microsoft.com/office/drawing/2014/main" id="{D076F668-07C6-4145-BE69-369F411C6978}"/>
              </a:ext>
            </a:extLst>
          </p:cNvPr>
          <p:cNvGrpSpPr/>
          <p:nvPr/>
        </p:nvGrpSpPr>
        <p:grpSpPr>
          <a:xfrm>
            <a:off x="3584962" y="952379"/>
            <a:ext cx="1084555" cy="2072103"/>
            <a:chOff x="7026207" y="1493185"/>
            <a:chExt cx="1065192" cy="2354609"/>
          </a:xfrm>
        </p:grpSpPr>
        <p:grpSp>
          <p:nvGrpSpPr>
            <p:cNvPr id="21" name="Group 15">
              <a:extLst>
                <a:ext uri="{FF2B5EF4-FFF2-40B4-BE49-F238E27FC236}">
                  <a16:creationId xmlns="" xmlns:a16="http://schemas.microsoft.com/office/drawing/2014/main" id="{912CC3CC-9712-4829-B858-12C0109095E3}"/>
                </a:ext>
              </a:extLst>
            </p:cNvPr>
            <p:cNvGrpSpPr/>
            <p:nvPr/>
          </p:nvGrpSpPr>
          <p:grpSpPr>
            <a:xfrm>
              <a:off x="7026207" y="2491970"/>
              <a:ext cx="1065192" cy="1355824"/>
              <a:chOff x="6557655" y="372117"/>
              <a:chExt cx="1287262" cy="2374981"/>
            </a:xfrm>
          </p:grpSpPr>
          <p:pic>
            <p:nvPicPr>
              <p:cNvPr id="23" name="Picture 17">
                <a:extLst>
                  <a:ext uri="{FF2B5EF4-FFF2-40B4-BE49-F238E27FC236}">
                    <a16:creationId xmlns="" xmlns:a16="http://schemas.microsoft.com/office/drawing/2014/main" id="{8F032E69-80B6-4664-B3D2-82ACEC242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clrChange>
                  <a:clrFrom>
                    <a:srgbClr val="C3E9ED"/>
                  </a:clrFrom>
                  <a:clrTo>
                    <a:srgbClr val="C3E9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2" t="12135" r="36680" b="59357"/>
              <a:stretch/>
            </p:blipFill>
            <p:spPr>
              <a:xfrm>
                <a:off x="6557655" y="1069219"/>
                <a:ext cx="1287262" cy="1677879"/>
              </a:xfrm>
              <a:prstGeom prst="rect">
                <a:avLst/>
              </a:prstGeom>
            </p:spPr>
          </p:pic>
          <p:sp>
            <p:nvSpPr>
              <p:cNvPr id="24" name="Rectangle 18">
                <a:extLst>
                  <a:ext uri="{FF2B5EF4-FFF2-40B4-BE49-F238E27FC236}">
                    <a16:creationId xmlns="" xmlns:a16="http://schemas.microsoft.com/office/drawing/2014/main" id="{2DAA8A17-5D45-497D-A896-1EF95DA41A41}"/>
                  </a:ext>
                </a:extLst>
              </p:cNvPr>
              <p:cNvSpPr/>
              <p:nvPr/>
            </p:nvSpPr>
            <p:spPr>
              <a:xfrm>
                <a:off x="7152459" y="372117"/>
                <a:ext cx="105335" cy="1101578"/>
              </a:xfrm>
              <a:prstGeom prst="rect">
                <a:avLst/>
              </a:prstGeom>
              <a:solidFill>
                <a:srgbClr val="A5A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22" name="Rectangle 16">
              <a:extLst>
                <a:ext uri="{FF2B5EF4-FFF2-40B4-BE49-F238E27FC236}">
                  <a16:creationId xmlns="" xmlns:a16="http://schemas.microsoft.com/office/drawing/2014/main" id="{33AA7FAB-1F78-4381-9003-BFCA714498D6}"/>
                </a:ext>
              </a:extLst>
            </p:cNvPr>
            <p:cNvSpPr/>
            <p:nvPr/>
          </p:nvSpPr>
          <p:spPr>
            <a:xfrm>
              <a:off x="7519071" y="1493185"/>
              <a:ext cx="81070" cy="925140"/>
            </a:xfrm>
            <a:prstGeom prst="rect">
              <a:avLst/>
            </a:prstGeom>
            <a:solidFill>
              <a:srgbClr val="AA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="" xmlns:a16="http://schemas.microsoft.com/office/drawing/2014/main" id="{E545BADF-0AA3-4281-924E-87A4564BF4EC}"/>
              </a:ext>
            </a:extLst>
          </p:cNvPr>
          <p:cNvGrpSpPr/>
          <p:nvPr/>
        </p:nvGrpSpPr>
        <p:grpSpPr>
          <a:xfrm>
            <a:off x="3586303" y="1056779"/>
            <a:ext cx="1065192" cy="1935294"/>
            <a:chOff x="7018863" y="1677503"/>
            <a:chExt cx="1065192" cy="2343385"/>
          </a:xfrm>
        </p:grpSpPr>
        <p:grpSp>
          <p:nvGrpSpPr>
            <p:cNvPr id="26" name="Group 20">
              <a:extLst>
                <a:ext uri="{FF2B5EF4-FFF2-40B4-BE49-F238E27FC236}">
                  <a16:creationId xmlns="" xmlns:a16="http://schemas.microsoft.com/office/drawing/2014/main" id="{C51AEE07-7C81-4D69-B87B-B9E467DCB1AB}"/>
                </a:ext>
              </a:extLst>
            </p:cNvPr>
            <p:cNvGrpSpPr/>
            <p:nvPr/>
          </p:nvGrpSpPr>
          <p:grpSpPr>
            <a:xfrm>
              <a:off x="7018863" y="2491970"/>
              <a:ext cx="1065192" cy="1528918"/>
              <a:chOff x="6548779" y="372117"/>
              <a:chExt cx="1287262" cy="2678195"/>
            </a:xfrm>
          </p:grpSpPr>
          <p:pic>
            <p:nvPicPr>
              <p:cNvPr id="28" name="Picture 22">
                <a:extLst>
                  <a:ext uri="{FF2B5EF4-FFF2-40B4-BE49-F238E27FC236}">
                    <a16:creationId xmlns="" xmlns:a16="http://schemas.microsoft.com/office/drawing/2014/main" id="{B33D0A3F-A5FF-448F-A341-E0072C682C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clrChange>
                  <a:clrFrom>
                    <a:srgbClr val="C3E9ED"/>
                  </a:clrFrom>
                  <a:clrTo>
                    <a:srgbClr val="C3E9ED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2050" b="37750" l="38193" r="62137">
                            <a14:foregroundMark x1="39314" y1="13800" x2="59499" y2="12050"/>
                            <a14:foregroundMark x1="62137" y1="13450" x2="62137" y2="13450"/>
                            <a14:backgroundMark x1="54156" y1="32100" x2="54156" y2="32100"/>
                            <a14:backgroundMark x1="54156" y1="30650" x2="55475" y2="349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2" t="12135" r="36680" b="59357"/>
              <a:stretch/>
            </p:blipFill>
            <p:spPr>
              <a:xfrm>
                <a:off x="6548779" y="1372435"/>
                <a:ext cx="1287262" cy="1677877"/>
              </a:xfrm>
              <a:prstGeom prst="rect">
                <a:avLst/>
              </a:prstGeom>
            </p:spPr>
          </p:pic>
          <p:sp>
            <p:nvSpPr>
              <p:cNvPr id="29" name="Rectangle 23">
                <a:extLst>
                  <a:ext uri="{FF2B5EF4-FFF2-40B4-BE49-F238E27FC236}">
                    <a16:creationId xmlns="" xmlns:a16="http://schemas.microsoft.com/office/drawing/2014/main" id="{CFE80CCF-91E1-4E0D-BB91-BD707193CDF1}"/>
                  </a:ext>
                </a:extLst>
              </p:cNvPr>
              <p:cNvSpPr/>
              <p:nvPr/>
            </p:nvSpPr>
            <p:spPr>
              <a:xfrm>
                <a:off x="7152458" y="372117"/>
                <a:ext cx="105335" cy="1101577"/>
              </a:xfrm>
              <a:prstGeom prst="rect">
                <a:avLst/>
              </a:prstGeom>
              <a:solidFill>
                <a:srgbClr val="A5A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27" name="Rectangle 21">
              <a:extLst>
                <a:ext uri="{FF2B5EF4-FFF2-40B4-BE49-F238E27FC236}">
                  <a16:creationId xmlns="" xmlns:a16="http://schemas.microsoft.com/office/drawing/2014/main" id="{5BD6EA47-FA8B-4B3F-9764-FC418859DD71}"/>
                </a:ext>
              </a:extLst>
            </p:cNvPr>
            <p:cNvSpPr/>
            <p:nvPr/>
          </p:nvSpPr>
          <p:spPr>
            <a:xfrm>
              <a:off x="7519601" y="1677503"/>
              <a:ext cx="85678" cy="990370"/>
            </a:xfrm>
            <a:prstGeom prst="rect">
              <a:avLst/>
            </a:prstGeom>
            <a:solidFill>
              <a:srgbClr val="AA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grpSp>
        <p:nvGrpSpPr>
          <p:cNvPr id="30" name="Group 24">
            <a:extLst>
              <a:ext uri="{FF2B5EF4-FFF2-40B4-BE49-F238E27FC236}">
                <a16:creationId xmlns="" xmlns:a16="http://schemas.microsoft.com/office/drawing/2014/main" id="{FD2C17C3-C127-46DB-A7EF-5E83129A30FD}"/>
              </a:ext>
            </a:extLst>
          </p:cNvPr>
          <p:cNvGrpSpPr/>
          <p:nvPr/>
        </p:nvGrpSpPr>
        <p:grpSpPr>
          <a:xfrm>
            <a:off x="900361" y="263349"/>
            <a:ext cx="1065192" cy="2518952"/>
            <a:chOff x="3738703" y="1149358"/>
            <a:chExt cx="1065192" cy="2488078"/>
          </a:xfrm>
        </p:grpSpPr>
        <p:pic>
          <p:nvPicPr>
            <p:cNvPr id="31" name="Picture 25">
              <a:extLst>
                <a:ext uri="{FF2B5EF4-FFF2-40B4-BE49-F238E27FC236}">
                  <a16:creationId xmlns="" xmlns:a16="http://schemas.microsoft.com/office/drawing/2014/main" id="{47622234-7415-473C-83B1-C4C292764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38480">
              <a:off x="4009141" y="2741490"/>
              <a:ext cx="758364" cy="895946"/>
            </a:xfrm>
            <a:prstGeom prst="rect">
              <a:avLst/>
            </a:prstGeom>
          </p:spPr>
        </p:pic>
        <p:grpSp>
          <p:nvGrpSpPr>
            <p:cNvPr id="32" name="Group 26">
              <a:extLst>
                <a:ext uri="{FF2B5EF4-FFF2-40B4-BE49-F238E27FC236}">
                  <a16:creationId xmlns="" xmlns:a16="http://schemas.microsoft.com/office/drawing/2014/main" id="{E5EA12B6-1D00-46C1-BD7D-56325DC10BF6}"/>
                </a:ext>
              </a:extLst>
            </p:cNvPr>
            <p:cNvGrpSpPr/>
            <p:nvPr/>
          </p:nvGrpSpPr>
          <p:grpSpPr>
            <a:xfrm>
              <a:off x="3738703" y="1149358"/>
              <a:ext cx="1065192" cy="1995116"/>
              <a:chOff x="7018863" y="1605067"/>
              <a:chExt cx="1065192" cy="2415821"/>
            </a:xfrm>
          </p:grpSpPr>
          <p:grpSp>
            <p:nvGrpSpPr>
              <p:cNvPr id="33" name="Group 27">
                <a:extLst>
                  <a:ext uri="{FF2B5EF4-FFF2-40B4-BE49-F238E27FC236}">
                    <a16:creationId xmlns="" xmlns:a16="http://schemas.microsoft.com/office/drawing/2014/main" id="{0282E8E3-5D83-4ED3-9A61-E2C268D456EB}"/>
                  </a:ext>
                </a:extLst>
              </p:cNvPr>
              <p:cNvGrpSpPr/>
              <p:nvPr/>
            </p:nvGrpSpPr>
            <p:grpSpPr>
              <a:xfrm>
                <a:off x="7018863" y="1605067"/>
                <a:ext cx="1065192" cy="2415821"/>
                <a:chOff x="6548779" y="-1181464"/>
                <a:chExt cx="1287262" cy="4231776"/>
              </a:xfrm>
            </p:grpSpPr>
            <p:pic>
              <p:nvPicPr>
                <p:cNvPr id="35" name="Picture 29">
                  <a:extLst>
                    <a:ext uri="{FF2B5EF4-FFF2-40B4-BE49-F238E27FC236}">
                      <a16:creationId xmlns="" xmlns:a16="http://schemas.microsoft.com/office/drawing/2014/main" id="{A499BA7F-A05C-4F7D-903A-9161A8E22D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clrChange>
                    <a:clrFrom>
                      <a:srgbClr val="C3E9ED"/>
                    </a:clrFrom>
                    <a:clrTo>
                      <a:srgbClr val="C3E9ED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12050" b="37750" l="38193" r="62137">
                              <a14:foregroundMark x1="39314" y1="13800" x2="59499" y2="12050"/>
                              <a14:foregroundMark x1="62137" y1="13450" x2="62137" y2="13450"/>
                              <a14:backgroundMark x1="54156" y1="32100" x2="54156" y2="32100"/>
                              <a14:backgroundMark x1="54156" y1="30650" x2="55475" y2="349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462" t="12135" r="36680" b="59357"/>
                <a:stretch/>
              </p:blipFill>
              <p:spPr>
                <a:xfrm>
                  <a:off x="6548779" y="1372435"/>
                  <a:ext cx="1287262" cy="1677877"/>
                </a:xfrm>
                <a:prstGeom prst="rect">
                  <a:avLst/>
                </a:prstGeom>
              </p:spPr>
            </p:pic>
            <p:sp>
              <p:nvSpPr>
                <p:cNvPr id="36" name="Rectangle 30">
                  <a:extLst>
                    <a:ext uri="{FF2B5EF4-FFF2-40B4-BE49-F238E27FC236}">
                      <a16:creationId xmlns="" xmlns:a16="http://schemas.microsoft.com/office/drawing/2014/main" id="{55792BF3-4A6B-426A-BDA2-34389F2BBD30}"/>
                    </a:ext>
                  </a:extLst>
                </p:cNvPr>
                <p:cNvSpPr/>
                <p:nvPr/>
              </p:nvSpPr>
              <p:spPr>
                <a:xfrm>
                  <a:off x="7152458" y="-1181464"/>
                  <a:ext cx="142544" cy="2655158"/>
                </a:xfrm>
                <a:prstGeom prst="rect">
                  <a:avLst/>
                </a:prstGeom>
                <a:solidFill>
                  <a:srgbClr val="A5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 dirty="0"/>
                </a:p>
              </p:txBody>
            </p:sp>
          </p:grpSp>
          <p:sp>
            <p:nvSpPr>
              <p:cNvPr id="34" name="Rectangle 28">
                <a:extLst>
                  <a:ext uri="{FF2B5EF4-FFF2-40B4-BE49-F238E27FC236}">
                    <a16:creationId xmlns="" xmlns:a16="http://schemas.microsoft.com/office/drawing/2014/main" id="{F208FFED-43AF-406F-B7D7-8BB2BFC1F04F}"/>
                  </a:ext>
                </a:extLst>
              </p:cNvPr>
              <p:cNvSpPr/>
              <p:nvPr/>
            </p:nvSpPr>
            <p:spPr>
              <a:xfrm>
                <a:off x="7519601" y="1677503"/>
                <a:ext cx="85678" cy="990370"/>
              </a:xfrm>
              <a:prstGeom prst="rect">
                <a:avLst/>
              </a:prstGeom>
              <a:solidFill>
                <a:srgbClr val="AA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</p:grpSp>
      <p:pic>
        <p:nvPicPr>
          <p:cNvPr id="37" name="Picture 31">
            <a:extLst>
              <a:ext uri="{FF2B5EF4-FFF2-40B4-BE49-F238E27FC236}">
                <a16:creationId xmlns="" xmlns:a16="http://schemas.microsoft.com/office/drawing/2014/main" id="{771A5709-1B01-4B8A-924B-BEF8117CD21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5028" y="3586070"/>
            <a:ext cx="729007" cy="871949"/>
          </a:xfrm>
          <a:prstGeom prst="rect">
            <a:avLst/>
          </a:prstGeom>
        </p:spPr>
      </p:pic>
      <p:grpSp>
        <p:nvGrpSpPr>
          <p:cNvPr id="38" name="Group 32">
            <a:extLst>
              <a:ext uri="{FF2B5EF4-FFF2-40B4-BE49-F238E27FC236}">
                <a16:creationId xmlns="" xmlns:a16="http://schemas.microsoft.com/office/drawing/2014/main" id="{401D0F63-710A-4E21-BB5A-1E6ECAD3E833}"/>
              </a:ext>
            </a:extLst>
          </p:cNvPr>
          <p:cNvGrpSpPr/>
          <p:nvPr/>
        </p:nvGrpSpPr>
        <p:grpSpPr>
          <a:xfrm>
            <a:off x="916921" y="765238"/>
            <a:ext cx="1065192" cy="3000659"/>
            <a:chOff x="6673771" y="1189079"/>
            <a:chExt cx="1065192" cy="3000659"/>
          </a:xfrm>
        </p:grpSpPr>
        <p:grpSp>
          <p:nvGrpSpPr>
            <p:cNvPr id="39" name="Group 33">
              <a:extLst>
                <a:ext uri="{FF2B5EF4-FFF2-40B4-BE49-F238E27FC236}">
                  <a16:creationId xmlns="" xmlns:a16="http://schemas.microsoft.com/office/drawing/2014/main" id="{33F88528-82B5-4537-A188-6A199C5A7AE3}"/>
                </a:ext>
              </a:extLst>
            </p:cNvPr>
            <p:cNvGrpSpPr/>
            <p:nvPr/>
          </p:nvGrpSpPr>
          <p:grpSpPr>
            <a:xfrm>
              <a:off x="6673771" y="2603012"/>
              <a:ext cx="1065192" cy="1586726"/>
              <a:chOff x="6562679" y="372117"/>
              <a:chExt cx="1287262" cy="2779455"/>
            </a:xfrm>
          </p:grpSpPr>
          <p:pic>
            <p:nvPicPr>
              <p:cNvPr id="41" name="Picture 35">
                <a:extLst>
                  <a:ext uri="{FF2B5EF4-FFF2-40B4-BE49-F238E27FC236}">
                    <a16:creationId xmlns="" xmlns:a16="http://schemas.microsoft.com/office/drawing/2014/main" id="{159E7FC0-F7E0-4F03-AA6D-53626E0CC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clrChange>
                  <a:clrFrom>
                    <a:srgbClr val="C3E9ED"/>
                  </a:clrFrom>
                  <a:clrTo>
                    <a:srgbClr val="C3E9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2" t="12135" r="36680" b="59357"/>
              <a:stretch/>
            </p:blipFill>
            <p:spPr>
              <a:xfrm>
                <a:off x="6562679" y="1473695"/>
                <a:ext cx="1287262" cy="1677877"/>
              </a:xfrm>
              <a:prstGeom prst="rect">
                <a:avLst/>
              </a:prstGeom>
            </p:spPr>
          </p:pic>
          <p:sp>
            <p:nvSpPr>
              <p:cNvPr id="42" name="Rectangle 36">
                <a:extLst>
                  <a:ext uri="{FF2B5EF4-FFF2-40B4-BE49-F238E27FC236}">
                    <a16:creationId xmlns="" xmlns:a16="http://schemas.microsoft.com/office/drawing/2014/main" id="{FDE33EF9-83AB-46DE-BBEB-DF59721AA5A7}"/>
                  </a:ext>
                </a:extLst>
              </p:cNvPr>
              <p:cNvSpPr/>
              <p:nvPr/>
            </p:nvSpPr>
            <p:spPr>
              <a:xfrm>
                <a:off x="7152458" y="372117"/>
                <a:ext cx="105335" cy="1101577"/>
              </a:xfrm>
              <a:prstGeom prst="rect">
                <a:avLst/>
              </a:prstGeom>
              <a:solidFill>
                <a:srgbClr val="A5A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40" name="Rectangle 34">
              <a:extLst>
                <a:ext uri="{FF2B5EF4-FFF2-40B4-BE49-F238E27FC236}">
                  <a16:creationId xmlns="" xmlns:a16="http://schemas.microsoft.com/office/drawing/2014/main" id="{9E790124-862A-463D-9986-D4580587B77D}"/>
                </a:ext>
              </a:extLst>
            </p:cNvPr>
            <p:cNvSpPr/>
            <p:nvPr/>
          </p:nvSpPr>
          <p:spPr>
            <a:xfrm>
              <a:off x="7161805" y="1189079"/>
              <a:ext cx="85679" cy="1583920"/>
            </a:xfrm>
            <a:prstGeom prst="rect">
              <a:avLst/>
            </a:prstGeom>
            <a:solidFill>
              <a:srgbClr val="A5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pic>
        <p:nvPicPr>
          <p:cNvPr id="43" name="Picture 37">
            <a:extLst>
              <a:ext uri="{FF2B5EF4-FFF2-40B4-BE49-F238E27FC236}">
                <a16:creationId xmlns="" xmlns:a16="http://schemas.microsoft.com/office/drawing/2014/main" id="{3B432ECC-72CF-4D98-80F2-6C8E4358385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8480">
            <a:off x="3849705" y="2612492"/>
            <a:ext cx="758363" cy="907061"/>
          </a:xfrm>
          <a:prstGeom prst="rect">
            <a:avLst/>
          </a:prstGeom>
        </p:spPr>
      </p:pic>
      <p:grpSp>
        <p:nvGrpSpPr>
          <p:cNvPr id="44" name="Group 39">
            <a:extLst>
              <a:ext uri="{FF2B5EF4-FFF2-40B4-BE49-F238E27FC236}">
                <a16:creationId xmlns="" xmlns:a16="http://schemas.microsoft.com/office/drawing/2014/main" id="{623C2639-5D87-4488-840E-CF1DC924743C}"/>
              </a:ext>
            </a:extLst>
          </p:cNvPr>
          <p:cNvGrpSpPr/>
          <p:nvPr/>
        </p:nvGrpSpPr>
        <p:grpSpPr>
          <a:xfrm>
            <a:off x="3602765" y="369072"/>
            <a:ext cx="1065192" cy="2437334"/>
            <a:chOff x="3738703" y="1209179"/>
            <a:chExt cx="1065192" cy="2437334"/>
          </a:xfrm>
        </p:grpSpPr>
        <p:grpSp>
          <p:nvGrpSpPr>
            <p:cNvPr id="45" name="Group 40">
              <a:extLst>
                <a:ext uri="{FF2B5EF4-FFF2-40B4-BE49-F238E27FC236}">
                  <a16:creationId xmlns="" xmlns:a16="http://schemas.microsoft.com/office/drawing/2014/main" id="{597B78CE-1608-41CD-A2F4-B4EA488701CB}"/>
                </a:ext>
              </a:extLst>
            </p:cNvPr>
            <p:cNvGrpSpPr/>
            <p:nvPr/>
          </p:nvGrpSpPr>
          <p:grpSpPr>
            <a:xfrm>
              <a:off x="3738703" y="1209179"/>
              <a:ext cx="1065192" cy="1935294"/>
              <a:chOff x="7018863" y="1677503"/>
              <a:chExt cx="1065192" cy="2343385"/>
            </a:xfrm>
          </p:grpSpPr>
          <p:grpSp>
            <p:nvGrpSpPr>
              <p:cNvPr id="47" name="Group 42">
                <a:extLst>
                  <a:ext uri="{FF2B5EF4-FFF2-40B4-BE49-F238E27FC236}">
                    <a16:creationId xmlns="" xmlns:a16="http://schemas.microsoft.com/office/drawing/2014/main" id="{CD8A2097-5C38-4D8E-96C8-FC1725772D58}"/>
                  </a:ext>
                </a:extLst>
              </p:cNvPr>
              <p:cNvGrpSpPr/>
              <p:nvPr/>
            </p:nvGrpSpPr>
            <p:grpSpPr>
              <a:xfrm>
                <a:off x="7018863" y="2491970"/>
                <a:ext cx="1065192" cy="1528918"/>
                <a:chOff x="6548779" y="372117"/>
                <a:chExt cx="1287262" cy="2678195"/>
              </a:xfrm>
            </p:grpSpPr>
            <p:pic>
              <p:nvPicPr>
                <p:cNvPr id="49" name="Picture 44">
                  <a:extLst>
                    <a:ext uri="{FF2B5EF4-FFF2-40B4-BE49-F238E27FC236}">
                      <a16:creationId xmlns="" xmlns:a16="http://schemas.microsoft.com/office/drawing/2014/main" id="{15746E12-69B2-4D29-AFAA-8956076D47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clrChange>
                    <a:clrFrom>
                      <a:srgbClr val="C3E9ED"/>
                    </a:clrFrom>
                    <a:clrTo>
                      <a:srgbClr val="C3E9ED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12050" b="37750" l="38193" r="62137">
                              <a14:foregroundMark x1="39314" y1="13800" x2="59499" y2="12050"/>
                              <a14:foregroundMark x1="62137" y1="13450" x2="62137" y2="13450"/>
                              <a14:backgroundMark x1="54156" y1="32100" x2="54156" y2="32100"/>
                              <a14:backgroundMark x1="54156" y1="30650" x2="55475" y2="349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462" t="12135" r="36680" b="59357"/>
                <a:stretch/>
              </p:blipFill>
              <p:spPr>
                <a:xfrm>
                  <a:off x="6548779" y="1372435"/>
                  <a:ext cx="1287262" cy="1677877"/>
                </a:xfrm>
                <a:prstGeom prst="rect">
                  <a:avLst/>
                </a:prstGeom>
              </p:spPr>
            </p:pic>
            <p:sp>
              <p:nvSpPr>
                <p:cNvPr id="50" name="Rectangle 45">
                  <a:extLst>
                    <a:ext uri="{FF2B5EF4-FFF2-40B4-BE49-F238E27FC236}">
                      <a16:creationId xmlns="" xmlns:a16="http://schemas.microsoft.com/office/drawing/2014/main" id="{AA26008F-DE8B-440C-8F17-0D0FD7139D8E}"/>
                    </a:ext>
                  </a:extLst>
                </p:cNvPr>
                <p:cNvSpPr/>
                <p:nvPr/>
              </p:nvSpPr>
              <p:spPr>
                <a:xfrm>
                  <a:off x="7152458" y="372117"/>
                  <a:ext cx="105335" cy="1101577"/>
                </a:xfrm>
                <a:prstGeom prst="rect">
                  <a:avLst/>
                </a:prstGeom>
                <a:solidFill>
                  <a:srgbClr val="A5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 dirty="0"/>
                </a:p>
              </p:txBody>
            </p:sp>
          </p:grpSp>
          <p:sp>
            <p:nvSpPr>
              <p:cNvPr id="48" name="Rectangle 43">
                <a:extLst>
                  <a:ext uri="{FF2B5EF4-FFF2-40B4-BE49-F238E27FC236}">
                    <a16:creationId xmlns="" xmlns:a16="http://schemas.microsoft.com/office/drawing/2014/main" id="{FC894BFE-F74C-445C-96FE-5D53AABB0D94}"/>
                  </a:ext>
                </a:extLst>
              </p:cNvPr>
              <p:cNvSpPr/>
              <p:nvPr/>
            </p:nvSpPr>
            <p:spPr>
              <a:xfrm>
                <a:off x="7519601" y="1677503"/>
                <a:ext cx="85678" cy="990370"/>
              </a:xfrm>
              <a:prstGeom prst="rect">
                <a:avLst/>
              </a:prstGeom>
              <a:solidFill>
                <a:srgbClr val="AA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pic>
          <p:nvPicPr>
            <p:cNvPr id="46" name="Picture 41">
              <a:extLst>
                <a:ext uri="{FF2B5EF4-FFF2-40B4-BE49-F238E27FC236}">
                  <a16:creationId xmlns="" xmlns:a16="http://schemas.microsoft.com/office/drawing/2014/main" id="{275368E4-C4A5-4E0A-8E19-7FB7A429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38480">
              <a:off x="4037679" y="2739452"/>
              <a:ext cx="758363" cy="907061"/>
            </a:xfrm>
            <a:prstGeom prst="rect">
              <a:avLst/>
            </a:prstGeom>
          </p:spPr>
        </p:pic>
      </p:grpSp>
      <p:sp>
        <p:nvSpPr>
          <p:cNvPr id="51" name="Rectangle: Rounded Corners 46">
            <a:extLst>
              <a:ext uri="{FF2B5EF4-FFF2-40B4-BE49-F238E27FC236}">
                <a16:creationId xmlns="" xmlns:a16="http://schemas.microsoft.com/office/drawing/2014/main" id="{6A125821-BAA6-494F-A8AF-9D15C8418803}"/>
              </a:ext>
            </a:extLst>
          </p:cNvPr>
          <p:cNvSpPr/>
          <p:nvPr/>
        </p:nvSpPr>
        <p:spPr>
          <a:xfrm>
            <a:off x="254353" y="250811"/>
            <a:ext cx="5088555" cy="1077374"/>
          </a:xfrm>
          <a:prstGeom prst="roundRect">
            <a:avLst/>
          </a:prstGeom>
          <a:solidFill>
            <a:srgbClr val="00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52" name="Rectangle 48">
            <a:extLst>
              <a:ext uri="{FF2B5EF4-FFF2-40B4-BE49-F238E27FC236}">
                <a16:creationId xmlns="" xmlns:a16="http://schemas.microsoft.com/office/drawing/2014/main" id="{3A0EAF4A-05E4-404D-9EB9-DE911B0D5C38}"/>
              </a:ext>
            </a:extLst>
          </p:cNvPr>
          <p:cNvSpPr/>
          <p:nvPr/>
        </p:nvSpPr>
        <p:spPr>
          <a:xfrm>
            <a:off x="5914150" y="129338"/>
            <a:ext cx="5902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اجد ناتج جمع 478+269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="" xmlns:a16="http://schemas.microsoft.com/office/drawing/2014/main" id="{39ED87C4-E192-49BD-9385-EF70AEE1C629}"/>
              </a:ext>
            </a:extLst>
          </p:cNvPr>
          <p:cNvSpPr/>
          <p:nvPr/>
        </p:nvSpPr>
        <p:spPr>
          <a:xfrm>
            <a:off x="7594258" y="1323091"/>
            <a:ext cx="3939906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٧٤٧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="" xmlns:a16="http://schemas.microsoft.com/office/drawing/2014/main" id="{B9E96280-02AD-45D5-AA9E-9DA3A663D2E7}"/>
              </a:ext>
            </a:extLst>
          </p:cNvPr>
          <p:cNvSpPr/>
          <p:nvPr/>
        </p:nvSpPr>
        <p:spPr>
          <a:xfrm>
            <a:off x="7594258" y="2506710"/>
            <a:ext cx="3939906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477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5" name="Picture 51" descr="Icon&#10;&#10;Description automatically generated">
            <a:extLst>
              <a:ext uri="{FF2B5EF4-FFF2-40B4-BE49-F238E27FC236}">
                <a16:creationId xmlns="" xmlns:a16="http://schemas.microsoft.com/office/drawing/2014/main" id="{CFAAF445-05F9-4876-8014-004144DF596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16" y="3414835"/>
            <a:ext cx="662962" cy="949349"/>
          </a:xfrm>
          <a:prstGeom prst="rect">
            <a:avLst/>
          </a:prstGeom>
        </p:spPr>
      </p:pic>
      <p:pic>
        <p:nvPicPr>
          <p:cNvPr id="56" name="Picture 57">
            <a:extLst>
              <a:ext uri="{FF2B5EF4-FFF2-40B4-BE49-F238E27FC236}">
                <a16:creationId xmlns="" xmlns:a16="http://schemas.microsoft.com/office/drawing/2014/main" id="{72F5514F-2D6E-4CAD-94DA-407A6425595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541" y="3214596"/>
            <a:ext cx="801467" cy="1140102"/>
          </a:xfrm>
          <a:prstGeom prst="rect">
            <a:avLst/>
          </a:prstGeom>
        </p:spPr>
      </p:pic>
      <p:pic>
        <p:nvPicPr>
          <p:cNvPr id="57" name="Picture 64">
            <a:extLst>
              <a:ext uri="{FF2B5EF4-FFF2-40B4-BE49-F238E27FC236}">
                <a16:creationId xmlns="" xmlns:a16="http://schemas.microsoft.com/office/drawing/2014/main" id="{65F899FB-D290-4959-B3FF-A3E5B0418C3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40" y="2997190"/>
            <a:ext cx="855854" cy="1328552"/>
          </a:xfrm>
          <a:prstGeom prst="rect">
            <a:avLst/>
          </a:prstGeom>
        </p:spPr>
      </p:pic>
      <p:pic>
        <p:nvPicPr>
          <p:cNvPr id="58" name="Picture 65">
            <a:extLst>
              <a:ext uri="{FF2B5EF4-FFF2-40B4-BE49-F238E27FC236}">
                <a16:creationId xmlns="" xmlns:a16="http://schemas.microsoft.com/office/drawing/2014/main" id="{4A9208F1-CD2F-4E73-ADAB-5BD45275384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73" y="3198183"/>
            <a:ext cx="685413" cy="106397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640945" y="3782677"/>
            <a:ext cx="500610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FFFF00"/>
                </a:solidFill>
              </a:rPr>
              <a:t>4</a:t>
            </a:r>
            <a:r>
              <a:rPr lang="ar-SA" sz="4000" dirty="0" smtClean="0">
                <a:solidFill>
                  <a:srgbClr val="FF0066"/>
                </a:solidFill>
              </a:rPr>
              <a:t>7</a:t>
            </a:r>
            <a:r>
              <a:rPr lang="ar-SA" sz="4000" dirty="0" smtClean="0">
                <a:solidFill>
                  <a:srgbClr val="7030A0"/>
                </a:solidFill>
              </a:rPr>
              <a:t>8</a:t>
            </a:r>
            <a:r>
              <a:rPr lang="ar-SA" sz="4000" dirty="0" smtClean="0"/>
              <a:t>+</a:t>
            </a:r>
            <a:r>
              <a:rPr lang="ar-SA" sz="4000" dirty="0" smtClean="0">
                <a:solidFill>
                  <a:srgbClr val="FFFF00"/>
                </a:solidFill>
              </a:rPr>
              <a:t>2</a:t>
            </a:r>
            <a:r>
              <a:rPr lang="ar-SA" sz="4000" dirty="0" smtClean="0">
                <a:solidFill>
                  <a:srgbClr val="FF0066"/>
                </a:solidFill>
              </a:rPr>
              <a:t>6</a:t>
            </a:r>
            <a:r>
              <a:rPr lang="ar-SA" sz="4000" dirty="0" smtClean="0">
                <a:solidFill>
                  <a:srgbClr val="7030A0"/>
                </a:solidFill>
              </a:rPr>
              <a:t>9</a:t>
            </a:r>
            <a:r>
              <a:rPr lang="ar-SA" sz="4000" dirty="0" smtClean="0"/>
              <a:t>=</a:t>
            </a:r>
            <a:r>
              <a:rPr lang="ar-SA" sz="4000" dirty="0" smtClean="0">
                <a:solidFill>
                  <a:srgbClr val="FFFF00"/>
                </a:solidFill>
              </a:rPr>
              <a:t>7</a:t>
            </a:r>
            <a:r>
              <a:rPr lang="ar-SA" sz="4000" dirty="0" smtClean="0">
                <a:solidFill>
                  <a:srgbClr val="FF0066"/>
                </a:solidFill>
              </a:rPr>
              <a:t>4</a:t>
            </a:r>
            <a:r>
              <a:rPr lang="ar-SA" sz="4000" dirty="0" smtClean="0">
                <a:solidFill>
                  <a:srgbClr val="7030A0"/>
                </a:solidFill>
              </a:rPr>
              <a:t>7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59" name="شكل بيضاوي 58"/>
          <p:cNvSpPr/>
          <p:nvPr/>
        </p:nvSpPr>
        <p:spPr>
          <a:xfrm>
            <a:off x="10963563" y="3621041"/>
            <a:ext cx="217053" cy="323273"/>
          </a:xfrm>
          <a:prstGeom prst="ellipse">
            <a:avLst/>
          </a:prstGeom>
          <a:solidFill>
            <a:srgbClr val="1DD52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0" name="شكل بيضاوي 59"/>
          <p:cNvSpPr/>
          <p:nvPr/>
        </p:nvSpPr>
        <p:spPr>
          <a:xfrm>
            <a:off x="10644908" y="3597738"/>
            <a:ext cx="217053" cy="3232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" name="صورة 6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59" y="5115581"/>
            <a:ext cx="1597314" cy="1658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صورة 6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85" y="5058644"/>
            <a:ext cx="1610873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1055 -0.000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ina almarzooq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1.45833E-6 0.000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4.16667E-7 -0.1155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4.58333E-6 -0.1155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301 L -0.22109 0.0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01319 L 0.00286 0.1370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2639 L 0.00378 -0.01713 L 0.00378 -0.03125 " pathEditMode="relative" rAng="0" ptsTypes="AAA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ina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681 -0.0263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إجابه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5" grpId="0"/>
      <p:bldP spid="59" grpId="0" animBg="1"/>
      <p:bldP spid="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50DDF7EB-4D97-4B78-ACF2-8A3D5C9D3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978" y="565377"/>
            <a:ext cx="4651651" cy="5831749"/>
          </a:xfrm>
          <a:prstGeom prst="rect">
            <a:avLst/>
          </a:prstGeom>
        </p:spPr>
      </p:pic>
      <p:pic>
        <p:nvPicPr>
          <p:cNvPr id="9" name="Picture 66">
            <a:extLst>
              <a:ext uri="{FF2B5EF4-FFF2-40B4-BE49-F238E27FC236}">
                <a16:creationId xmlns="" xmlns:a16="http://schemas.microsoft.com/office/drawing/2014/main" id="{172D66CA-C6D3-4BBF-AEB6-5EF356754B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58" y="2516803"/>
            <a:ext cx="849138" cy="1318127"/>
          </a:xfrm>
          <a:prstGeom prst="rect">
            <a:avLst/>
          </a:prstGeom>
        </p:spPr>
      </p:pic>
      <p:pic>
        <p:nvPicPr>
          <p:cNvPr id="10" name="Picture 58">
            <a:extLst>
              <a:ext uri="{FF2B5EF4-FFF2-40B4-BE49-F238E27FC236}">
                <a16:creationId xmlns="" xmlns:a16="http://schemas.microsoft.com/office/drawing/2014/main" id="{539CCBCB-20DC-4CB5-A2A8-0040304125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53" y="3027625"/>
            <a:ext cx="1341261" cy="1347436"/>
          </a:xfrm>
          <a:prstGeom prst="rect">
            <a:avLst/>
          </a:prstGeom>
        </p:spPr>
      </p:pic>
      <p:pic>
        <p:nvPicPr>
          <p:cNvPr id="11" name="Picture 59" descr="Icon&#10;&#10;Description automatically generated">
            <a:extLst>
              <a:ext uri="{FF2B5EF4-FFF2-40B4-BE49-F238E27FC236}">
                <a16:creationId xmlns="" xmlns:a16="http://schemas.microsoft.com/office/drawing/2014/main" id="{7F08CEA5-3B6A-4EC1-8EFD-5359AE1DE8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4990">
            <a:off x="2597878" y="2381074"/>
            <a:ext cx="756967" cy="1083962"/>
          </a:xfrm>
          <a:prstGeom prst="rect">
            <a:avLst/>
          </a:prstGeom>
        </p:spPr>
      </p:pic>
      <p:pic>
        <p:nvPicPr>
          <p:cNvPr id="12" name="Picture 62">
            <a:extLst>
              <a:ext uri="{FF2B5EF4-FFF2-40B4-BE49-F238E27FC236}">
                <a16:creationId xmlns="" xmlns:a16="http://schemas.microsoft.com/office/drawing/2014/main" id="{C774D823-D20B-4F86-868F-F920567CC7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252">
            <a:off x="2132995" y="2218139"/>
            <a:ext cx="814677" cy="974418"/>
          </a:xfrm>
          <a:prstGeom prst="rect">
            <a:avLst/>
          </a:prstGeom>
        </p:spPr>
      </p:pic>
      <p:pic>
        <p:nvPicPr>
          <p:cNvPr id="13" name="Picture 61">
            <a:extLst>
              <a:ext uri="{FF2B5EF4-FFF2-40B4-BE49-F238E27FC236}">
                <a16:creationId xmlns="" xmlns:a16="http://schemas.microsoft.com/office/drawing/2014/main" id="{A3BBAF57-1BEE-4029-AE41-A6503750C7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567">
            <a:off x="2007516" y="2537190"/>
            <a:ext cx="814677" cy="974418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A809CDD7-DB0C-4CB1-8EA5-2792BB37CE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21648">
            <a:off x="1003490" y="2812747"/>
            <a:ext cx="855054" cy="1488801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23B88425-F4DE-4229-A7D6-64E4217E59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0503" y="1865336"/>
            <a:ext cx="1045918" cy="1487838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="" xmlns:a16="http://schemas.microsoft.com/office/drawing/2014/main" id="{1265D612-A6E6-4434-9CCB-6039EC3F26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5714" y="3109353"/>
            <a:ext cx="758363" cy="907061"/>
          </a:xfrm>
          <a:prstGeom prst="rect">
            <a:avLst/>
          </a:prstGeom>
        </p:spPr>
      </p:pic>
      <p:grpSp>
        <p:nvGrpSpPr>
          <p:cNvPr id="17" name="Group 11">
            <a:extLst>
              <a:ext uri="{FF2B5EF4-FFF2-40B4-BE49-F238E27FC236}">
                <a16:creationId xmlns="" xmlns:a16="http://schemas.microsoft.com/office/drawing/2014/main" id="{8C0E101C-54B1-41F2-9719-262F7F72B0FA}"/>
              </a:ext>
            </a:extLst>
          </p:cNvPr>
          <p:cNvGrpSpPr/>
          <p:nvPr/>
        </p:nvGrpSpPr>
        <p:grpSpPr>
          <a:xfrm>
            <a:off x="2288182" y="1195223"/>
            <a:ext cx="1065192" cy="1586726"/>
            <a:chOff x="6557655" y="372117"/>
            <a:chExt cx="1287262" cy="2779455"/>
          </a:xfrm>
        </p:grpSpPr>
        <p:pic>
          <p:nvPicPr>
            <p:cNvPr id="18" name="Picture 12">
              <a:extLst>
                <a:ext uri="{FF2B5EF4-FFF2-40B4-BE49-F238E27FC236}">
                  <a16:creationId xmlns="" xmlns:a16="http://schemas.microsoft.com/office/drawing/2014/main" id="{968213C3-1F4E-46BF-BCC0-C634F6265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C3E9ED"/>
                </a:clrFrom>
                <a:clrTo>
                  <a:srgbClr val="C3E9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2" t="12135" r="36680" b="59357"/>
            <a:stretch/>
          </p:blipFill>
          <p:spPr>
            <a:xfrm>
              <a:off x="6557655" y="1473694"/>
              <a:ext cx="1287262" cy="1677878"/>
            </a:xfrm>
            <a:prstGeom prst="rect">
              <a:avLst/>
            </a:prstGeom>
          </p:spPr>
        </p:pic>
        <p:sp>
          <p:nvSpPr>
            <p:cNvPr id="19" name="Rectangle 13">
              <a:extLst>
                <a:ext uri="{FF2B5EF4-FFF2-40B4-BE49-F238E27FC236}">
                  <a16:creationId xmlns="" xmlns:a16="http://schemas.microsoft.com/office/drawing/2014/main" id="{A0E4278C-8016-4781-BAC6-DC04E3B94F48}"/>
                </a:ext>
              </a:extLst>
            </p:cNvPr>
            <p:cNvSpPr/>
            <p:nvPr/>
          </p:nvSpPr>
          <p:spPr>
            <a:xfrm>
              <a:off x="7152458" y="372117"/>
              <a:ext cx="105335" cy="1101577"/>
            </a:xfrm>
            <a:prstGeom prst="rect">
              <a:avLst/>
            </a:prstGeom>
            <a:solidFill>
              <a:srgbClr val="A5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="" xmlns:a16="http://schemas.microsoft.com/office/drawing/2014/main" id="{D076F668-07C6-4145-BE69-369F411C6978}"/>
              </a:ext>
            </a:extLst>
          </p:cNvPr>
          <p:cNvGrpSpPr/>
          <p:nvPr/>
        </p:nvGrpSpPr>
        <p:grpSpPr>
          <a:xfrm>
            <a:off x="3619796" y="1004631"/>
            <a:ext cx="1084555" cy="2072103"/>
            <a:chOff x="7026207" y="1493185"/>
            <a:chExt cx="1065192" cy="2354609"/>
          </a:xfrm>
        </p:grpSpPr>
        <p:grpSp>
          <p:nvGrpSpPr>
            <p:cNvPr id="21" name="Group 15">
              <a:extLst>
                <a:ext uri="{FF2B5EF4-FFF2-40B4-BE49-F238E27FC236}">
                  <a16:creationId xmlns="" xmlns:a16="http://schemas.microsoft.com/office/drawing/2014/main" id="{912CC3CC-9712-4829-B858-12C0109095E3}"/>
                </a:ext>
              </a:extLst>
            </p:cNvPr>
            <p:cNvGrpSpPr/>
            <p:nvPr/>
          </p:nvGrpSpPr>
          <p:grpSpPr>
            <a:xfrm>
              <a:off x="7026207" y="2491970"/>
              <a:ext cx="1065192" cy="1355824"/>
              <a:chOff x="6557655" y="372117"/>
              <a:chExt cx="1287262" cy="2374981"/>
            </a:xfrm>
          </p:grpSpPr>
          <p:pic>
            <p:nvPicPr>
              <p:cNvPr id="23" name="Picture 17">
                <a:extLst>
                  <a:ext uri="{FF2B5EF4-FFF2-40B4-BE49-F238E27FC236}">
                    <a16:creationId xmlns="" xmlns:a16="http://schemas.microsoft.com/office/drawing/2014/main" id="{8F032E69-80B6-4664-B3D2-82ACEC242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clrChange>
                  <a:clrFrom>
                    <a:srgbClr val="C3E9ED"/>
                  </a:clrFrom>
                  <a:clrTo>
                    <a:srgbClr val="C3E9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2" t="12135" r="36680" b="59357"/>
              <a:stretch/>
            </p:blipFill>
            <p:spPr>
              <a:xfrm>
                <a:off x="6557655" y="1069219"/>
                <a:ext cx="1287262" cy="1677879"/>
              </a:xfrm>
              <a:prstGeom prst="rect">
                <a:avLst/>
              </a:prstGeom>
            </p:spPr>
          </p:pic>
          <p:sp>
            <p:nvSpPr>
              <p:cNvPr id="24" name="Rectangle 18">
                <a:extLst>
                  <a:ext uri="{FF2B5EF4-FFF2-40B4-BE49-F238E27FC236}">
                    <a16:creationId xmlns="" xmlns:a16="http://schemas.microsoft.com/office/drawing/2014/main" id="{2DAA8A17-5D45-497D-A896-1EF95DA41A41}"/>
                  </a:ext>
                </a:extLst>
              </p:cNvPr>
              <p:cNvSpPr/>
              <p:nvPr/>
            </p:nvSpPr>
            <p:spPr>
              <a:xfrm>
                <a:off x="7152459" y="372117"/>
                <a:ext cx="105335" cy="1101578"/>
              </a:xfrm>
              <a:prstGeom prst="rect">
                <a:avLst/>
              </a:prstGeom>
              <a:solidFill>
                <a:srgbClr val="A5A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22" name="Rectangle 16">
              <a:extLst>
                <a:ext uri="{FF2B5EF4-FFF2-40B4-BE49-F238E27FC236}">
                  <a16:creationId xmlns="" xmlns:a16="http://schemas.microsoft.com/office/drawing/2014/main" id="{33AA7FAB-1F78-4381-9003-BFCA714498D6}"/>
                </a:ext>
              </a:extLst>
            </p:cNvPr>
            <p:cNvSpPr/>
            <p:nvPr/>
          </p:nvSpPr>
          <p:spPr>
            <a:xfrm>
              <a:off x="7519071" y="1493185"/>
              <a:ext cx="81070" cy="925140"/>
            </a:xfrm>
            <a:prstGeom prst="rect">
              <a:avLst/>
            </a:prstGeom>
            <a:solidFill>
              <a:srgbClr val="AA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="" xmlns:a16="http://schemas.microsoft.com/office/drawing/2014/main" id="{E545BADF-0AA3-4281-924E-87A4564BF4EC}"/>
              </a:ext>
            </a:extLst>
          </p:cNvPr>
          <p:cNvGrpSpPr/>
          <p:nvPr/>
        </p:nvGrpSpPr>
        <p:grpSpPr>
          <a:xfrm>
            <a:off x="3621137" y="1109031"/>
            <a:ext cx="1065192" cy="1935294"/>
            <a:chOff x="7018863" y="1677503"/>
            <a:chExt cx="1065192" cy="2343385"/>
          </a:xfrm>
        </p:grpSpPr>
        <p:grpSp>
          <p:nvGrpSpPr>
            <p:cNvPr id="26" name="Group 20">
              <a:extLst>
                <a:ext uri="{FF2B5EF4-FFF2-40B4-BE49-F238E27FC236}">
                  <a16:creationId xmlns="" xmlns:a16="http://schemas.microsoft.com/office/drawing/2014/main" id="{C51AEE07-7C81-4D69-B87B-B9E467DCB1AB}"/>
                </a:ext>
              </a:extLst>
            </p:cNvPr>
            <p:cNvGrpSpPr/>
            <p:nvPr/>
          </p:nvGrpSpPr>
          <p:grpSpPr>
            <a:xfrm>
              <a:off x="7018863" y="2491970"/>
              <a:ext cx="1065192" cy="1528918"/>
              <a:chOff x="6548779" y="372117"/>
              <a:chExt cx="1287262" cy="2678195"/>
            </a:xfrm>
          </p:grpSpPr>
          <p:pic>
            <p:nvPicPr>
              <p:cNvPr id="28" name="Picture 22">
                <a:extLst>
                  <a:ext uri="{FF2B5EF4-FFF2-40B4-BE49-F238E27FC236}">
                    <a16:creationId xmlns="" xmlns:a16="http://schemas.microsoft.com/office/drawing/2014/main" id="{B33D0A3F-A5FF-448F-A341-E0072C682C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clrChange>
                  <a:clrFrom>
                    <a:srgbClr val="C3E9ED"/>
                  </a:clrFrom>
                  <a:clrTo>
                    <a:srgbClr val="C3E9ED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2050" b="37750" l="38193" r="62137">
                            <a14:foregroundMark x1="39314" y1="13800" x2="59499" y2="12050"/>
                            <a14:foregroundMark x1="62137" y1="13450" x2="62137" y2="13450"/>
                            <a14:backgroundMark x1="54156" y1="32100" x2="54156" y2="32100"/>
                            <a14:backgroundMark x1="54156" y1="30650" x2="55475" y2="349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2" t="12135" r="36680" b="59357"/>
              <a:stretch/>
            </p:blipFill>
            <p:spPr>
              <a:xfrm>
                <a:off x="6548779" y="1372435"/>
                <a:ext cx="1287262" cy="1677877"/>
              </a:xfrm>
              <a:prstGeom prst="rect">
                <a:avLst/>
              </a:prstGeom>
            </p:spPr>
          </p:pic>
          <p:sp>
            <p:nvSpPr>
              <p:cNvPr id="29" name="Rectangle 23">
                <a:extLst>
                  <a:ext uri="{FF2B5EF4-FFF2-40B4-BE49-F238E27FC236}">
                    <a16:creationId xmlns="" xmlns:a16="http://schemas.microsoft.com/office/drawing/2014/main" id="{CFE80CCF-91E1-4E0D-BB91-BD707193CDF1}"/>
                  </a:ext>
                </a:extLst>
              </p:cNvPr>
              <p:cNvSpPr/>
              <p:nvPr/>
            </p:nvSpPr>
            <p:spPr>
              <a:xfrm>
                <a:off x="7152458" y="372117"/>
                <a:ext cx="105335" cy="1101577"/>
              </a:xfrm>
              <a:prstGeom prst="rect">
                <a:avLst/>
              </a:prstGeom>
              <a:solidFill>
                <a:srgbClr val="A5A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27" name="Rectangle 21">
              <a:extLst>
                <a:ext uri="{FF2B5EF4-FFF2-40B4-BE49-F238E27FC236}">
                  <a16:creationId xmlns="" xmlns:a16="http://schemas.microsoft.com/office/drawing/2014/main" id="{5BD6EA47-FA8B-4B3F-9764-FC418859DD71}"/>
                </a:ext>
              </a:extLst>
            </p:cNvPr>
            <p:cNvSpPr/>
            <p:nvPr/>
          </p:nvSpPr>
          <p:spPr>
            <a:xfrm>
              <a:off x="7519601" y="1677503"/>
              <a:ext cx="85678" cy="990370"/>
            </a:xfrm>
            <a:prstGeom prst="rect">
              <a:avLst/>
            </a:prstGeom>
            <a:solidFill>
              <a:srgbClr val="AA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grpSp>
        <p:nvGrpSpPr>
          <p:cNvPr id="30" name="Group 24">
            <a:extLst>
              <a:ext uri="{FF2B5EF4-FFF2-40B4-BE49-F238E27FC236}">
                <a16:creationId xmlns="" xmlns:a16="http://schemas.microsoft.com/office/drawing/2014/main" id="{FD2C17C3-C127-46DB-A7EF-5E83129A30FD}"/>
              </a:ext>
            </a:extLst>
          </p:cNvPr>
          <p:cNvGrpSpPr/>
          <p:nvPr/>
        </p:nvGrpSpPr>
        <p:grpSpPr>
          <a:xfrm>
            <a:off x="935195" y="315601"/>
            <a:ext cx="1065192" cy="2518952"/>
            <a:chOff x="3738703" y="1149358"/>
            <a:chExt cx="1065192" cy="2488078"/>
          </a:xfrm>
        </p:grpSpPr>
        <p:pic>
          <p:nvPicPr>
            <p:cNvPr id="31" name="Picture 25">
              <a:extLst>
                <a:ext uri="{FF2B5EF4-FFF2-40B4-BE49-F238E27FC236}">
                  <a16:creationId xmlns="" xmlns:a16="http://schemas.microsoft.com/office/drawing/2014/main" id="{47622234-7415-473C-83B1-C4C292764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38480">
              <a:off x="4009141" y="2741490"/>
              <a:ext cx="758364" cy="895946"/>
            </a:xfrm>
            <a:prstGeom prst="rect">
              <a:avLst/>
            </a:prstGeom>
          </p:spPr>
        </p:pic>
        <p:grpSp>
          <p:nvGrpSpPr>
            <p:cNvPr id="32" name="Group 26">
              <a:extLst>
                <a:ext uri="{FF2B5EF4-FFF2-40B4-BE49-F238E27FC236}">
                  <a16:creationId xmlns="" xmlns:a16="http://schemas.microsoft.com/office/drawing/2014/main" id="{E5EA12B6-1D00-46C1-BD7D-56325DC10BF6}"/>
                </a:ext>
              </a:extLst>
            </p:cNvPr>
            <p:cNvGrpSpPr/>
            <p:nvPr/>
          </p:nvGrpSpPr>
          <p:grpSpPr>
            <a:xfrm>
              <a:off x="3738703" y="1149358"/>
              <a:ext cx="1065192" cy="1995116"/>
              <a:chOff x="7018863" y="1605067"/>
              <a:chExt cx="1065192" cy="2415821"/>
            </a:xfrm>
          </p:grpSpPr>
          <p:grpSp>
            <p:nvGrpSpPr>
              <p:cNvPr id="33" name="Group 27">
                <a:extLst>
                  <a:ext uri="{FF2B5EF4-FFF2-40B4-BE49-F238E27FC236}">
                    <a16:creationId xmlns="" xmlns:a16="http://schemas.microsoft.com/office/drawing/2014/main" id="{0282E8E3-5D83-4ED3-9A61-E2C268D456EB}"/>
                  </a:ext>
                </a:extLst>
              </p:cNvPr>
              <p:cNvGrpSpPr/>
              <p:nvPr/>
            </p:nvGrpSpPr>
            <p:grpSpPr>
              <a:xfrm>
                <a:off x="7018863" y="1605067"/>
                <a:ext cx="1065192" cy="2415821"/>
                <a:chOff x="6548779" y="-1181464"/>
                <a:chExt cx="1287262" cy="4231776"/>
              </a:xfrm>
            </p:grpSpPr>
            <p:pic>
              <p:nvPicPr>
                <p:cNvPr id="35" name="Picture 29">
                  <a:extLst>
                    <a:ext uri="{FF2B5EF4-FFF2-40B4-BE49-F238E27FC236}">
                      <a16:creationId xmlns="" xmlns:a16="http://schemas.microsoft.com/office/drawing/2014/main" id="{A499BA7F-A05C-4F7D-903A-9161A8E22D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clrChange>
                    <a:clrFrom>
                      <a:srgbClr val="C3E9ED"/>
                    </a:clrFrom>
                    <a:clrTo>
                      <a:srgbClr val="C3E9ED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12050" b="37750" l="38193" r="62137">
                              <a14:foregroundMark x1="39314" y1="13800" x2="59499" y2="12050"/>
                              <a14:foregroundMark x1="62137" y1="13450" x2="62137" y2="13450"/>
                              <a14:backgroundMark x1="54156" y1="32100" x2="54156" y2="32100"/>
                              <a14:backgroundMark x1="54156" y1="30650" x2="55475" y2="349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462" t="12135" r="36680" b="59357"/>
                <a:stretch/>
              </p:blipFill>
              <p:spPr>
                <a:xfrm>
                  <a:off x="6548779" y="1372435"/>
                  <a:ext cx="1287262" cy="1677877"/>
                </a:xfrm>
                <a:prstGeom prst="rect">
                  <a:avLst/>
                </a:prstGeom>
              </p:spPr>
            </p:pic>
            <p:sp>
              <p:nvSpPr>
                <p:cNvPr id="36" name="Rectangle 30">
                  <a:extLst>
                    <a:ext uri="{FF2B5EF4-FFF2-40B4-BE49-F238E27FC236}">
                      <a16:creationId xmlns="" xmlns:a16="http://schemas.microsoft.com/office/drawing/2014/main" id="{55792BF3-4A6B-426A-BDA2-34389F2BBD30}"/>
                    </a:ext>
                  </a:extLst>
                </p:cNvPr>
                <p:cNvSpPr/>
                <p:nvPr/>
              </p:nvSpPr>
              <p:spPr>
                <a:xfrm>
                  <a:off x="7152458" y="-1181464"/>
                  <a:ext cx="142544" cy="2655158"/>
                </a:xfrm>
                <a:prstGeom prst="rect">
                  <a:avLst/>
                </a:prstGeom>
                <a:solidFill>
                  <a:srgbClr val="A5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 dirty="0"/>
                </a:p>
              </p:txBody>
            </p:sp>
          </p:grpSp>
          <p:sp>
            <p:nvSpPr>
              <p:cNvPr id="34" name="Rectangle 28">
                <a:extLst>
                  <a:ext uri="{FF2B5EF4-FFF2-40B4-BE49-F238E27FC236}">
                    <a16:creationId xmlns="" xmlns:a16="http://schemas.microsoft.com/office/drawing/2014/main" id="{F208FFED-43AF-406F-B7D7-8BB2BFC1F04F}"/>
                  </a:ext>
                </a:extLst>
              </p:cNvPr>
              <p:cNvSpPr/>
              <p:nvPr/>
            </p:nvSpPr>
            <p:spPr>
              <a:xfrm>
                <a:off x="7519601" y="1677503"/>
                <a:ext cx="85678" cy="990370"/>
              </a:xfrm>
              <a:prstGeom prst="rect">
                <a:avLst/>
              </a:prstGeom>
              <a:solidFill>
                <a:srgbClr val="AA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</p:grpSp>
      <p:pic>
        <p:nvPicPr>
          <p:cNvPr id="37" name="Picture 31">
            <a:extLst>
              <a:ext uri="{FF2B5EF4-FFF2-40B4-BE49-F238E27FC236}">
                <a16:creationId xmlns="" xmlns:a16="http://schemas.microsoft.com/office/drawing/2014/main" id="{771A5709-1B01-4B8A-924B-BEF8117CD21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9862" y="3638322"/>
            <a:ext cx="729007" cy="871949"/>
          </a:xfrm>
          <a:prstGeom prst="rect">
            <a:avLst/>
          </a:prstGeom>
        </p:spPr>
      </p:pic>
      <p:grpSp>
        <p:nvGrpSpPr>
          <p:cNvPr id="38" name="Group 32">
            <a:extLst>
              <a:ext uri="{FF2B5EF4-FFF2-40B4-BE49-F238E27FC236}">
                <a16:creationId xmlns="" xmlns:a16="http://schemas.microsoft.com/office/drawing/2014/main" id="{401D0F63-710A-4E21-BB5A-1E6ECAD3E833}"/>
              </a:ext>
            </a:extLst>
          </p:cNvPr>
          <p:cNvGrpSpPr/>
          <p:nvPr/>
        </p:nvGrpSpPr>
        <p:grpSpPr>
          <a:xfrm>
            <a:off x="951755" y="817490"/>
            <a:ext cx="1065192" cy="3000659"/>
            <a:chOff x="6673771" y="1189079"/>
            <a:chExt cx="1065192" cy="3000659"/>
          </a:xfrm>
        </p:grpSpPr>
        <p:grpSp>
          <p:nvGrpSpPr>
            <p:cNvPr id="39" name="Group 33">
              <a:extLst>
                <a:ext uri="{FF2B5EF4-FFF2-40B4-BE49-F238E27FC236}">
                  <a16:creationId xmlns="" xmlns:a16="http://schemas.microsoft.com/office/drawing/2014/main" id="{33F88528-82B5-4537-A188-6A199C5A7AE3}"/>
                </a:ext>
              </a:extLst>
            </p:cNvPr>
            <p:cNvGrpSpPr/>
            <p:nvPr/>
          </p:nvGrpSpPr>
          <p:grpSpPr>
            <a:xfrm>
              <a:off x="6673771" y="2603012"/>
              <a:ext cx="1065192" cy="1586726"/>
              <a:chOff x="6562679" y="372117"/>
              <a:chExt cx="1287262" cy="2779455"/>
            </a:xfrm>
          </p:grpSpPr>
          <p:pic>
            <p:nvPicPr>
              <p:cNvPr id="41" name="Picture 35">
                <a:extLst>
                  <a:ext uri="{FF2B5EF4-FFF2-40B4-BE49-F238E27FC236}">
                    <a16:creationId xmlns="" xmlns:a16="http://schemas.microsoft.com/office/drawing/2014/main" id="{159E7FC0-F7E0-4F03-AA6D-53626E0CC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clrChange>
                  <a:clrFrom>
                    <a:srgbClr val="C3E9ED"/>
                  </a:clrFrom>
                  <a:clrTo>
                    <a:srgbClr val="C3E9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2" t="12135" r="36680" b="59357"/>
              <a:stretch/>
            </p:blipFill>
            <p:spPr>
              <a:xfrm>
                <a:off x="6562679" y="1473695"/>
                <a:ext cx="1287262" cy="1677877"/>
              </a:xfrm>
              <a:prstGeom prst="rect">
                <a:avLst/>
              </a:prstGeom>
            </p:spPr>
          </p:pic>
          <p:sp>
            <p:nvSpPr>
              <p:cNvPr id="42" name="Rectangle 36">
                <a:extLst>
                  <a:ext uri="{FF2B5EF4-FFF2-40B4-BE49-F238E27FC236}">
                    <a16:creationId xmlns="" xmlns:a16="http://schemas.microsoft.com/office/drawing/2014/main" id="{FDE33EF9-83AB-46DE-BBEB-DF59721AA5A7}"/>
                  </a:ext>
                </a:extLst>
              </p:cNvPr>
              <p:cNvSpPr/>
              <p:nvPr/>
            </p:nvSpPr>
            <p:spPr>
              <a:xfrm>
                <a:off x="7152458" y="372117"/>
                <a:ext cx="105335" cy="1101577"/>
              </a:xfrm>
              <a:prstGeom prst="rect">
                <a:avLst/>
              </a:prstGeom>
              <a:solidFill>
                <a:srgbClr val="A5A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40" name="Rectangle 34">
              <a:extLst>
                <a:ext uri="{FF2B5EF4-FFF2-40B4-BE49-F238E27FC236}">
                  <a16:creationId xmlns="" xmlns:a16="http://schemas.microsoft.com/office/drawing/2014/main" id="{9E790124-862A-463D-9986-D4580587B77D}"/>
                </a:ext>
              </a:extLst>
            </p:cNvPr>
            <p:cNvSpPr/>
            <p:nvPr/>
          </p:nvSpPr>
          <p:spPr>
            <a:xfrm>
              <a:off x="7161805" y="1189079"/>
              <a:ext cx="85679" cy="1583920"/>
            </a:xfrm>
            <a:prstGeom prst="rect">
              <a:avLst/>
            </a:prstGeom>
            <a:solidFill>
              <a:srgbClr val="A5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pic>
        <p:nvPicPr>
          <p:cNvPr id="43" name="Picture 37">
            <a:extLst>
              <a:ext uri="{FF2B5EF4-FFF2-40B4-BE49-F238E27FC236}">
                <a16:creationId xmlns="" xmlns:a16="http://schemas.microsoft.com/office/drawing/2014/main" id="{3B432ECC-72CF-4D98-80F2-6C8E4358385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8480">
            <a:off x="3884539" y="2664744"/>
            <a:ext cx="758363" cy="907061"/>
          </a:xfrm>
          <a:prstGeom prst="rect">
            <a:avLst/>
          </a:prstGeom>
        </p:spPr>
      </p:pic>
      <p:grpSp>
        <p:nvGrpSpPr>
          <p:cNvPr id="44" name="Group 39">
            <a:extLst>
              <a:ext uri="{FF2B5EF4-FFF2-40B4-BE49-F238E27FC236}">
                <a16:creationId xmlns="" xmlns:a16="http://schemas.microsoft.com/office/drawing/2014/main" id="{623C2639-5D87-4488-840E-CF1DC924743C}"/>
              </a:ext>
            </a:extLst>
          </p:cNvPr>
          <p:cNvGrpSpPr/>
          <p:nvPr/>
        </p:nvGrpSpPr>
        <p:grpSpPr>
          <a:xfrm>
            <a:off x="3637599" y="421324"/>
            <a:ext cx="1065192" cy="2437334"/>
            <a:chOff x="3738703" y="1209179"/>
            <a:chExt cx="1065192" cy="2437334"/>
          </a:xfrm>
        </p:grpSpPr>
        <p:grpSp>
          <p:nvGrpSpPr>
            <p:cNvPr id="45" name="Group 40">
              <a:extLst>
                <a:ext uri="{FF2B5EF4-FFF2-40B4-BE49-F238E27FC236}">
                  <a16:creationId xmlns="" xmlns:a16="http://schemas.microsoft.com/office/drawing/2014/main" id="{597B78CE-1608-41CD-A2F4-B4EA488701CB}"/>
                </a:ext>
              </a:extLst>
            </p:cNvPr>
            <p:cNvGrpSpPr/>
            <p:nvPr/>
          </p:nvGrpSpPr>
          <p:grpSpPr>
            <a:xfrm>
              <a:off x="3738703" y="1209179"/>
              <a:ext cx="1065192" cy="1935294"/>
              <a:chOff x="7018863" y="1677503"/>
              <a:chExt cx="1065192" cy="2343385"/>
            </a:xfrm>
          </p:grpSpPr>
          <p:grpSp>
            <p:nvGrpSpPr>
              <p:cNvPr id="47" name="Group 42">
                <a:extLst>
                  <a:ext uri="{FF2B5EF4-FFF2-40B4-BE49-F238E27FC236}">
                    <a16:creationId xmlns="" xmlns:a16="http://schemas.microsoft.com/office/drawing/2014/main" id="{CD8A2097-5C38-4D8E-96C8-FC1725772D58}"/>
                  </a:ext>
                </a:extLst>
              </p:cNvPr>
              <p:cNvGrpSpPr/>
              <p:nvPr/>
            </p:nvGrpSpPr>
            <p:grpSpPr>
              <a:xfrm>
                <a:off x="7018863" y="2491970"/>
                <a:ext cx="1065192" cy="1528918"/>
                <a:chOff x="6548779" y="372117"/>
                <a:chExt cx="1287262" cy="2678195"/>
              </a:xfrm>
            </p:grpSpPr>
            <p:pic>
              <p:nvPicPr>
                <p:cNvPr id="49" name="Picture 44">
                  <a:extLst>
                    <a:ext uri="{FF2B5EF4-FFF2-40B4-BE49-F238E27FC236}">
                      <a16:creationId xmlns="" xmlns:a16="http://schemas.microsoft.com/office/drawing/2014/main" id="{15746E12-69B2-4D29-AFAA-8956076D47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clrChange>
                    <a:clrFrom>
                      <a:srgbClr val="C3E9ED"/>
                    </a:clrFrom>
                    <a:clrTo>
                      <a:srgbClr val="C3E9ED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12050" b="37750" l="38193" r="62137">
                              <a14:foregroundMark x1="39314" y1="13800" x2="59499" y2="12050"/>
                              <a14:foregroundMark x1="62137" y1="13450" x2="62137" y2="13450"/>
                              <a14:backgroundMark x1="54156" y1="32100" x2="54156" y2="32100"/>
                              <a14:backgroundMark x1="54156" y1="30650" x2="55475" y2="349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462" t="12135" r="36680" b="59357"/>
                <a:stretch/>
              </p:blipFill>
              <p:spPr>
                <a:xfrm>
                  <a:off x="6548779" y="1372435"/>
                  <a:ext cx="1287262" cy="1677877"/>
                </a:xfrm>
                <a:prstGeom prst="rect">
                  <a:avLst/>
                </a:prstGeom>
              </p:spPr>
            </p:pic>
            <p:sp>
              <p:nvSpPr>
                <p:cNvPr id="50" name="Rectangle 45">
                  <a:extLst>
                    <a:ext uri="{FF2B5EF4-FFF2-40B4-BE49-F238E27FC236}">
                      <a16:creationId xmlns="" xmlns:a16="http://schemas.microsoft.com/office/drawing/2014/main" id="{AA26008F-DE8B-440C-8F17-0D0FD7139D8E}"/>
                    </a:ext>
                  </a:extLst>
                </p:cNvPr>
                <p:cNvSpPr/>
                <p:nvPr/>
              </p:nvSpPr>
              <p:spPr>
                <a:xfrm>
                  <a:off x="7152458" y="372117"/>
                  <a:ext cx="105335" cy="1101577"/>
                </a:xfrm>
                <a:prstGeom prst="rect">
                  <a:avLst/>
                </a:prstGeom>
                <a:solidFill>
                  <a:srgbClr val="A5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 dirty="0"/>
                </a:p>
              </p:txBody>
            </p:sp>
          </p:grpSp>
          <p:sp>
            <p:nvSpPr>
              <p:cNvPr id="48" name="Rectangle 43">
                <a:extLst>
                  <a:ext uri="{FF2B5EF4-FFF2-40B4-BE49-F238E27FC236}">
                    <a16:creationId xmlns="" xmlns:a16="http://schemas.microsoft.com/office/drawing/2014/main" id="{FC894BFE-F74C-445C-96FE-5D53AABB0D94}"/>
                  </a:ext>
                </a:extLst>
              </p:cNvPr>
              <p:cNvSpPr/>
              <p:nvPr/>
            </p:nvSpPr>
            <p:spPr>
              <a:xfrm>
                <a:off x="7519601" y="1677503"/>
                <a:ext cx="85678" cy="990370"/>
              </a:xfrm>
              <a:prstGeom prst="rect">
                <a:avLst/>
              </a:prstGeom>
              <a:solidFill>
                <a:srgbClr val="AA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pic>
          <p:nvPicPr>
            <p:cNvPr id="46" name="Picture 41">
              <a:extLst>
                <a:ext uri="{FF2B5EF4-FFF2-40B4-BE49-F238E27FC236}">
                  <a16:creationId xmlns="" xmlns:a16="http://schemas.microsoft.com/office/drawing/2014/main" id="{275368E4-C4A5-4E0A-8E19-7FB7A429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38480">
              <a:off x="4037679" y="2739452"/>
              <a:ext cx="758363" cy="907061"/>
            </a:xfrm>
            <a:prstGeom prst="rect">
              <a:avLst/>
            </a:prstGeom>
          </p:spPr>
        </p:pic>
      </p:grpSp>
      <p:sp>
        <p:nvSpPr>
          <p:cNvPr id="51" name="Rectangle: Rounded Corners 46">
            <a:extLst>
              <a:ext uri="{FF2B5EF4-FFF2-40B4-BE49-F238E27FC236}">
                <a16:creationId xmlns="" xmlns:a16="http://schemas.microsoft.com/office/drawing/2014/main" id="{6A125821-BAA6-494F-A8AF-9D15C8418803}"/>
              </a:ext>
            </a:extLst>
          </p:cNvPr>
          <p:cNvSpPr/>
          <p:nvPr/>
        </p:nvSpPr>
        <p:spPr>
          <a:xfrm>
            <a:off x="289187" y="303063"/>
            <a:ext cx="5088555" cy="1077374"/>
          </a:xfrm>
          <a:prstGeom prst="roundRect">
            <a:avLst/>
          </a:prstGeom>
          <a:solidFill>
            <a:srgbClr val="00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52" name="Rectangle 48">
            <a:extLst>
              <a:ext uri="{FF2B5EF4-FFF2-40B4-BE49-F238E27FC236}">
                <a16:creationId xmlns="" xmlns:a16="http://schemas.microsoft.com/office/drawing/2014/main" id="{3A0EAF4A-05E4-404D-9EB9-DE911B0D5C38}"/>
              </a:ext>
            </a:extLst>
          </p:cNvPr>
          <p:cNvSpPr/>
          <p:nvPr/>
        </p:nvSpPr>
        <p:spPr>
          <a:xfrm>
            <a:off x="5522748" y="552413"/>
            <a:ext cx="60062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ناتج جمع 578+374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="" xmlns:a16="http://schemas.microsoft.com/office/drawing/2014/main" id="{39ED87C4-E192-49BD-9385-EF70AEE1C629}"/>
              </a:ext>
            </a:extLst>
          </p:cNvPr>
          <p:cNvSpPr/>
          <p:nvPr/>
        </p:nvSpPr>
        <p:spPr>
          <a:xfrm>
            <a:off x="6764062" y="2912905"/>
            <a:ext cx="3939906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952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="" xmlns:a16="http://schemas.microsoft.com/office/drawing/2014/main" id="{B9E96280-02AD-45D5-AA9E-9DA3A663D2E7}"/>
              </a:ext>
            </a:extLst>
          </p:cNvPr>
          <p:cNvSpPr/>
          <p:nvPr/>
        </p:nvSpPr>
        <p:spPr>
          <a:xfrm>
            <a:off x="6764062" y="1887246"/>
            <a:ext cx="3939906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592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5" name="Picture 51" descr="Icon&#10;&#10;Description automatically generated">
            <a:extLst>
              <a:ext uri="{FF2B5EF4-FFF2-40B4-BE49-F238E27FC236}">
                <a16:creationId xmlns="" xmlns:a16="http://schemas.microsoft.com/office/drawing/2014/main" id="{CFAAF445-05F9-4876-8014-004144DF596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50" y="3467087"/>
            <a:ext cx="662962" cy="949349"/>
          </a:xfrm>
          <a:prstGeom prst="rect">
            <a:avLst/>
          </a:prstGeom>
        </p:spPr>
      </p:pic>
      <p:pic>
        <p:nvPicPr>
          <p:cNvPr id="56" name="Picture 57">
            <a:extLst>
              <a:ext uri="{FF2B5EF4-FFF2-40B4-BE49-F238E27FC236}">
                <a16:creationId xmlns="" xmlns:a16="http://schemas.microsoft.com/office/drawing/2014/main" id="{72F5514F-2D6E-4CAD-94DA-407A6425595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375" y="3266848"/>
            <a:ext cx="801467" cy="1140102"/>
          </a:xfrm>
          <a:prstGeom prst="rect">
            <a:avLst/>
          </a:prstGeom>
        </p:spPr>
      </p:pic>
      <p:pic>
        <p:nvPicPr>
          <p:cNvPr id="57" name="Picture 64">
            <a:extLst>
              <a:ext uri="{FF2B5EF4-FFF2-40B4-BE49-F238E27FC236}">
                <a16:creationId xmlns="" xmlns:a16="http://schemas.microsoft.com/office/drawing/2014/main" id="{65F899FB-D290-4959-B3FF-A3E5B0418C3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74" y="3049442"/>
            <a:ext cx="855854" cy="1328552"/>
          </a:xfrm>
          <a:prstGeom prst="rect">
            <a:avLst/>
          </a:prstGeom>
        </p:spPr>
      </p:pic>
      <p:pic>
        <p:nvPicPr>
          <p:cNvPr id="58" name="Picture 65">
            <a:extLst>
              <a:ext uri="{FF2B5EF4-FFF2-40B4-BE49-F238E27FC236}">
                <a16:creationId xmlns="" xmlns:a16="http://schemas.microsoft.com/office/drawing/2014/main" id="{4A9208F1-CD2F-4E73-ADAB-5BD45275384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07" y="3250435"/>
            <a:ext cx="685413" cy="1063975"/>
          </a:xfrm>
          <a:prstGeom prst="rect">
            <a:avLst/>
          </a:prstGeom>
        </p:spPr>
      </p:pic>
      <p:sp>
        <p:nvSpPr>
          <p:cNvPr id="59" name="شكل بيضاوي 58"/>
          <p:cNvSpPr/>
          <p:nvPr/>
        </p:nvSpPr>
        <p:spPr>
          <a:xfrm>
            <a:off x="10703968" y="3777016"/>
            <a:ext cx="217053" cy="3232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0" name="شكل بيضاوي 59"/>
          <p:cNvSpPr/>
          <p:nvPr/>
        </p:nvSpPr>
        <p:spPr>
          <a:xfrm>
            <a:off x="10326253" y="3776927"/>
            <a:ext cx="217053" cy="3232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6958026" y="3960467"/>
            <a:ext cx="429186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FFFF00"/>
                </a:solidFill>
              </a:rPr>
              <a:t>5</a:t>
            </a:r>
            <a:r>
              <a:rPr lang="ar-SA" sz="4000" dirty="0" smtClean="0">
                <a:solidFill>
                  <a:srgbClr val="0070C0"/>
                </a:solidFill>
              </a:rPr>
              <a:t>7</a:t>
            </a:r>
            <a:r>
              <a:rPr lang="ar-SA" sz="4000" dirty="0" smtClean="0">
                <a:solidFill>
                  <a:srgbClr val="C40000"/>
                </a:solidFill>
              </a:rPr>
              <a:t>8</a:t>
            </a:r>
            <a:r>
              <a:rPr lang="ar-SA" sz="4000" dirty="0" smtClean="0"/>
              <a:t>+</a:t>
            </a:r>
            <a:r>
              <a:rPr lang="ar-SA" sz="4000" dirty="0" smtClean="0">
                <a:solidFill>
                  <a:srgbClr val="FFFF00"/>
                </a:solidFill>
              </a:rPr>
              <a:t>3</a:t>
            </a:r>
            <a:r>
              <a:rPr lang="ar-SA" sz="4000" dirty="0" smtClean="0">
                <a:solidFill>
                  <a:srgbClr val="0070C0"/>
                </a:solidFill>
              </a:rPr>
              <a:t>7</a:t>
            </a:r>
            <a:r>
              <a:rPr lang="ar-SA" sz="4000" dirty="0" smtClean="0">
                <a:solidFill>
                  <a:srgbClr val="C40000"/>
                </a:solidFill>
              </a:rPr>
              <a:t>4</a:t>
            </a:r>
            <a:r>
              <a:rPr lang="ar-SA" sz="4000" dirty="0" smtClean="0"/>
              <a:t>= </a:t>
            </a:r>
            <a:r>
              <a:rPr lang="ar-SA" sz="4000" dirty="0" smtClean="0">
                <a:solidFill>
                  <a:srgbClr val="FFFF00"/>
                </a:solidFill>
              </a:rPr>
              <a:t>9</a:t>
            </a:r>
            <a:r>
              <a:rPr lang="ar-SA" sz="4000" dirty="0" smtClean="0">
                <a:solidFill>
                  <a:srgbClr val="0070C0"/>
                </a:solidFill>
              </a:rPr>
              <a:t>5</a:t>
            </a:r>
            <a:r>
              <a:rPr lang="ar-SA" sz="4000" dirty="0" smtClean="0">
                <a:solidFill>
                  <a:srgbClr val="C40000"/>
                </a:solidFill>
              </a:rPr>
              <a:t>2</a:t>
            </a:r>
            <a:endParaRPr lang="ar-SA" sz="4000" dirty="0">
              <a:solidFill>
                <a:srgbClr val="C40000"/>
              </a:solidFill>
            </a:endParaRPr>
          </a:p>
        </p:txBody>
      </p:sp>
      <p:pic>
        <p:nvPicPr>
          <p:cNvPr id="64" name="صورة 6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59" y="5115581"/>
            <a:ext cx="1597314" cy="1658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صورة 6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85" y="5058644"/>
            <a:ext cx="1610873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3028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L 0.11055 -0.0006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ina almarzooq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3.95833E-6 0.000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5E-6 -0.1155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4.16667E-7 -0.1155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301 L -0.2211 0.0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0.01319 L 0.00287 0.137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2638 L 0.00378 -0.01712 L 0.00378 -0.03125 " pathEditMode="relative" rAng="0" ptsTypes="AAA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ina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L -0.0681 -0.0263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إجابه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50DDF7EB-4D97-4B78-ACF2-8A3D5C9D3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44" y="513125"/>
            <a:ext cx="4651651" cy="5831749"/>
          </a:xfrm>
          <a:prstGeom prst="rect">
            <a:avLst/>
          </a:prstGeom>
        </p:spPr>
      </p:pic>
      <p:pic>
        <p:nvPicPr>
          <p:cNvPr id="9" name="Picture 66">
            <a:extLst>
              <a:ext uri="{FF2B5EF4-FFF2-40B4-BE49-F238E27FC236}">
                <a16:creationId xmlns="" xmlns:a16="http://schemas.microsoft.com/office/drawing/2014/main" id="{172D66CA-C6D3-4BBF-AEB6-5EF356754B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24" y="2464551"/>
            <a:ext cx="849138" cy="1318127"/>
          </a:xfrm>
          <a:prstGeom prst="rect">
            <a:avLst/>
          </a:prstGeom>
        </p:spPr>
      </p:pic>
      <p:pic>
        <p:nvPicPr>
          <p:cNvPr id="10" name="Picture 58">
            <a:extLst>
              <a:ext uri="{FF2B5EF4-FFF2-40B4-BE49-F238E27FC236}">
                <a16:creationId xmlns="" xmlns:a16="http://schemas.microsoft.com/office/drawing/2014/main" id="{539CCBCB-20DC-4CB5-A2A8-0040304125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19" y="2975373"/>
            <a:ext cx="1341261" cy="1347436"/>
          </a:xfrm>
          <a:prstGeom prst="rect">
            <a:avLst/>
          </a:prstGeom>
        </p:spPr>
      </p:pic>
      <p:pic>
        <p:nvPicPr>
          <p:cNvPr id="11" name="Picture 59" descr="Icon&#10;&#10;Description automatically generated">
            <a:extLst>
              <a:ext uri="{FF2B5EF4-FFF2-40B4-BE49-F238E27FC236}">
                <a16:creationId xmlns="" xmlns:a16="http://schemas.microsoft.com/office/drawing/2014/main" id="{7F08CEA5-3B6A-4EC1-8EFD-5359AE1DE8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4990">
            <a:off x="2563044" y="2328822"/>
            <a:ext cx="756967" cy="1083962"/>
          </a:xfrm>
          <a:prstGeom prst="rect">
            <a:avLst/>
          </a:prstGeom>
        </p:spPr>
      </p:pic>
      <p:pic>
        <p:nvPicPr>
          <p:cNvPr id="12" name="Picture 62">
            <a:extLst>
              <a:ext uri="{FF2B5EF4-FFF2-40B4-BE49-F238E27FC236}">
                <a16:creationId xmlns="" xmlns:a16="http://schemas.microsoft.com/office/drawing/2014/main" id="{C774D823-D20B-4F86-868F-F920567CC7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252">
            <a:off x="2098161" y="2165887"/>
            <a:ext cx="814677" cy="974418"/>
          </a:xfrm>
          <a:prstGeom prst="rect">
            <a:avLst/>
          </a:prstGeom>
        </p:spPr>
      </p:pic>
      <p:pic>
        <p:nvPicPr>
          <p:cNvPr id="13" name="Picture 61">
            <a:extLst>
              <a:ext uri="{FF2B5EF4-FFF2-40B4-BE49-F238E27FC236}">
                <a16:creationId xmlns="" xmlns:a16="http://schemas.microsoft.com/office/drawing/2014/main" id="{A3BBAF57-1BEE-4029-AE41-A6503750C7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567">
            <a:off x="1972682" y="2484938"/>
            <a:ext cx="814677" cy="974418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A809CDD7-DB0C-4CB1-8EA5-2792BB37CE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21648">
            <a:off x="968656" y="2760495"/>
            <a:ext cx="855054" cy="1488801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23B88425-F4DE-4229-A7D6-64E4217E59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5669" y="1813084"/>
            <a:ext cx="1045918" cy="1487838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="" xmlns:a16="http://schemas.microsoft.com/office/drawing/2014/main" id="{1265D612-A6E6-4434-9CCB-6039EC3F26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880" y="3057101"/>
            <a:ext cx="758363" cy="907061"/>
          </a:xfrm>
          <a:prstGeom prst="rect">
            <a:avLst/>
          </a:prstGeom>
        </p:spPr>
      </p:pic>
      <p:grpSp>
        <p:nvGrpSpPr>
          <p:cNvPr id="17" name="Group 11">
            <a:extLst>
              <a:ext uri="{FF2B5EF4-FFF2-40B4-BE49-F238E27FC236}">
                <a16:creationId xmlns="" xmlns:a16="http://schemas.microsoft.com/office/drawing/2014/main" id="{8C0E101C-54B1-41F2-9719-262F7F72B0FA}"/>
              </a:ext>
            </a:extLst>
          </p:cNvPr>
          <p:cNvGrpSpPr/>
          <p:nvPr/>
        </p:nvGrpSpPr>
        <p:grpSpPr>
          <a:xfrm>
            <a:off x="2253348" y="1142971"/>
            <a:ext cx="1065192" cy="1586726"/>
            <a:chOff x="6557655" y="372117"/>
            <a:chExt cx="1287262" cy="2779455"/>
          </a:xfrm>
        </p:grpSpPr>
        <p:pic>
          <p:nvPicPr>
            <p:cNvPr id="18" name="Picture 12">
              <a:extLst>
                <a:ext uri="{FF2B5EF4-FFF2-40B4-BE49-F238E27FC236}">
                  <a16:creationId xmlns="" xmlns:a16="http://schemas.microsoft.com/office/drawing/2014/main" id="{968213C3-1F4E-46BF-BCC0-C634F6265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C3E9ED"/>
                </a:clrFrom>
                <a:clrTo>
                  <a:srgbClr val="C3E9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2" t="12135" r="36680" b="59357"/>
            <a:stretch/>
          </p:blipFill>
          <p:spPr>
            <a:xfrm>
              <a:off x="6557655" y="1473694"/>
              <a:ext cx="1287262" cy="1677878"/>
            </a:xfrm>
            <a:prstGeom prst="rect">
              <a:avLst/>
            </a:prstGeom>
          </p:spPr>
        </p:pic>
        <p:sp>
          <p:nvSpPr>
            <p:cNvPr id="19" name="Rectangle 13">
              <a:extLst>
                <a:ext uri="{FF2B5EF4-FFF2-40B4-BE49-F238E27FC236}">
                  <a16:creationId xmlns="" xmlns:a16="http://schemas.microsoft.com/office/drawing/2014/main" id="{A0E4278C-8016-4781-BAC6-DC04E3B94F48}"/>
                </a:ext>
              </a:extLst>
            </p:cNvPr>
            <p:cNvSpPr/>
            <p:nvPr/>
          </p:nvSpPr>
          <p:spPr>
            <a:xfrm>
              <a:off x="7152458" y="372117"/>
              <a:ext cx="105335" cy="1101577"/>
            </a:xfrm>
            <a:prstGeom prst="rect">
              <a:avLst/>
            </a:prstGeom>
            <a:solidFill>
              <a:srgbClr val="A5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="" xmlns:a16="http://schemas.microsoft.com/office/drawing/2014/main" id="{D076F668-07C6-4145-BE69-369F411C6978}"/>
              </a:ext>
            </a:extLst>
          </p:cNvPr>
          <p:cNvGrpSpPr/>
          <p:nvPr/>
        </p:nvGrpSpPr>
        <p:grpSpPr>
          <a:xfrm>
            <a:off x="3584962" y="952379"/>
            <a:ext cx="1084555" cy="2072103"/>
            <a:chOff x="7026207" y="1493185"/>
            <a:chExt cx="1065192" cy="2354609"/>
          </a:xfrm>
        </p:grpSpPr>
        <p:grpSp>
          <p:nvGrpSpPr>
            <p:cNvPr id="21" name="Group 15">
              <a:extLst>
                <a:ext uri="{FF2B5EF4-FFF2-40B4-BE49-F238E27FC236}">
                  <a16:creationId xmlns="" xmlns:a16="http://schemas.microsoft.com/office/drawing/2014/main" id="{912CC3CC-9712-4829-B858-12C0109095E3}"/>
                </a:ext>
              </a:extLst>
            </p:cNvPr>
            <p:cNvGrpSpPr/>
            <p:nvPr/>
          </p:nvGrpSpPr>
          <p:grpSpPr>
            <a:xfrm>
              <a:off x="7026207" y="2491970"/>
              <a:ext cx="1065192" cy="1355824"/>
              <a:chOff x="6557655" y="372117"/>
              <a:chExt cx="1287262" cy="2374981"/>
            </a:xfrm>
          </p:grpSpPr>
          <p:pic>
            <p:nvPicPr>
              <p:cNvPr id="23" name="Picture 17">
                <a:extLst>
                  <a:ext uri="{FF2B5EF4-FFF2-40B4-BE49-F238E27FC236}">
                    <a16:creationId xmlns="" xmlns:a16="http://schemas.microsoft.com/office/drawing/2014/main" id="{8F032E69-80B6-4664-B3D2-82ACEC242E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clrChange>
                  <a:clrFrom>
                    <a:srgbClr val="C3E9ED"/>
                  </a:clrFrom>
                  <a:clrTo>
                    <a:srgbClr val="C3E9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2" t="12135" r="36680" b="59357"/>
              <a:stretch/>
            </p:blipFill>
            <p:spPr>
              <a:xfrm>
                <a:off x="6557655" y="1069219"/>
                <a:ext cx="1287262" cy="1677879"/>
              </a:xfrm>
              <a:prstGeom prst="rect">
                <a:avLst/>
              </a:prstGeom>
            </p:spPr>
          </p:pic>
          <p:sp>
            <p:nvSpPr>
              <p:cNvPr id="24" name="Rectangle 18">
                <a:extLst>
                  <a:ext uri="{FF2B5EF4-FFF2-40B4-BE49-F238E27FC236}">
                    <a16:creationId xmlns="" xmlns:a16="http://schemas.microsoft.com/office/drawing/2014/main" id="{2DAA8A17-5D45-497D-A896-1EF95DA41A41}"/>
                  </a:ext>
                </a:extLst>
              </p:cNvPr>
              <p:cNvSpPr/>
              <p:nvPr/>
            </p:nvSpPr>
            <p:spPr>
              <a:xfrm>
                <a:off x="7152459" y="372117"/>
                <a:ext cx="105335" cy="1101578"/>
              </a:xfrm>
              <a:prstGeom prst="rect">
                <a:avLst/>
              </a:prstGeom>
              <a:solidFill>
                <a:srgbClr val="A5A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22" name="Rectangle 16">
              <a:extLst>
                <a:ext uri="{FF2B5EF4-FFF2-40B4-BE49-F238E27FC236}">
                  <a16:creationId xmlns="" xmlns:a16="http://schemas.microsoft.com/office/drawing/2014/main" id="{33AA7FAB-1F78-4381-9003-BFCA714498D6}"/>
                </a:ext>
              </a:extLst>
            </p:cNvPr>
            <p:cNvSpPr/>
            <p:nvPr/>
          </p:nvSpPr>
          <p:spPr>
            <a:xfrm>
              <a:off x="7519071" y="1493185"/>
              <a:ext cx="81070" cy="925140"/>
            </a:xfrm>
            <a:prstGeom prst="rect">
              <a:avLst/>
            </a:prstGeom>
            <a:solidFill>
              <a:srgbClr val="AA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="" xmlns:a16="http://schemas.microsoft.com/office/drawing/2014/main" id="{E545BADF-0AA3-4281-924E-87A4564BF4EC}"/>
              </a:ext>
            </a:extLst>
          </p:cNvPr>
          <p:cNvGrpSpPr/>
          <p:nvPr/>
        </p:nvGrpSpPr>
        <p:grpSpPr>
          <a:xfrm>
            <a:off x="3586303" y="1056779"/>
            <a:ext cx="1065192" cy="1935294"/>
            <a:chOff x="7018863" y="1677503"/>
            <a:chExt cx="1065192" cy="2343385"/>
          </a:xfrm>
        </p:grpSpPr>
        <p:grpSp>
          <p:nvGrpSpPr>
            <p:cNvPr id="26" name="Group 20">
              <a:extLst>
                <a:ext uri="{FF2B5EF4-FFF2-40B4-BE49-F238E27FC236}">
                  <a16:creationId xmlns="" xmlns:a16="http://schemas.microsoft.com/office/drawing/2014/main" id="{C51AEE07-7C81-4D69-B87B-B9E467DCB1AB}"/>
                </a:ext>
              </a:extLst>
            </p:cNvPr>
            <p:cNvGrpSpPr/>
            <p:nvPr/>
          </p:nvGrpSpPr>
          <p:grpSpPr>
            <a:xfrm>
              <a:off x="7018863" y="2491970"/>
              <a:ext cx="1065192" cy="1528918"/>
              <a:chOff x="6548779" y="372117"/>
              <a:chExt cx="1287262" cy="2678195"/>
            </a:xfrm>
          </p:grpSpPr>
          <p:pic>
            <p:nvPicPr>
              <p:cNvPr id="28" name="Picture 22">
                <a:extLst>
                  <a:ext uri="{FF2B5EF4-FFF2-40B4-BE49-F238E27FC236}">
                    <a16:creationId xmlns="" xmlns:a16="http://schemas.microsoft.com/office/drawing/2014/main" id="{B33D0A3F-A5FF-448F-A341-E0072C682C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clrChange>
                  <a:clrFrom>
                    <a:srgbClr val="C3E9ED"/>
                  </a:clrFrom>
                  <a:clrTo>
                    <a:srgbClr val="C3E9ED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2050" b="37750" l="38193" r="62137">
                            <a14:foregroundMark x1="39314" y1="13800" x2="59499" y2="12050"/>
                            <a14:foregroundMark x1="62137" y1="13450" x2="62137" y2="13450"/>
                            <a14:backgroundMark x1="54156" y1="32100" x2="54156" y2="32100"/>
                            <a14:backgroundMark x1="54156" y1="30650" x2="55475" y2="349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2" t="12135" r="36680" b="59357"/>
              <a:stretch/>
            </p:blipFill>
            <p:spPr>
              <a:xfrm>
                <a:off x="6548779" y="1372435"/>
                <a:ext cx="1287262" cy="1677877"/>
              </a:xfrm>
              <a:prstGeom prst="rect">
                <a:avLst/>
              </a:prstGeom>
            </p:spPr>
          </p:pic>
          <p:sp>
            <p:nvSpPr>
              <p:cNvPr id="29" name="Rectangle 23">
                <a:extLst>
                  <a:ext uri="{FF2B5EF4-FFF2-40B4-BE49-F238E27FC236}">
                    <a16:creationId xmlns="" xmlns:a16="http://schemas.microsoft.com/office/drawing/2014/main" id="{CFE80CCF-91E1-4E0D-BB91-BD707193CDF1}"/>
                  </a:ext>
                </a:extLst>
              </p:cNvPr>
              <p:cNvSpPr/>
              <p:nvPr/>
            </p:nvSpPr>
            <p:spPr>
              <a:xfrm>
                <a:off x="7152458" y="372117"/>
                <a:ext cx="105335" cy="1101577"/>
              </a:xfrm>
              <a:prstGeom prst="rect">
                <a:avLst/>
              </a:prstGeom>
              <a:solidFill>
                <a:srgbClr val="A5A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27" name="Rectangle 21">
              <a:extLst>
                <a:ext uri="{FF2B5EF4-FFF2-40B4-BE49-F238E27FC236}">
                  <a16:creationId xmlns="" xmlns:a16="http://schemas.microsoft.com/office/drawing/2014/main" id="{5BD6EA47-FA8B-4B3F-9764-FC418859DD71}"/>
                </a:ext>
              </a:extLst>
            </p:cNvPr>
            <p:cNvSpPr/>
            <p:nvPr/>
          </p:nvSpPr>
          <p:spPr>
            <a:xfrm>
              <a:off x="7519601" y="1677503"/>
              <a:ext cx="85678" cy="990370"/>
            </a:xfrm>
            <a:prstGeom prst="rect">
              <a:avLst/>
            </a:prstGeom>
            <a:solidFill>
              <a:srgbClr val="AA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grpSp>
        <p:nvGrpSpPr>
          <p:cNvPr id="30" name="Group 24">
            <a:extLst>
              <a:ext uri="{FF2B5EF4-FFF2-40B4-BE49-F238E27FC236}">
                <a16:creationId xmlns="" xmlns:a16="http://schemas.microsoft.com/office/drawing/2014/main" id="{FD2C17C3-C127-46DB-A7EF-5E83129A30FD}"/>
              </a:ext>
            </a:extLst>
          </p:cNvPr>
          <p:cNvGrpSpPr/>
          <p:nvPr/>
        </p:nvGrpSpPr>
        <p:grpSpPr>
          <a:xfrm>
            <a:off x="900361" y="263349"/>
            <a:ext cx="1065192" cy="2518952"/>
            <a:chOff x="3738703" y="1149358"/>
            <a:chExt cx="1065192" cy="2488078"/>
          </a:xfrm>
        </p:grpSpPr>
        <p:pic>
          <p:nvPicPr>
            <p:cNvPr id="31" name="Picture 25">
              <a:extLst>
                <a:ext uri="{FF2B5EF4-FFF2-40B4-BE49-F238E27FC236}">
                  <a16:creationId xmlns="" xmlns:a16="http://schemas.microsoft.com/office/drawing/2014/main" id="{47622234-7415-473C-83B1-C4C292764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38480">
              <a:off x="4009141" y="2741490"/>
              <a:ext cx="758364" cy="895946"/>
            </a:xfrm>
            <a:prstGeom prst="rect">
              <a:avLst/>
            </a:prstGeom>
          </p:spPr>
        </p:pic>
        <p:grpSp>
          <p:nvGrpSpPr>
            <p:cNvPr id="32" name="Group 26">
              <a:extLst>
                <a:ext uri="{FF2B5EF4-FFF2-40B4-BE49-F238E27FC236}">
                  <a16:creationId xmlns="" xmlns:a16="http://schemas.microsoft.com/office/drawing/2014/main" id="{E5EA12B6-1D00-46C1-BD7D-56325DC10BF6}"/>
                </a:ext>
              </a:extLst>
            </p:cNvPr>
            <p:cNvGrpSpPr/>
            <p:nvPr/>
          </p:nvGrpSpPr>
          <p:grpSpPr>
            <a:xfrm>
              <a:off x="3738703" y="1149358"/>
              <a:ext cx="1065192" cy="1995116"/>
              <a:chOff x="7018863" y="1605067"/>
              <a:chExt cx="1065192" cy="2415821"/>
            </a:xfrm>
          </p:grpSpPr>
          <p:grpSp>
            <p:nvGrpSpPr>
              <p:cNvPr id="33" name="Group 27">
                <a:extLst>
                  <a:ext uri="{FF2B5EF4-FFF2-40B4-BE49-F238E27FC236}">
                    <a16:creationId xmlns="" xmlns:a16="http://schemas.microsoft.com/office/drawing/2014/main" id="{0282E8E3-5D83-4ED3-9A61-E2C268D456EB}"/>
                  </a:ext>
                </a:extLst>
              </p:cNvPr>
              <p:cNvGrpSpPr/>
              <p:nvPr/>
            </p:nvGrpSpPr>
            <p:grpSpPr>
              <a:xfrm>
                <a:off x="7018863" y="1605067"/>
                <a:ext cx="1065192" cy="2415821"/>
                <a:chOff x="6548779" y="-1181464"/>
                <a:chExt cx="1287262" cy="4231776"/>
              </a:xfrm>
            </p:grpSpPr>
            <p:pic>
              <p:nvPicPr>
                <p:cNvPr id="35" name="Picture 29">
                  <a:extLst>
                    <a:ext uri="{FF2B5EF4-FFF2-40B4-BE49-F238E27FC236}">
                      <a16:creationId xmlns="" xmlns:a16="http://schemas.microsoft.com/office/drawing/2014/main" id="{A499BA7F-A05C-4F7D-903A-9161A8E22D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clrChange>
                    <a:clrFrom>
                      <a:srgbClr val="C3E9ED"/>
                    </a:clrFrom>
                    <a:clrTo>
                      <a:srgbClr val="C3E9ED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12050" b="37750" l="38193" r="62137">
                              <a14:foregroundMark x1="39314" y1="13800" x2="59499" y2="12050"/>
                              <a14:foregroundMark x1="62137" y1="13450" x2="62137" y2="13450"/>
                              <a14:backgroundMark x1="54156" y1="32100" x2="54156" y2="32100"/>
                              <a14:backgroundMark x1="54156" y1="30650" x2="55475" y2="349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462" t="12135" r="36680" b="59357"/>
                <a:stretch/>
              </p:blipFill>
              <p:spPr>
                <a:xfrm>
                  <a:off x="6548779" y="1372435"/>
                  <a:ext cx="1287262" cy="1677877"/>
                </a:xfrm>
                <a:prstGeom prst="rect">
                  <a:avLst/>
                </a:prstGeom>
              </p:spPr>
            </p:pic>
            <p:sp>
              <p:nvSpPr>
                <p:cNvPr id="36" name="Rectangle 30">
                  <a:extLst>
                    <a:ext uri="{FF2B5EF4-FFF2-40B4-BE49-F238E27FC236}">
                      <a16:creationId xmlns="" xmlns:a16="http://schemas.microsoft.com/office/drawing/2014/main" id="{55792BF3-4A6B-426A-BDA2-34389F2BBD30}"/>
                    </a:ext>
                  </a:extLst>
                </p:cNvPr>
                <p:cNvSpPr/>
                <p:nvPr/>
              </p:nvSpPr>
              <p:spPr>
                <a:xfrm>
                  <a:off x="7152458" y="-1181464"/>
                  <a:ext cx="142544" cy="2655158"/>
                </a:xfrm>
                <a:prstGeom prst="rect">
                  <a:avLst/>
                </a:prstGeom>
                <a:solidFill>
                  <a:srgbClr val="A5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 dirty="0"/>
                </a:p>
              </p:txBody>
            </p:sp>
          </p:grpSp>
          <p:sp>
            <p:nvSpPr>
              <p:cNvPr id="34" name="Rectangle 28">
                <a:extLst>
                  <a:ext uri="{FF2B5EF4-FFF2-40B4-BE49-F238E27FC236}">
                    <a16:creationId xmlns="" xmlns:a16="http://schemas.microsoft.com/office/drawing/2014/main" id="{F208FFED-43AF-406F-B7D7-8BB2BFC1F04F}"/>
                  </a:ext>
                </a:extLst>
              </p:cNvPr>
              <p:cNvSpPr/>
              <p:nvPr/>
            </p:nvSpPr>
            <p:spPr>
              <a:xfrm>
                <a:off x="7519601" y="1677503"/>
                <a:ext cx="85678" cy="990370"/>
              </a:xfrm>
              <a:prstGeom prst="rect">
                <a:avLst/>
              </a:prstGeom>
              <a:solidFill>
                <a:srgbClr val="AA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</p:grpSp>
      <p:pic>
        <p:nvPicPr>
          <p:cNvPr id="37" name="Picture 31">
            <a:extLst>
              <a:ext uri="{FF2B5EF4-FFF2-40B4-BE49-F238E27FC236}">
                <a16:creationId xmlns="" xmlns:a16="http://schemas.microsoft.com/office/drawing/2014/main" id="{771A5709-1B01-4B8A-924B-BEF8117CD21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5028" y="3586070"/>
            <a:ext cx="729007" cy="871949"/>
          </a:xfrm>
          <a:prstGeom prst="rect">
            <a:avLst/>
          </a:prstGeom>
        </p:spPr>
      </p:pic>
      <p:grpSp>
        <p:nvGrpSpPr>
          <p:cNvPr id="38" name="Group 32">
            <a:extLst>
              <a:ext uri="{FF2B5EF4-FFF2-40B4-BE49-F238E27FC236}">
                <a16:creationId xmlns="" xmlns:a16="http://schemas.microsoft.com/office/drawing/2014/main" id="{401D0F63-710A-4E21-BB5A-1E6ECAD3E833}"/>
              </a:ext>
            </a:extLst>
          </p:cNvPr>
          <p:cNvGrpSpPr/>
          <p:nvPr/>
        </p:nvGrpSpPr>
        <p:grpSpPr>
          <a:xfrm>
            <a:off x="916921" y="765238"/>
            <a:ext cx="1065192" cy="3000659"/>
            <a:chOff x="6673771" y="1189079"/>
            <a:chExt cx="1065192" cy="3000659"/>
          </a:xfrm>
        </p:grpSpPr>
        <p:grpSp>
          <p:nvGrpSpPr>
            <p:cNvPr id="39" name="Group 33">
              <a:extLst>
                <a:ext uri="{FF2B5EF4-FFF2-40B4-BE49-F238E27FC236}">
                  <a16:creationId xmlns="" xmlns:a16="http://schemas.microsoft.com/office/drawing/2014/main" id="{33F88528-82B5-4537-A188-6A199C5A7AE3}"/>
                </a:ext>
              </a:extLst>
            </p:cNvPr>
            <p:cNvGrpSpPr/>
            <p:nvPr/>
          </p:nvGrpSpPr>
          <p:grpSpPr>
            <a:xfrm>
              <a:off x="6673771" y="2603012"/>
              <a:ext cx="1065192" cy="1586726"/>
              <a:chOff x="6562679" y="372117"/>
              <a:chExt cx="1287262" cy="2779455"/>
            </a:xfrm>
          </p:grpSpPr>
          <p:pic>
            <p:nvPicPr>
              <p:cNvPr id="41" name="Picture 35">
                <a:extLst>
                  <a:ext uri="{FF2B5EF4-FFF2-40B4-BE49-F238E27FC236}">
                    <a16:creationId xmlns="" xmlns:a16="http://schemas.microsoft.com/office/drawing/2014/main" id="{159E7FC0-F7E0-4F03-AA6D-53626E0CC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clrChange>
                  <a:clrFrom>
                    <a:srgbClr val="C3E9ED"/>
                  </a:clrFrom>
                  <a:clrTo>
                    <a:srgbClr val="C3E9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62" t="12135" r="36680" b="59357"/>
              <a:stretch/>
            </p:blipFill>
            <p:spPr>
              <a:xfrm>
                <a:off x="6562679" y="1473695"/>
                <a:ext cx="1287262" cy="1677877"/>
              </a:xfrm>
              <a:prstGeom prst="rect">
                <a:avLst/>
              </a:prstGeom>
            </p:spPr>
          </p:pic>
          <p:sp>
            <p:nvSpPr>
              <p:cNvPr id="42" name="Rectangle 36">
                <a:extLst>
                  <a:ext uri="{FF2B5EF4-FFF2-40B4-BE49-F238E27FC236}">
                    <a16:creationId xmlns="" xmlns:a16="http://schemas.microsoft.com/office/drawing/2014/main" id="{FDE33EF9-83AB-46DE-BBEB-DF59721AA5A7}"/>
                  </a:ext>
                </a:extLst>
              </p:cNvPr>
              <p:cNvSpPr/>
              <p:nvPr/>
            </p:nvSpPr>
            <p:spPr>
              <a:xfrm>
                <a:off x="7152458" y="372117"/>
                <a:ext cx="105335" cy="1101577"/>
              </a:xfrm>
              <a:prstGeom prst="rect">
                <a:avLst/>
              </a:prstGeom>
              <a:solidFill>
                <a:srgbClr val="A5A1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40" name="Rectangle 34">
              <a:extLst>
                <a:ext uri="{FF2B5EF4-FFF2-40B4-BE49-F238E27FC236}">
                  <a16:creationId xmlns="" xmlns:a16="http://schemas.microsoft.com/office/drawing/2014/main" id="{9E790124-862A-463D-9986-D4580587B77D}"/>
                </a:ext>
              </a:extLst>
            </p:cNvPr>
            <p:cNvSpPr/>
            <p:nvPr/>
          </p:nvSpPr>
          <p:spPr>
            <a:xfrm>
              <a:off x="7161805" y="1189079"/>
              <a:ext cx="85679" cy="1583920"/>
            </a:xfrm>
            <a:prstGeom prst="rect">
              <a:avLst/>
            </a:prstGeom>
            <a:solidFill>
              <a:srgbClr val="A5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pic>
        <p:nvPicPr>
          <p:cNvPr id="43" name="Picture 37">
            <a:extLst>
              <a:ext uri="{FF2B5EF4-FFF2-40B4-BE49-F238E27FC236}">
                <a16:creationId xmlns="" xmlns:a16="http://schemas.microsoft.com/office/drawing/2014/main" id="{3B432ECC-72CF-4D98-80F2-6C8E4358385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8480">
            <a:off x="3849705" y="2612492"/>
            <a:ext cx="758363" cy="907061"/>
          </a:xfrm>
          <a:prstGeom prst="rect">
            <a:avLst/>
          </a:prstGeom>
        </p:spPr>
      </p:pic>
      <p:grpSp>
        <p:nvGrpSpPr>
          <p:cNvPr id="44" name="Group 39">
            <a:extLst>
              <a:ext uri="{FF2B5EF4-FFF2-40B4-BE49-F238E27FC236}">
                <a16:creationId xmlns="" xmlns:a16="http://schemas.microsoft.com/office/drawing/2014/main" id="{623C2639-5D87-4488-840E-CF1DC924743C}"/>
              </a:ext>
            </a:extLst>
          </p:cNvPr>
          <p:cNvGrpSpPr/>
          <p:nvPr/>
        </p:nvGrpSpPr>
        <p:grpSpPr>
          <a:xfrm>
            <a:off x="3602765" y="369072"/>
            <a:ext cx="1065192" cy="2437334"/>
            <a:chOff x="3738703" y="1209179"/>
            <a:chExt cx="1065192" cy="2437334"/>
          </a:xfrm>
        </p:grpSpPr>
        <p:grpSp>
          <p:nvGrpSpPr>
            <p:cNvPr id="45" name="Group 40">
              <a:extLst>
                <a:ext uri="{FF2B5EF4-FFF2-40B4-BE49-F238E27FC236}">
                  <a16:creationId xmlns="" xmlns:a16="http://schemas.microsoft.com/office/drawing/2014/main" id="{597B78CE-1608-41CD-A2F4-B4EA488701CB}"/>
                </a:ext>
              </a:extLst>
            </p:cNvPr>
            <p:cNvGrpSpPr/>
            <p:nvPr/>
          </p:nvGrpSpPr>
          <p:grpSpPr>
            <a:xfrm>
              <a:off x="3738703" y="1209179"/>
              <a:ext cx="1065192" cy="1935294"/>
              <a:chOff x="7018863" y="1677503"/>
              <a:chExt cx="1065192" cy="2343385"/>
            </a:xfrm>
          </p:grpSpPr>
          <p:grpSp>
            <p:nvGrpSpPr>
              <p:cNvPr id="47" name="Group 42">
                <a:extLst>
                  <a:ext uri="{FF2B5EF4-FFF2-40B4-BE49-F238E27FC236}">
                    <a16:creationId xmlns="" xmlns:a16="http://schemas.microsoft.com/office/drawing/2014/main" id="{CD8A2097-5C38-4D8E-96C8-FC1725772D58}"/>
                  </a:ext>
                </a:extLst>
              </p:cNvPr>
              <p:cNvGrpSpPr/>
              <p:nvPr/>
            </p:nvGrpSpPr>
            <p:grpSpPr>
              <a:xfrm>
                <a:off x="7018863" y="2491970"/>
                <a:ext cx="1065192" cy="1528918"/>
                <a:chOff x="6548779" y="372117"/>
                <a:chExt cx="1287262" cy="2678195"/>
              </a:xfrm>
            </p:grpSpPr>
            <p:pic>
              <p:nvPicPr>
                <p:cNvPr id="49" name="Picture 44">
                  <a:extLst>
                    <a:ext uri="{FF2B5EF4-FFF2-40B4-BE49-F238E27FC236}">
                      <a16:creationId xmlns="" xmlns:a16="http://schemas.microsoft.com/office/drawing/2014/main" id="{15746E12-69B2-4D29-AFAA-8956076D47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clrChange>
                    <a:clrFrom>
                      <a:srgbClr val="C3E9ED"/>
                    </a:clrFrom>
                    <a:clrTo>
                      <a:srgbClr val="C3E9ED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12050" b="37750" l="38193" r="62137">
                              <a14:foregroundMark x1="39314" y1="13800" x2="59499" y2="12050"/>
                              <a14:foregroundMark x1="62137" y1="13450" x2="62137" y2="13450"/>
                              <a14:backgroundMark x1="54156" y1="32100" x2="54156" y2="32100"/>
                              <a14:backgroundMark x1="54156" y1="30650" x2="55475" y2="349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462" t="12135" r="36680" b="59357"/>
                <a:stretch/>
              </p:blipFill>
              <p:spPr>
                <a:xfrm>
                  <a:off x="6548779" y="1372435"/>
                  <a:ext cx="1287262" cy="1677877"/>
                </a:xfrm>
                <a:prstGeom prst="rect">
                  <a:avLst/>
                </a:prstGeom>
              </p:spPr>
            </p:pic>
            <p:sp>
              <p:nvSpPr>
                <p:cNvPr id="50" name="Rectangle 45">
                  <a:extLst>
                    <a:ext uri="{FF2B5EF4-FFF2-40B4-BE49-F238E27FC236}">
                      <a16:creationId xmlns="" xmlns:a16="http://schemas.microsoft.com/office/drawing/2014/main" id="{AA26008F-DE8B-440C-8F17-0D0FD7139D8E}"/>
                    </a:ext>
                  </a:extLst>
                </p:cNvPr>
                <p:cNvSpPr/>
                <p:nvPr/>
              </p:nvSpPr>
              <p:spPr>
                <a:xfrm>
                  <a:off x="7152458" y="372117"/>
                  <a:ext cx="105335" cy="1101577"/>
                </a:xfrm>
                <a:prstGeom prst="rect">
                  <a:avLst/>
                </a:prstGeom>
                <a:solidFill>
                  <a:srgbClr val="A5A1A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 dirty="0"/>
                </a:p>
              </p:txBody>
            </p:sp>
          </p:grpSp>
          <p:sp>
            <p:nvSpPr>
              <p:cNvPr id="48" name="Rectangle 43">
                <a:extLst>
                  <a:ext uri="{FF2B5EF4-FFF2-40B4-BE49-F238E27FC236}">
                    <a16:creationId xmlns="" xmlns:a16="http://schemas.microsoft.com/office/drawing/2014/main" id="{FC894BFE-F74C-445C-96FE-5D53AABB0D94}"/>
                  </a:ext>
                </a:extLst>
              </p:cNvPr>
              <p:cNvSpPr/>
              <p:nvPr/>
            </p:nvSpPr>
            <p:spPr>
              <a:xfrm>
                <a:off x="7519601" y="1677503"/>
                <a:ext cx="85678" cy="990370"/>
              </a:xfrm>
              <a:prstGeom prst="rect">
                <a:avLst/>
              </a:prstGeom>
              <a:solidFill>
                <a:srgbClr val="AA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pic>
          <p:nvPicPr>
            <p:cNvPr id="46" name="Picture 41">
              <a:extLst>
                <a:ext uri="{FF2B5EF4-FFF2-40B4-BE49-F238E27FC236}">
                  <a16:creationId xmlns="" xmlns:a16="http://schemas.microsoft.com/office/drawing/2014/main" id="{275368E4-C4A5-4E0A-8E19-7FB7A429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38480">
              <a:off x="4037679" y="2739452"/>
              <a:ext cx="758363" cy="907061"/>
            </a:xfrm>
            <a:prstGeom prst="rect">
              <a:avLst/>
            </a:prstGeom>
          </p:spPr>
        </p:pic>
      </p:grpSp>
      <p:sp>
        <p:nvSpPr>
          <p:cNvPr id="51" name="Rectangle: Rounded Corners 46">
            <a:extLst>
              <a:ext uri="{FF2B5EF4-FFF2-40B4-BE49-F238E27FC236}">
                <a16:creationId xmlns="" xmlns:a16="http://schemas.microsoft.com/office/drawing/2014/main" id="{6A125821-BAA6-494F-A8AF-9D15C8418803}"/>
              </a:ext>
            </a:extLst>
          </p:cNvPr>
          <p:cNvSpPr/>
          <p:nvPr/>
        </p:nvSpPr>
        <p:spPr>
          <a:xfrm>
            <a:off x="254353" y="250811"/>
            <a:ext cx="5088555" cy="1077374"/>
          </a:xfrm>
          <a:prstGeom prst="roundRect">
            <a:avLst/>
          </a:prstGeom>
          <a:solidFill>
            <a:srgbClr val="00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52" name="Rectangle 48">
            <a:extLst>
              <a:ext uri="{FF2B5EF4-FFF2-40B4-BE49-F238E27FC236}">
                <a16:creationId xmlns="" xmlns:a16="http://schemas.microsoft.com/office/drawing/2014/main" id="{3A0EAF4A-05E4-404D-9EB9-DE911B0D5C38}"/>
              </a:ext>
            </a:extLst>
          </p:cNvPr>
          <p:cNvSpPr/>
          <p:nvPr/>
        </p:nvSpPr>
        <p:spPr>
          <a:xfrm>
            <a:off x="4933029" y="177857"/>
            <a:ext cx="70462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ذهب سامي لمتجر الألعاب اشترى دب بـ343و اشترى سيارة 489</a:t>
            </a:r>
            <a:endParaRPr lang="ar-SA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مجموع سعر الألعاب؟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="" xmlns:a16="http://schemas.microsoft.com/office/drawing/2014/main" id="{39ED87C4-E192-49BD-9385-EF70AEE1C629}"/>
              </a:ext>
            </a:extLst>
          </p:cNvPr>
          <p:cNvSpPr/>
          <p:nvPr/>
        </p:nvSpPr>
        <p:spPr>
          <a:xfrm>
            <a:off x="6602582" y="3420527"/>
            <a:ext cx="3939905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832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="" xmlns:a16="http://schemas.microsoft.com/office/drawing/2014/main" id="{B9E96280-02AD-45D5-AA9E-9DA3A663D2E7}"/>
              </a:ext>
            </a:extLst>
          </p:cNvPr>
          <p:cNvSpPr/>
          <p:nvPr/>
        </p:nvSpPr>
        <p:spPr>
          <a:xfrm>
            <a:off x="6602581" y="2490297"/>
            <a:ext cx="3939906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932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5" name="Picture 51" descr="Icon&#10;&#10;Description automatically generated">
            <a:extLst>
              <a:ext uri="{FF2B5EF4-FFF2-40B4-BE49-F238E27FC236}">
                <a16:creationId xmlns="" xmlns:a16="http://schemas.microsoft.com/office/drawing/2014/main" id="{CFAAF445-05F9-4876-8014-004144DF596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16" y="3414835"/>
            <a:ext cx="662962" cy="949349"/>
          </a:xfrm>
          <a:prstGeom prst="rect">
            <a:avLst/>
          </a:prstGeom>
        </p:spPr>
      </p:pic>
      <p:pic>
        <p:nvPicPr>
          <p:cNvPr id="56" name="Picture 57">
            <a:extLst>
              <a:ext uri="{FF2B5EF4-FFF2-40B4-BE49-F238E27FC236}">
                <a16:creationId xmlns="" xmlns:a16="http://schemas.microsoft.com/office/drawing/2014/main" id="{72F5514F-2D6E-4CAD-94DA-407A6425595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541" y="3214596"/>
            <a:ext cx="801467" cy="1140102"/>
          </a:xfrm>
          <a:prstGeom prst="rect">
            <a:avLst/>
          </a:prstGeom>
        </p:spPr>
      </p:pic>
      <p:pic>
        <p:nvPicPr>
          <p:cNvPr id="57" name="Picture 64">
            <a:extLst>
              <a:ext uri="{FF2B5EF4-FFF2-40B4-BE49-F238E27FC236}">
                <a16:creationId xmlns="" xmlns:a16="http://schemas.microsoft.com/office/drawing/2014/main" id="{65F899FB-D290-4959-B3FF-A3E5B0418C3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40" y="2997190"/>
            <a:ext cx="855854" cy="1328552"/>
          </a:xfrm>
          <a:prstGeom prst="rect">
            <a:avLst/>
          </a:prstGeom>
        </p:spPr>
      </p:pic>
      <p:pic>
        <p:nvPicPr>
          <p:cNvPr id="58" name="Picture 65">
            <a:extLst>
              <a:ext uri="{FF2B5EF4-FFF2-40B4-BE49-F238E27FC236}">
                <a16:creationId xmlns="" xmlns:a16="http://schemas.microsoft.com/office/drawing/2014/main" id="{4A9208F1-CD2F-4E73-ADAB-5BD45275384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73" y="3198183"/>
            <a:ext cx="685413" cy="1063975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941" y="5228876"/>
            <a:ext cx="1597314" cy="1658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صورة 5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75" y="5257800"/>
            <a:ext cx="1610873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/>
          <p:cNvSpPr txBox="1"/>
          <p:nvPr/>
        </p:nvSpPr>
        <p:spPr>
          <a:xfrm>
            <a:off x="7202945" y="4402573"/>
            <a:ext cx="43148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DE52C0"/>
                </a:solidFill>
              </a:rPr>
              <a:t>3</a:t>
            </a:r>
            <a:r>
              <a:rPr lang="ar-SA" sz="3200" dirty="0" smtClean="0">
                <a:solidFill>
                  <a:srgbClr val="FF0000"/>
                </a:solidFill>
              </a:rPr>
              <a:t>4</a:t>
            </a:r>
            <a:r>
              <a:rPr lang="ar-SA" sz="3200" dirty="0" smtClean="0">
                <a:solidFill>
                  <a:srgbClr val="00B0F0"/>
                </a:solidFill>
              </a:rPr>
              <a:t>3</a:t>
            </a:r>
            <a:r>
              <a:rPr lang="ar-SA" sz="3200" dirty="0" smtClean="0"/>
              <a:t>+</a:t>
            </a:r>
            <a:r>
              <a:rPr lang="ar-SA" sz="3200" dirty="0" smtClean="0">
                <a:solidFill>
                  <a:srgbClr val="DE52C0"/>
                </a:solidFill>
              </a:rPr>
              <a:t>4</a:t>
            </a:r>
            <a:r>
              <a:rPr lang="ar-SA" sz="3200" dirty="0" smtClean="0">
                <a:solidFill>
                  <a:srgbClr val="FF0000"/>
                </a:solidFill>
              </a:rPr>
              <a:t>8</a:t>
            </a:r>
            <a:r>
              <a:rPr lang="ar-SA" sz="3200" dirty="0" smtClean="0">
                <a:solidFill>
                  <a:srgbClr val="00B0F0"/>
                </a:solidFill>
              </a:rPr>
              <a:t>9</a:t>
            </a:r>
            <a:r>
              <a:rPr lang="ar-SA" sz="3200" dirty="0" smtClean="0"/>
              <a:t>=</a:t>
            </a:r>
            <a:r>
              <a:rPr lang="ar-SA" sz="3200" dirty="0" smtClean="0">
                <a:solidFill>
                  <a:srgbClr val="DE52C0"/>
                </a:solidFill>
              </a:rPr>
              <a:t>8</a:t>
            </a:r>
            <a:r>
              <a:rPr lang="ar-SA" sz="3200" dirty="0" smtClean="0">
                <a:solidFill>
                  <a:srgbClr val="FF0000"/>
                </a:solidFill>
              </a:rPr>
              <a:t>3</a:t>
            </a:r>
            <a:r>
              <a:rPr lang="ar-SA" sz="3200" dirty="0" smtClean="0">
                <a:solidFill>
                  <a:srgbClr val="00B0F0"/>
                </a:solidFill>
              </a:rPr>
              <a:t>2</a:t>
            </a:r>
            <a:endParaRPr lang="ar-SA" sz="3200" dirty="0">
              <a:solidFill>
                <a:srgbClr val="00B0F0"/>
              </a:solidFill>
            </a:endParaRPr>
          </a:p>
        </p:txBody>
      </p:sp>
      <p:sp>
        <p:nvSpPr>
          <p:cNvPr id="61" name="شكل بيضاوي 60"/>
          <p:cNvSpPr/>
          <p:nvPr/>
        </p:nvSpPr>
        <p:spPr>
          <a:xfrm>
            <a:off x="11028219" y="4314048"/>
            <a:ext cx="147782" cy="214938"/>
          </a:xfrm>
          <a:prstGeom prst="ellipse">
            <a:avLst/>
          </a:prstGeom>
          <a:solidFill>
            <a:srgbClr val="1DD52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2" name="شكل بيضاوي 61"/>
          <p:cNvSpPr/>
          <p:nvPr/>
        </p:nvSpPr>
        <p:spPr>
          <a:xfrm>
            <a:off x="10755746" y="4227776"/>
            <a:ext cx="147782" cy="214938"/>
          </a:xfrm>
          <a:prstGeom prst="ellipse">
            <a:avLst/>
          </a:prstGeom>
          <a:solidFill>
            <a:srgbClr val="1DD52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589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1055 -0.000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ina almarzooq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1.45833E-6 0.000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4.16667E-7 -0.1155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4.58333E-6 -0.1155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301 L -0.22109 0.0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01319 L 0.00286 0.1370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2639 L 0.00378 -0.01713 L 0.00378 -0.03125 " pathEditMode="relative" rAng="0" ptsTypes="AAA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ina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681 -0.0263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إجابه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" grpId="0"/>
      <p:bldP spid="61" grpId="0" animBg="1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sp>
        <p:nvSpPr>
          <p:cNvPr id="5" name="سهم إلى اليمين 4">
            <a:hlinkClick r:id="rId3" action="ppaction://hlinksldjump"/>
          </p:cNvPr>
          <p:cNvSpPr/>
          <p:nvPr/>
        </p:nvSpPr>
        <p:spPr>
          <a:xfrm>
            <a:off x="1145309" y="5458095"/>
            <a:ext cx="2752436" cy="10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العودة الى شريحة الفهرس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15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حل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سهم إلى اليمين 3">
            <a:hlinkClick r:id="rId3" action="ppaction://hlinksldjump"/>
          </p:cNvPr>
          <p:cNvSpPr/>
          <p:nvPr/>
        </p:nvSpPr>
        <p:spPr>
          <a:xfrm>
            <a:off x="8898177" y="5750427"/>
            <a:ext cx="2752436" cy="10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العودة الى شريحة الفهرس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17"/>
            <a:ext cx="8595359" cy="68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086827" y="334588"/>
            <a:ext cx="511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مُهِمْة عملية :</a:t>
            </a:r>
          </a:p>
        </p:txBody>
      </p:sp>
      <p:sp>
        <p:nvSpPr>
          <p:cNvPr id="4" name="سهم إلى اليمين 3">
            <a:hlinkClick r:id="rId3" action="ppaction://hlinksldjump"/>
          </p:cNvPr>
          <p:cNvSpPr/>
          <p:nvPr/>
        </p:nvSpPr>
        <p:spPr>
          <a:xfrm>
            <a:off x="1145309" y="5458095"/>
            <a:ext cx="2752436" cy="10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العودة الى شريحة الفهرس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87928" y="2103120"/>
            <a:ext cx="9007015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chemeClr val="tx2"/>
                </a:solidFill>
              </a:rPr>
              <a:t>هيا يا ابطال نذهب مع ماما الى المتجر ونساعدها في شراء غرضين يكون سعرهما يتكون من 3 منازل ونحسب كم دفعت الماما ثمن الأغراض ؟</a:t>
            </a:r>
            <a:endParaRPr lang="ar-SA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464527" y="2812869"/>
            <a:ext cx="735221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chemeClr val="bg2"/>
                </a:solidFill>
              </a:rPr>
              <a:t>الجمع مع الحمل ضمن   </a:t>
            </a:r>
            <a:r>
              <a:rPr lang="ar-SA" sz="6600" b="1" dirty="0" smtClean="0">
                <a:solidFill>
                  <a:schemeClr val="accent1"/>
                </a:solidFill>
              </a:rPr>
              <a:t>999  </a:t>
            </a:r>
            <a:endParaRPr lang="ar-SA" sz="6600" b="1" dirty="0">
              <a:solidFill>
                <a:schemeClr val="accent1"/>
              </a:solidFill>
            </a:endParaRPr>
          </a:p>
        </p:txBody>
      </p:sp>
      <p:sp>
        <p:nvSpPr>
          <p:cNvPr id="6" name="سهم إلى اليمين 5">
            <a:hlinkClick r:id="rId3" action="ppaction://hlinksldjump"/>
          </p:cNvPr>
          <p:cNvSpPr/>
          <p:nvPr/>
        </p:nvSpPr>
        <p:spPr>
          <a:xfrm>
            <a:off x="1145309" y="5458095"/>
            <a:ext cx="2752436" cy="10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العودة الى شريحة الفهرس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938472" y="180474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272937" y="2728070"/>
            <a:ext cx="76308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أ</a:t>
            </a:r>
            <a:r>
              <a:rPr lang="ar-SA" sz="3600" b="1" dirty="0" smtClean="0">
                <a:solidFill>
                  <a:srgbClr val="FF0000"/>
                </a:solidFill>
              </a:rPr>
              <a:t>ن يجمع الطالب عددين مع الحمل ضمن </a:t>
            </a:r>
            <a:r>
              <a:rPr lang="ar-SA" sz="5400" b="1" dirty="0" smtClean="0">
                <a:solidFill>
                  <a:schemeClr val="bg1"/>
                </a:solidFill>
              </a:rPr>
              <a:t>999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5" name="سهم إلى اليمين 4">
            <a:hlinkClick r:id="rId3" action="ppaction://hlinksldjump"/>
          </p:cNvPr>
          <p:cNvSpPr/>
          <p:nvPr/>
        </p:nvSpPr>
        <p:spPr>
          <a:xfrm>
            <a:off x="1145309" y="5458095"/>
            <a:ext cx="2752436" cy="10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العودة الى شريحة الفهرس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38103" y="557348"/>
            <a:ext cx="90307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b="1" dirty="0" smtClean="0"/>
              <a:t>هيا يا ابطال اختار اسم المدينة ثم اجيب عن السؤال </a:t>
            </a:r>
            <a:endParaRPr lang="ar-SA" sz="4000" b="1" dirty="0"/>
          </a:p>
        </p:txBody>
      </p:sp>
      <p:sp>
        <p:nvSpPr>
          <p:cNvPr id="4" name="مجسم مشطوف الحواف 3">
            <a:hlinkClick r:id="rId3" action="ppaction://hlinksldjump"/>
          </p:cNvPr>
          <p:cNvSpPr/>
          <p:nvPr/>
        </p:nvSpPr>
        <p:spPr>
          <a:xfrm>
            <a:off x="8303624" y="1693814"/>
            <a:ext cx="3326674" cy="1436915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 </a:t>
            </a:r>
            <a:r>
              <a:rPr lang="ar-JO" sz="4000" b="1" dirty="0" smtClean="0">
                <a:solidFill>
                  <a:schemeClr val="tx1"/>
                </a:solidFill>
              </a:rPr>
              <a:t>بيت لحم 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5" name="مجسم مشطوف الحواف 4">
            <a:hlinkClick r:id="rId4" action="ppaction://hlinksldjump"/>
          </p:cNvPr>
          <p:cNvSpPr/>
          <p:nvPr/>
        </p:nvSpPr>
        <p:spPr>
          <a:xfrm>
            <a:off x="4687390" y="4014651"/>
            <a:ext cx="3326674" cy="1436915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6000" b="1" dirty="0" smtClean="0"/>
              <a:t> حيفا</a:t>
            </a:r>
            <a:endParaRPr lang="ar-SA" sz="6000" b="1" dirty="0"/>
          </a:p>
        </p:txBody>
      </p:sp>
      <p:sp>
        <p:nvSpPr>
          <p:cNvPr id="6" name="مجسم مشطوف الحواف 5">
            <a:hlinkClick r:id="rId5" action="ppaction://hlinksldjump"/>
          </p:cNvPr>
          <p:cNvSpPr/>
          <p:nvPr/>
        </p:nvSpPr>
        <p:spPr>
          <a:xfrm>
            <a:off x="8303624" y="4021180"/>
            <a:ext cx="3326674" cy="1436915"/>
          </a:xfrm>
          <a:prstGeom prst="beve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 </a:t>
            </a:r>
            <a:r>
              <a:rPr lang="ar-JO" sz="6000" b="1" dirty="0" smtClean="0"/>
              <a:t>صَفَد</a:t>
            </a:r>
          </a:p>
        </p:txBody>
      </p:sp>
      <p:sp>
        <p:nvSpPr>
          <p:cNvPr id="7" name="مجسم مشطوف الحواف 6">
            <a:hlinkClick r:id="rId6" action="ppaction://hlinksldjump"/>
          </p:cNvPr>
          <p:cNvSpPr/>
          <p:nvPr/>
        </p:nvSpPr>
        <p:spPr>
          <a:xfrm>
            <a:off x="4687390" y="1693815"/>
            <a:ext cx="3326674" cy="1436915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 smtClean="0">
                <a:solidFill>
                  <a:schemeClr val="tx1"/>
                </a:solidFill>
              </a:rPr>
              <a:t> نابلس</a:t>
            </a:r>
            <a:endParaRPr lang="ar-SA" sz="4400" b="1" dirty="0">
              <a:solidFill>
                <a:schemeClr val="tx1"/>
              </a:solidFill>
            </a:endParaRPr>
          </a:p>
        </p:txBody>
      </p:sp>
      <p:sp>
        <p:nvSpPr>
          <p:cNvPr id="8" name="مجسم مشطوف الحواف 7">
            <a:hlinkClick r:id="rId7" action="ppaction://hlinksldjump"/>
          </p:cNvPr>
          <p:cNvSpPr/>
          <p:nvPr/>
        </p:nvSpPr>
        <p:spPr>
          <a:xfrm>
            <a:off x="1071156" y="1693816"/>
            <a:ext cx="3326674" cy="1436915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 </a:t>
            </a:r>
            <a:r>
              <a:rPr lang="ar-JO" sz="4400" b="1" dirty="0" smtClean="0">
                <a:solidFill>
                  <a:schemeClr val="tx1"/>
                </a:solidFill>
              </a:rPr>
              <a:t>رام الله</a:t>
            </a:r>
            <a:endParaRPr lang="ar-SA" sz="4400" b="1" dirty="0">
              <a:solidFill>
                <a:schemeClr val="tx1"/>
              </a:solidFill>
            </a:endParaRPr>
          </a:p>
        </p:txBody>
      </p:sp>
      <p:sp>
        <p:nvSpPr>
          <p:cNvPr id="9" name="مجسم مشطوف الحواف 8">
            <a:hlinkClick r:id="rId8" action="ppaction://hlinksldjump"/>
          </p:cNvPr>
          <p:cNvSpPr/>
          <p:nvPr/>
        </p:nvSpPr>
        <p:spPr>
          <a:xfrm>
            <a:off x="1071156" y="4021180"/>
            <a:ext cx="3326674" cy="1436915"/>
          </a:xfrm>
          <a:prstGeom prst="bevel">
            <a:avLst/>
          </a:prstGeom>
          <a:solidFill>
            <a:srgbClr val="DE52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 </a:t>
            </a:r>
            <a:r>
              <a:rPr lang="ar-JO" sz="5400" b="1" dirty="0" smtClean="0"/>
              <a:t>الناصرة</a:t>
            </a:r>
            <a:endParaRPr lang="ar-SA" sz="5400" b="1" dirty="0"/>
          </a:p>
        </p:txBody>
      </p:sp>
      <p:sp>
        <p:nvSpPr>
          <p:cNvPr id="10" name="سهم إلى اليمين 9">
            <a:hlinkClick r:id="rId9" action="ppaction://hlinksldjump"/>
          </p:cNvPr>
          <p:cNvSpPr/>
          <p:nvPr/>
        </p:nvSpPr>
        <p:spPr>
          <a:xfrm>
            <a:off x="1145309" y="5458095"/>
            <a:ext cx="2752436" cy="109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rgbClr val="FF0000"/>
                </a:solidFill>
              </a:rPr>
              <a:t>العودة الى شريحة الفهرس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4979" y="2422849"/>
            <a:ext cx="84640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b="1" dirty="0" smtClean="0"/>
              <a:t>العدد 5+30+700يقرا بالصورة المختصرة </a:t>
            </a:r>
            <a:endParaRPr lang="ar-SA" sz="4000" b="1" dirty="0"/>
          </a:p>
        </p:txBody>
      </p:sp>
      <p:pic>
        <p:nvPicPr>
          <p:cNvPr id="3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C4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8700" y="3691406"/>
            <a:ext cx="941913" cy="90516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37" y="3981994"/>
            <a:ext cx="1576252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85" y="4013426"/>
            <a:ext cx="1576106" cy="149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زر إجراء: الصفحة الرئيسية 5">
            <a:hlinkClick r:id="rId11" action="ppaction://hlinksldjump" highlightClick="1"/>
          </p:cNvPr>
          <p:cNvSpPr/>
          <p:nvPr/>
        </p:nvSpPr>
        <p:spPr>
          <a:xfrm>
            <a:off x="1748700" y="5505994"/>
            <a:ext cx="1327009" cy="1107242"/>
          </a:xfrm>
          <a:prstGeom prst="actionButtonHome">
            <a:avLst/>
          </a:prstGeom>
          <a:solidFill>
            <a:srgbClr val="1DD52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solidFill>
                  <a:srgbClr val="FF0000"/>
                </a:solidFill>
              </a:rPr>
              <a:t>للعودة الى شريحة الأسئلة اضغط هنا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3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ه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01486" y="1750423"/>
            <a:ext cx="733261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 smtClean="0"/>
              <a:t>اشترى سامي لعبتان سيارة سعرها 46دينارا وقطار سعره 38دينار كم دينار دفع سامي ثمن اللعبتين؟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891246" y="3100250"/>
            <a:ext cx="38143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400" b="1" dirty="0" smtClean="0">
                <a:solidFill>
                  <a:srgbClr val="FF0000"/>
                </a:solidFill>
              </a:rPr>
              <a:t>46+38= 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97235" y="2977138"/>
            <a:ext cx="7402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6000" b="1" dirty="0" smtClean="0"/>
              <a:t>4</a:t>
            </a:r>
            <a:endParaRPr lang="ar-SA" sz="60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570514" y="3023304"/>
            <a:ext cx="6901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6000" b="1" dirty="0" smtClean="0"/>
              <a:t>8</a:t>
            </a:r>
            <a:endParaRPr lang="ar-SA" sz="6000" b="1" dirty="0"/>
          </a:p>
        </p:txBody>
      </p:sp>
      <p:sp>
        <p:nvSpPr>
          <p:cNvPr id="6" name="مخطط انسيابي: رابط 5"/>
          <p:cNvSpPr/>
          <p:nvPr/>
        </p:nvSpPr>
        <p:spPr>
          <a:xfrm>
            <a:off x="5895703" y="2827642"/>
            <a:ext cx="348343" cy="3829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 smtClean="0">
                <a:solidFill>
                  <a:srgbClr val="7030A0"/>
                </a:solidFill>
              </a:rPr>
              <a:t>1</a:t>
            </a:r>
            <a:endParaRPr lang="ar-SA" sz="3600" b="1" dirty="0">
              <a:solidFill>
                <a:srgbClr val="7030A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3" y="3992801"/>
            <a:ext cx="1576252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42" y="3946637"/>
            <a:ext cx="1576106" cy="149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زر إجراء: الصفحة الرئيسية 8">
            <a:hlinkClick r:id="rId7" action="ppaction://hlinksldjump" highlightClick="1"/>
          </p:cNvPr>
          <p:cNvSpPr/>
          <p:nvPr/>
        </p:nvSpPr>
        <p:spPr>
          <a:xfrm>
            <a:off x="1" y="5516801"/>
            <a:ext cx="1664990" cy="1225744"/>
          </a:xfrm>
          <a:prstGeom prst="actionButtonHome">
            <a:avLst/>
          </a:prstGeom>
          <a:solidFill>
            <a:srgbClr val="1DD52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solidFill>
                  <a:srgbClr val="FF0000"/>
                </a:solidFill>
              </a:rPr>
              <a:t>للعودة الى شريحة الأسئلة اضغط هنا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87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إجابه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484</Words>
  <Application>Microsoft Office PowerPoint</Application>
  <PresentationFormat>Personnalisé</PresentationFormat>
  <Paragraphs>139</Paragraphs>
  <Slides>32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رياضيات درس الجمع ضمن 999 مع الحمل الصف الثاني الاساسي الفصل الدراسي الثاني</dc:title>
  <dc:subject>بوربوينت رياضيات الصف الثاني الاساسي الفصل الدراسي الثاني الجمع ضمن 999 مع الحمل</dc:subject>
  <dc:creator>الملتقى التربوي; Windows User</dc:creator>
  <cp:keywords>رياضيات; الفصل الثاني; الملتقى التربوي; بوربوينت</cp:keywords>
  <dc:description>بوربوينت رياضيات الصف الثاني الاساسي الفصل الدراسي الثاني درس الجمع ضمن 999 مع الحمل</dc:description>
  <cp:lastModifiedBy>HDNL2GSR557</cp:lastModifiedBy>
  <cp:revision>1</cp:revision>
  <dcterms:created xsi:type="dcterms:W3CDTF">2021-03-15T13:44:21Z</dcterms:created>
  <dcterms:modified xsi:type="dcterms:W3CDTF">2021-03-15T20:36:40Z</dcterms:modified>
  <cp:category>بوربوينت; رياضيات; الصف الثاني الابتدائي; الفصل الدراسي الثاني</cp:category>
</cp:coreProperties>
</file>