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76" r:id="rId9"/>
    <p:sldId id="280" r:id="rId10"/>
    <p:sldId id="283" r:id="rId11"/>
    <p:sldId id="272" r:id="rId12"/>
    <p:sldId id="285" r:id="rId13"/>
    <p:sldId id="271" r:id="rId14"/>
    <p:sldId id="264" r:id="rId15"/>
    <p:sldId id="275" r:id="rId16"/>
    <p:sldId id="273" r:id="rId17"/>
    <p:sldId id="270" r:id="rId18"/>
    <p:sldId id="274" r:id="rId19"/>
    <p:sldId id="268" r:id="rId20"/>
    <p:sldId id="286" r:id="rId21"/>
    <p:sldId id="266" r:id="rId22"/>
    <p:sldId id="287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4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wordwall.net/resource/6907705/%D8%A7%D9%84%D9%85%D8%B3%D8%A7%D8%AD%D8%A9-%D8%A7%D9%84%D9%88%D8%AD%D8%AF%D8%A7%D8%AA-%D8%BA%D9%8A%D8%B1-%D8%A7%D9%84%D9%82%D9%8A%D8%A7%D8%B3%D9%8A%D8%A9-3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pal.net/library/?app=content.list&amp;level=3&amp;semester=2&amp;subject=2&amp;type=7&amp;submit=submithttps://www.wepal.net/library/?app=content.list&amp;level=3&amp;semester=2&amp;subject=2&amp;type=5&amp;submit=submit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ww.wepal.net/library/?app=content.list&amp;level=3&amp;semester=2&amp;subject=2&amp;type=5&amp;submit=subm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resource/4247612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8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slide" Target="slide10.xml"/><Relationship Id="rId10" Type="http://schemas.openxmlformats.org/officeDocument/2006/relationships/slide" Target="slide18.xml"/><Relationship Id="rId4" Type="http://schemas.openxmlformats.org/officeDocument/2006/relationships/image" Target="../media/image4.emf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90218" y="3163277"/>
            <a:ext cx="321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الثالث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25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572000" y="703385"/>
            <a:ext cx="6400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FFC000"/>
                </a:solidFill>
              </a:rPr>
              <a:t>تعلمنا من الفيديو أن: </a:t>
            </a:r>
            <a:endParaRPr lang="ar-SA" sz="5400" b="1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 flipH="1">
            <a:off x="6923649" y="2008348"/>
            <a:ext cx="48155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مساحة الشكل الهندسي هي </a:t>
            </a:r>
            <a:endParaRPr lang="ar-SA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576643" y="4142565"/>
            <a:ext cx="51347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وحدة قياس المساحة هي </a:t>
            </a:r>
            <a:endParaRPr lang="ar-SA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27029" y="4246547"/>
            <a:ext cx="42085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00B0F0"/>
                </a:solidFill>
              </a:rPr>
              <a:t>الوحدة المربعة </a:t>
            </a:r>
            <a:endParaRPr lang="ar-SA" sz="4800" b="1" dirty="0">
              <a:solidFill>
                <a:srgbClr val="00B0F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0984" y="2019712"/>
            <a:ext cx="672904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1A19F"/>
                </a:solidFill>
              </a:rPr>
              <a:t>عبارة عن عدد الوحدات المربعة التي تغطي الشكل </a:t>
            </a:r>
            <a:endParaRPr lang="ar-SA" sz="4400" b="1" dirty="0">
              <a:solidFill>
                <a:srgbClr val="F1A19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645" y="5797061"/>
            <a:ext cx="590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709"/>
          <a:stretch/>
        </p:blipFill>
        <p:spPr bwMode="auto">
          <a:xfrm>
            <a:off x="679938" y="3176955"/>
            <a:ext cx="2274277" cy="32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379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37692" y="581836"/>
            <a:ext cx="87456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ماذا لو امتلكنا هذه الأشكال و نريد إيجاد مساحتها؟؟ </a:t>
            </a:r>
            <a:endParaRPr lang="ar-SA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5" y="1349801"/>
            <a:ext cx="3089255" cy="26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51" y="1446371"/>
            <a:ext cx="2620198" cy="2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82" y="1349801"/>
            <a:ext cx="2186405" cy="340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629505" y="5207273"/>
            <a:ext cx="9741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F0"/>
                </a:solidFill>
              </a:rPr>
              <a:t>تعلمنا من الفيديو لإيجاد الشكل الملون نعد الوحدات المربعة 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21815" y="4352346"/>
            <a:ext cx="9615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فكر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93" y="3328978"/>
            <a:ext cx="830506" cy="9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8449298" y="4050012"/>
            <a:ext cx="2242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وحدة مربعة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536001" y="3788402"/>
            <a:ext cx="2242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وحدة مربعة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32082" y="4836452"/>
            <a:ext cx="2242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وحدة مربعة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140461" y="1884512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9507414" y="1852246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8874368" y="1852356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175630" y="2483981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9507414" y="2494449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8874368" y="2500476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10175630" y="3049955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9522179" y="3127103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8874368" y="3137878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652901" y="2394851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096000" y="2391837"/>
            <a:ext cx="561075" cy="3753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657075" y="2991169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6096000" y="3022767"/>
            <a:ext cx="633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036277" y="2069178"/>
            <a:ext cx="633046" cy="69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3036277" y="2752679"/>
            <a:ext cx="633046" cy="69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3036277" y="3392099"/>
            <a:ext cx="633046" cy="69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ثلث قائم الزاوية 9"/>
          <p:cNvSpPr/>
          <p:nvPr/>
        </p:nvSpPr>
        <p:spPr>
          <a:xfrm flipH="1">
            <a:off x="3024554" y="1485186"/>
            <a:ext cx="644769" cy="5994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ثلث قائم الزاوية 32"/>
          <p:cNvSpPr/>
          <p:nvPr/>
        </p:nvSpPr>
        <p:spPr>
          <a:xfrm flipV="1">
            <a:off x="3036277" y="4018558"/>
            <a:ext cx="633046" cy="586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3059723" y="2939423"/>
            <a:ext cx="561075" cy="3753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3097146" y="2229000"/>
            <a:ext cx="561075" cy="3753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119154" y="3496435"/>
            <a:ext cx="561075" cy="3753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2913187" y="4032277"/>
            <a:ext cx="6799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نصف</a:t>
            </a:r>
            <a:endParaRPr lang="ar-SA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3042141" y="1699846"/>
            <a:ext cx="6799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نصف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6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12" grpId="0"/>
      <p:bldP spid="13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9" grpId="0" animBg="1"/>
      <p:bldP spid="30" grpId="0" animBg="1"/>
      <p:bldP spid="31" grpId="0" animBg="1"/>
      <p:bldP spid="10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24985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72" y="1160008"/>
            <a:ext cx="8442815" cy="448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162772" y="4900246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6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13818" y="4900246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9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27356" y="4900246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6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635405" y="95401"/>
            <a:ext cx="3700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51" y="1111064"/>
            <a:ext cx="8733691" cy="494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8112369" y="4341167"/>
            <a:ext cx="602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11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99925" y="4341165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7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59724" y="4333073"/>
            <a:ext cx="6846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11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145545" y="4810924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7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82023" y="4921728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2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319795" y="5513473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1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393954" y="5508716"/>
            <a:ext cx="458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3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407878" y="5471043"/>
            <a:ext cx="6718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11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" y="-11410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999286" y="1254140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6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5" name="وسيلة شرح مع سهم إلى الأعلى 4">
            <a:hlinkClick r:id="rId7"/>
          </p:cNvPr>
          <p:cNvSpPr/>
          <p:nvPr/>
        </p:nvSpPr>
        <p:spPr>
          <a:xfrm>
            <a:off x="4865069" y="2989385"/>
            <a:ext cx="2637692" cy="23328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/>
              <a:t>اضغط هنا</a:t>
            </a:r>
            <a:endParaRPr lang="ar-SA" sz="6000" b="1" dirty="0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25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نشاط تطبيقي     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</a:rPr>
              <a:t>حل أسئلة الكتاب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13692" y="1520848"/>
            <a:ext cx="686972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C000"/>
                </a:solidFill>
              </a:rPr>
              <a:t>حل سؤال 5 صفحة 115</a:t>
            </a:r>
          </a:p>
          <a:p>
            <a:pPr algn="ctr"/>
            <a:r>
              <a:rPr lang="ar-SA" sz="5400" b="1" dirty="0" smtClean="0"/>
              <a:t> </a:t>
            </a:r>
          </a:p>
          <a:p>
            <a:pPr algn="ctr"/>
            <a:r>
              <a:rPr lang="ar-SA" sz="5400" b="1" dirty="0" smtClean="0">
                <a:solidFill>
                  <a:srgbClr val="C00000"/>
                </a:solidFill>
              </a:rPr>
              <a:t>حل سؤال 6 صفحة 115</a:t>
            </a:r>
          </a:p>
          <a:p>
            <a:pPr algn="ctr"/>
            <a:endParaRPr lang="ar-SA" sz="5400" b="1" dirty="0"/>
          </a:p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حل سؤال 7 صفحة 119</a:t>
            </a:r>
            <a:r>
              <a:rPr lang="ar-SA" sz="5400" b="1" dirty="0" smtClean="0"/>
              <a:t> 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5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22788"/>
              </p:ext>
            </p:extLst>
          </p:nvPr>
        </p:nvGraphicFramePr>
        <p:xfrm>
          <a:off x="1405717" y="1542196"/>
          <a:ext cx="8598092" cy="22717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99046"/>
                <a:gridCol w="4299046"/>
              </a:tblGrid>
              <a:tr h="630903"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 اميرة محمد حامد سباتين </a:t>
                      </a:r>
                      <a:endParaRPr lang="ar-SA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بنات تل الربيع الاساسية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ايمان ابراهيم محمد </a:t>
                      </a:r>
                      <a:r>
                        <a:rPr lang="ar-SA" sz="28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الفجر الاساسية المختلطة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شيرين محمود عثمان ابو طه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 الاساسية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4- وفاء خضر حسن صلاح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الاساسية المختلطة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704981"/>
            <a:ext cx="67484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5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</a:rPr>
              <a:t>  حل ورقة  العمل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لا يتوفر وص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6" y="149073"/>
            <a:ext cx="4304713" cy="62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لا يتوفر وص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56"/>
            <a:ext cx="4290646" cy="5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844062" y="1934310"/>
            <a:ext cx="855088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</a:rPr>
              <a:t>بمساعدة الأهل هيا نقوم </a:t>
            </a:r>
            <a:r>
              <a:rPr lang="ar-SA" sz="4400" b="1" dirty="0" smtClean="0">
                <a:solidFill>
                  <a:srgbClr val="00B050"/>
                </a:solidFill>
              </a:rPr>
              <a:t>بحساب</a:t>
            </a:r>
            <a:r>
              <a:rPr lang="ar-SA" sz="4000" b="1" dirty="0" smtClean="0">
                <a:solidFill>
                  <a:srgbClr val="00B050"/>
                </a:solidFill>
              </a:rPr>
              <a:t> مساحة إحدى غرف المنزل بعد بلاطات الغرفة.</a:t>
            </a:r>
            <a:endParaRPr lang="ar-SA" sz="40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4" y="4113702"/>
            <a:ext cx="5955323" cy="23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" y="-11410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081347" y="796943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017477" y="5040922"/>
            <a:ext cx="5535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ملاحظة : </a:t>
            </a:r>
            <a:r>
              <a:rPr lang="ar-SA" sz="2800" b="1" dirty="0" smtClean="0"/>
              <a:t>هذه لعبة تشمل مهارات الوحدة </a:t>
            </a:r>
            <a:endParaRPr lang="ar-SA" sz="2800" b="1" dirty="0"/>
          </a:p>
        </p:txBody>
      </p:sp>
      <p:sp>
        <p:nvSpPr>
          <p:cNvPr id="7" name="وسيلة شرح مع سهم إلى الأعلى 6">
            <a:hlinkClick r:id="rId5"/>
          </p:cNvPr>
          <p:cNvSpPr/>
          <p:nvPr/>
        </p:nvSpPr>
        <p:spPr>
          <a:xfrm>
            <a:off x="4854207" y="2368062"/>
            <a:ext cx="2765785" cy="27549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/>
              <a:t>اضغط هنا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6827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-12145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825262" y="3001356"/>
            <a:ext cx="45587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المساحة</a:t>
            </a:r>
            <a:endParaRPr lang="ar-SA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87" y="1676400"/>
            <a:ext cx="3049505" cy="27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558557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66093" y="2728070"/>
            <a:ext cx="90736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1- أن يتعرف الطالب إلى مفهوم المساحة </a:t>
            </a:r>
          </a:p>
          <a:p>
            <a:r>
              <a:rPr lang="ar-SA" sz="4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2- أن يحسب الطالب مساحة أشكال على شبكة المربعات </a:t>
            </a:r>
            <a:endParaRPr lang="ar-SA" sz="40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05" y="1739373"/>
            <a:ext cx="7997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78" y="1815966"/>
            <a:ext cx="514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705948"/>
            <a:ext cx="10163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90" y="3429000"/>
            <a:ext cx="6734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4442681"/>
            <a:ext cx="10220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654062" y="2555631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4 أضلاع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67908" y="3429000"/>
            <a:ext cx="2473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متساوية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6185" y="4618892"/>
            <a:ext cx="274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36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قطعة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7"/>
            <a:ext cx="12192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889739" y="306472"/>
            <a:ext cx="641252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هيا بنا نشاهد الفيديو معًا</a:t>
            </a:r>
            <a:endParaRPr lang="ar-SA" sz="72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المساحة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186" y="1266093"/>
            <a:ext cx="10070122" cy="42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254</Words>
  <Application>Microsoft Office PowerPoint</Application>
  <PresentationFormat>Personnalisé</PresentationFormat>
  <Paragraphs>102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رياضيات المساحة الصف الثالث الفصل الثاني الوحدة العاشرة</dc:title>
  <dc:subject>عرض بوربوينت رياضيات الصف الثالث المساحة الفصل الثاني الوحدة العاشرة</dc:subject>
  <dc:creator>الملتقى التربوي</dc:creator>
  <cp:keywords>رياضيات; الفصل الثاني; بوربوينت</cp:keywords>
  <dc:description>عرض بوربوينت رياضيات الصف الثالث الفصل الثاني الوحدة العاشرة المساحة</dc:description>
  <cp:lastModifiedBy>HDNL2GSR557</cp:lastModifiedBy>
  <cp:revision>1</cp:revision>
  <dcterms:created xsi:type="dcterms:W3CDTF">2021-03-12T00:53:31Z</dcterms:created>
  <dcterms:modified xsi:type="dcterms:W3CDTF">2021-03-12T00:53:31Z</dcterms:modified>
  <cp:category>الفصل الثاني; الصف الثالث; الرياضيات; الملتقى التربوي</cp:category>
</cp:coreProperties>
</file>