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4" r:id="rId8"/>
    <p:sldId id="276" r:id="rId9"/>
    <p:sldId id="280" r:id="rId10"/>
    <p:sldId id="283" r:id="rId11"/>
    <p:sldId id="272" r:id="rId12"/>
    <p:sldId id="271" r:id="rId13"/>
    <p:sldId id="264" r:id="rId14"/>
    <p:sldId id="285" r:id="rId15"/>
    <p:sldId id="275" r:id="rId16"/>
    <p:sldId id="287" r:id="rId17"/>
    <p:sldId id="286" r:id="rId18"/>
    <p:sldId id="273" r:id="rId19"/>
    <p:sldId id="270" r:id="rId20"/>
    <p:sldId id="274" r:id="rId21"/>
    <p:sldId id="268" r:id="rId22"/>
    <p:sldId id="266" r:id="rId23"/>
    <p:sldId id="267" r:id="rId2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81" d="100"/>
          <a:sy n="81" d="100"/>
        </p:scale>
        <p:origin x="-414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2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resource/1012060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8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8.xml"/><Relationship Id="rId1" Type="http://schemas.openxmlformats.org/officeDocument/2006/relationships/tags" Target="../tags/tag1.xml"/><Relationship Id="rId6" Type="http://schemas.openxmlformats.org/officeDocument/2006/relationships/slide" Target="slide23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10.xml"/><Relationship Id="rId10" Type="http://schemas.openxmlformats.org/officeDocument/2006/relationships/slide" Target="slide20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90218" y="3163277"/>
            <a:ext cx="3214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 الثالث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63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5220236" y="2703163"/>
            <a:ext cx="175152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sz="4400" b="1" dirty="0">
              <a:solidFill>
                <a:srgbClr val="FFFF00"/>
              </a:solidFill>
            </a:endParaRPr>
          </a:p>
          <a:p>
            <a:r>
              <a:rPr lang="ar-SA" sz="4400" b="1" dirty="0" smtClean="0">
                <a:solidFill>
                  <a:srgbClr val="FFFF00"/>
                </a:solidFill>
              </a:rPr>
              <a:t>السنتمتر</a:t>
            </a:r>
            <a:endParaRPr lang="ar-SA" sz="4400" b="1" dirty="0">
              <a:solidFill>
                <a:srgbClr val="FFFF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137304" y="495732"/>
            <a:ext cx="63750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وحدات القياس  المذكورة</a:t>
            </a:r>
            <a:endParaRPr lang="ar-SA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705600" y="2616296"/>
            <a:ext cx="19404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FF00"/>
                </a:solidFill>
              </a:rPr>
              <a:t>المتر</a:t>
            </a:r>
            <a:endParaRPr lang="ar-SA" sz="4400" b="1" dirty="0">
              <a:solidFill>
                <a:srgbClr val="FFFF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442433" y="4396058"/>
            <a:ext cx="25500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 smtClean="0">
                <a:solidFill>
                  <a:srgbClr val="FFFF00"/>
                </a:solidFill>
              </a:rPr>
              <a:t>الملمتر</a:t>
            </a:r>
            <a:endParaRPr lang="ar-SA" sz="4400" dirty="0">
              <a:solidFill>
                <a:srgbClr val="FFFF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8062174" y="1686854"/>
            <a:ext cx="28591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FF00"/>
                </a:solidFill>
              </a:rPr>
              <a:t>الكيلو متر</a:t>
            </a:r>
            <a:endParaRPr lang="ar-SA" sz="4400" b="1" dirty="0">
              <a:solidFill>
                <a:srgbClr val="FFFF00"/>
              </a:solidFill>
            </a:endParaRPr>
          </a:p>
        </p:txBody>
      </p:sp>
      <p:sp>
        <p:nvSpPr>
          <p:cNvPr id="10" name="سهم منحني إلى الأعلى 9"/>
          <p:cNvSpPr/>
          <p:nvPr/>
        </p:nvSpPr>
        <p:spPr>
          <a:xfrm rot="10309153">
            <a:off x="5619105" y="1860176"/>
            <a:ext cx="2172988" cy="99127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سهم منحني إلى الأعلى 11"/>
          <p:cNvSpPr/>
          <p:nvPr/>
        </p:nvSpPr>
        <p:spPr>
          <a:xfrm rot="10309153">
            <a:off x="2905925" y="2759986"/>
            <a:ext cx="2462758" cy="1338029"/>
          </a:xfrm>
          <a:prstGeom prst="curvedUpArrow">
            <a:avLst>
              <a:gd name="adj1" fmla="val 21836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5559633" y="1451157"/>
            <a:ext cx="12790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100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812146" y="2355815"/>
            <a:ext cx="8500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10</a:t>
            </a:r>
            <a:endParaRPr lang="ar-SA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56" y="5215608"/>
            <a:ext cx="1169194" cy="79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مشاهدة صورة المصد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12" y="4317802"/>
            <a:ext cx="1506828" cy="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54" y="3429000"/>
            <a:ext cx="853863" cy="195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مشاهدة صورة المصد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109" y="2714625"/>
            <a:ext cx="13021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6" y="335363"/>
            <a:ext cx="323548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 animBg="1"/>
      <p:bldP spid="12" grpId="0" animBg="1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820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3464417" y="418011"/>
            <a:ext cx="6194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55" y="1367465"/>
            <a:ext cx="9391650" cy="165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سهم منحني إلى اليسار 5"/>
          <p:cNvSpPr/>
          <p:nvPr/>
        </p:nvSpPr>
        <p:spPr>
          <a:xfrm rot="16200000">
            <a:off x="1836422" y="1323024"/>
            <a:ext cx="461282" cy="682579"/>
          </a:xfrm>
          <a:prstGeom prst="curvedLeftArrow">
            <a:avLst>
              <a:gd name="adj1" fmla="val 25000"/>
              <a:gd name="adj2" fmla="val 33825"/>
              <a:gd name="adj3" fmla="val 5257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FF00"/>
              </a:solidFill>
            </a:endParaRPr>
          </a:p>
        </p:txBody>
      </p:sp>
      <p:sp>
        <p:nvSpPr>
          <p:cNvPr id="10" name="سهم منحني إلى اليسار 9"/>
          <p:cNvSpPr/>
          <p:nvPr/>
        </p:nvSpPr>
        <p:spPr>
          <a:xfrm rot="16200000">
            <a:off x="2366094" y="1350418"/>
            <a:ext cx="492348" cy="596722"/>
          </a:xfrm>
          <a:prstGeom prst="curvedLeftArrow">
            <a:avLst>
              <a:gd name="adj1" fmla="val 25000"/>
              <a:gd name="adj2" fmla="val 33825"/>
              <a:gd name="adj3" fmla="val 52575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FF00"/>
              </a:solidFill>
            </a:endParaRPr>
          </a:p>
        </p:txBody>
      </p:sp>
      <p:sp>
        <p:nvSpPr>
          <p:cNvPr id="12" name="سهم منحني إلى اليسار 11"/>
          <p:cNvSpPr/>
          <p:nvPr/>
        </p:nvSpPr>
        <p:spPr>
          <a:xfrm rot="16200000">
            <a:off x="2919882" y="1381769"/>
            <a:ext cx="492348" cy="596722"/>
          </a:xfrm>
          <a:prstGeom prst="curvedLeftArrow">
            <a:avLst>
              <a:gd name="adj1" fmla="val 25000"/>
              <a:gd name="adj2" fmla="val 33825"/>
              <a:gd name="adj3" fmla="val 52575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FF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661378" y="874158"/>
            <a:ext cx="8113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1سم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cxnSp>
        <p:nvCxnSpPr>
          <p:cNvPr id="13" name="رابط مستقيم 12"/>
          <p:cNvCxnSpPr/>
          <p:nvPr/>
        </p:nvCxnSpPr>
        <p:spPr>
          <a:xfrm flipV="1">
            <a:off x="1725773" y="2537138"/>
            <a:ext cx="682580" cy="128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مربع نص 13"/>
          <p:cNvSpPr txBox="1"/>
          <p:nvPr/>
        </p:nvSpPr>
        <p:spPr>
          <a:xfrm>
            <a:off x="1168356" y="2510195"/>
            <a:ext cx="1673586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C00000"/>
                </a:solidFill>
              </a:rPr>
              <a:t>10اجزاء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541" y="3081337"/>
            <a:ext cx="5506523" cy="89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63" y="4311939"/>
            <a:ext cx="7568355" cy="104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4752366" y="3299069"/>
            <a:ext cx="8370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15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170899" y="4650109"/>
            <a:ext cx="97876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rgbClr val="FF0000"/>
                </a:solidFill>
              </a:rPr>
              <a:t>10</a:t>
            </a:r>
            <a:endParaRPr lang="ar-SA" sz="4000" dirty="0">
              <a:solidFill>
                <a:srgbClr val="FF0000"/>
              </a:solidFill>
            </a:endParaRPr>
          </a:p>
        </p:txBody>
      </p:sp>
      <p:cxnSp>
        <p:nvCxnSpPr>
          <p:cNvPr id="18" name="رابط كسهم مستقيم 17"/>
          <p:cNvCxnSpPr/>
          <p:nvPr/>
        </p:nvCxnSpPr>
        <p:spPr>
          <a:xfrm>
            <a:off x="2005149" y="2923504"/>
            <a:ext cx="0" cy="702125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22"/>
          <p:cNvSpPr txBox="1"/>
          <p:nvPr/>
        </p:nvSpPr>
        <p:spPr>
          <a:xfrm>
            <a:off x="891130" y="3271686"/>
            <a:ext cx="17386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70C0"/>
                </a:solidFill>
              </a:rPr>
              <a:t>ملم</a:t>
            </a:r>
            <a:endParaRPr lang="ar-SA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 animBg="1"/>
      <p:bldP spid="12" grpId="0" animBg="1"/>
      <p:bldP spid="8" grpId="0"/>
      <p:bldP spid="14" grpId="0" animBg="1"/>
      <p:bldP spid="15" grpId="0"/>
      <p:bldP spid="16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كاشف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1215.5392" end="53151.34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23" y="1584100"/>
            <a:ext cx="11075831" cy="396669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807594" y="811369"/>
            <a:ext cx="722088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FF00"/>
                </a:solidFill>
              </a:rPr>
              <a:t>هيا يا حلوين</a:t>
            </a:r>
            <a:endParaRPr lang="ar-SA" sz="4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7" y="387302"/>
            <a:ext cx="4881093" cy="103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02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52" y="-50928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74857" y="478500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0" y="1494163"/>
            <a:ext cx="11064177" cy="473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992452" y="746368"/>
            <a:ext cx="32197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صفحة 108</a:t>
            </a:r>
            <a:endParaRPr lang="ar-SA" sz="3600" b="1" dirty="0">
              <a:solidFill>
                <a:srgbClr val="FFC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7574857" y="3506860"/>
            <a:ext cx="13190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متر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009103" y="3506861"/>
            <a:ext cx="14810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accent5">
                    <a:lumMod val="75000"/>
                  </a:schemeClr>
                </a:solidFill>
              </a:rPr>
              <a:t>متر</a:t>
            </a:r>
            <a:endParaRPr lang="ar-SA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42" y="5365792"/>
            <a:ext cx="11763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7405352" y="5545249"/>
            <a:ext cx="18931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SA" sz="4000" b="1" dirty="0" smtClean="0">
                <a:solidFill>
                  <a:srgbClr val="00B050"/>
                </a:solidFill>
              </a:rPr>
              <a:t>سنتمتر</a:t>
            </a:r>
            <a:endParaRPr lang="ar-SA" sz="4000" b="1" dirty="0">
              <a:solidFill>
                <a:srgbClr val="00B05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880316" y="5545249"/>
            <a:ext cx="14166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/>
              <a:t>ملمتر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28047" y="20192"/>
            <a:ext cx="12192000" cy="622156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21577" y="2972529"/>
            <a:ext cx="6962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ar-SA" sz="5400" b="1" dirty="0">
              <a:ln/>
              <a:solidFill>
                <a:srgbClr val="FFC000"/>
              </a:solidFill>
            </a:endParaRPr>
          </a:p>
        </p:txBody>
      </p:sp>
      <p:pic>
        <p:nvPicPr>
          <p:cNvPr id="4" name="قياس بالمسطره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316.6976" end="218429.95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0" y="223269"/>
            <a:ext cx="12788153" cy="52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698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67" y="1488392"/>
            <a:ext cx="10884796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67" y="4338436"/>
            <a:ext cx="1088479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628518" y="242363"/>
            <a:ext cx="34275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6000" b="1" dirty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18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023295" y="4254939"/>
            <a:ext cx="6689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1361551" y="807825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sp>
        <p:nvSpPr>
          <p:cNvPr id="8" name="وسيلة شرح مع سهم إلى الأعلى 7">
            <a:hlinkClick r:id="rId5"/>
          </p:cNvPr>
          <p:cNvSpPr/>
          <p:nvPr/>
        </p:nvSpPr>
        <p:spPr>
          <a:xfrm>
            <a:off x="3997563" y="2669873"/>
            <a:ext cx="3212123" cy="218348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 smtClean="0"/>
              <a:t>اضغط هنا</a:t>
            </a:r>
            <a:endParaRPr lang="ar-SA" sz="6000" b="1" dirty="0"/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62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388235"/>
              </p:ext>
            </p:extLst>
          </p:nvPr>
        </p:nvGraphicFramePr>
        <p:xfrm>
          <a:off x="1405717" y="1542196"/>
          <a:ext cx="8598092" cy="227175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99046"/>
                <a:gridCol w="4299046"/>
              </a:tblGrid>
              <a:tr h="630903">
                <a:tc>
                  <a:txBody>
                    <a:bodyPr/>
                    <a:lstStyle/>
                    <a:p>
                      <a:r>
                        <a:rPr lang="ar-SA" sz="28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 اميرة محمد حامد سباتين </a:t>
                      </a:r>
                      <a:endParaRPr lang="ar-SA" sz="2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800" b="1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بنات تل الربيع الاساسية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950"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</a:t>
                      </a:r>
                      <a:r>
                        <a:rPr lang="ar-SA" sz="2800" b="1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ايمان ابراهيم محمد </a:t>
                      </a:r>
                      <a:r>
                        <a:rPr lang="ar-SA" sz="2800" b="1" baseline="0" dirty="0" err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r>
                        <a:rPr lang="ar-SA" sz="2800" b="1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الفجر الاساسية المختلطة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950"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3- شيرين محمود عثمان ابو طه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 الاساسية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950"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4- وفاء خضر حسن صلاح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A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الاساسية المختلطة </a:t>
                      </a:r>
                      <a:endParaRPr lang="ar-SA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9272954" y="6213231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2708029" y="3882479"/>
            <a:ext cx="630701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FFFF00"/>
                </a:solidFill>
              </a:rPr>
              <a:t>بإشراف الاستاذ : عصام عبيد الله </a:t>
            </a:r>
            <a:endParaRPr lang="ar-SA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68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rgbClr val="FF0000"/>
                </a:solidFill>
              </a:rPr>
              <a:t>نشاط تطبيقي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098" name="Picture 2" descr="لا يتوفر وصف للصورة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67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78" y="-13063"/>
            <a:ext cx="4221588" cy="674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898571" y="543594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أدائية: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-278099" y="1743923"/>
            <a:ext cx="9673042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00B050"/>
                </a:solidFill>
              </a:rPr>
              <a:t>أ</a:t>
            </a:r>
            <a:r>
              <a:rPr lang="ar-SA" sz="4000" b="1" dirty="0" smtClean="0">
                <a:solidFill>
                  <a:srgbClr val="00B050"/>
                </a:solidFill>
              </a:rPr>
              <a:t>حبائي الحلوين بمساعدة الأهل نسجل فيديو أثناء قياس:</a:t>
            </a:r>
          </a:p>
          <a:p>
            <a:endParaRPr lang="ar-SA" dirty="0" smtClean="0"/>
          </a:p>
          <a:p>
            <a:endParaRPr lang="ar-SA" dirty="0" smtClean="0"/>
          </a:p>
        </p:txBody>
      </p:sp>
      <p:sp>
        <p:nvSpPr>
          <p:cNvPr id="4" name="مخطط انسيابي: شريط مثقب 3"/>
          <p:cNvSpPr/>
          <p:nvPr/>
        </p:nvSpPr>
        <p:spPr>
          <a:xfrm>
            <a:off x="1631694" y="2561298"/>
            <a:ext cx="2787679" cy="1290195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ar-SA" sz="3200" b="1" dirty="0">
                <a:solidFill>
                  <a:prstClr val="black"/>
                </a:solidFill>
              </a:rPr>
              <a:t>طول الثلاجة</a:t>
            </a:r>
          </a:p>
        </p:txBody>
      </p:sp>
      <p:sp>
        <p:nvSpPr>
          <p:cNvPr id="7" name="مخطط انسيابي: شريط مثقب 6"/>
          <p:cNvSpPr/>
          <p:nvPr/>
        </p:nvSpPr>
        <p:spPr>
          <a:xfrm>
            <a:off x="6237974" y="4455365"/>
            <a:ext cx="2674206" cy="1336660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ar-SA" sz="4000" b="1" dirty="0">
                <a:solidFill>
                  <a:prstClr val="black"/>
                </a:solidFill>
              </a:rPr>
              <a:t>سمك الكتاب </a:t>
            </a:r>
          </a:p>
        </p:txBody>
      </p:sp>
      <p:sp>
        <p:nvSpPr>
          <p:cNvPr id="10" name="مخطط انسيابي: شريط مثقب 9"/>
          <p:cNvSpPr/>
          <p:nvPr/>
        </p:nvSpPr>
        <p:spPr>
          <a:xfrm>
            <a:off x="5911404" y="2621431"/>
            <a:ext cx="3000776" cy="130837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FF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785" y="2780008"/>
            <a:ext cx="2289247" cy="99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خطط انسيابي: شريط مثقب 11"/>
          <p:cNvSpPr/>
          <p:nvPr/>
        </p:nvSpPr>
        <p:spPr>
          <a:xfrm>
            <a:off x="1839242" y="4064722"/>
            <a:ext cx="3657600" cy="1465508"/>
          </a:xfrm>
          <a:prstGeom prst="flowChartPunchedTap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20" y="4281564"/>
            <a:ext cx="1927392" cy="112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753430" y="5778217"/>
            <a:ext cx="53074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</a:rPr>
              <a:t>حل سؤال 4 صفحه 108 / سؤال 6 صفحه 109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" y="785912"/>
            <a:ext cx="4123819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782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601532" y="3084284"/>
            <a:ext cx="549990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>
                <a:solidFill>
                  <a:srgbClr val="92D050"/>
                </a:solidFill>
              </a:rPr>
              <a:t>وحدات قياس الطول</a:t>
            </a:r>
            <a:endParaRPr lang="ar-SA" sz="4800" b="1" dirty="0">
              <a:solidFill>
                <a:srgbClr val="92D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40501"/>
            <a:ext cx="750277" cy="162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2" y="2757628"/>
            <a:ext cx="74514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3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236891" y="2728070"/>
            <a:ext cx="598867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00B0F0"/>
                </a:solidFill>
              </a:rPr>
              <a:t>1-أن يتعرف الطالب وحدات قياس الطول </a:t>
            </a:r>
          </a:p>
          <a:p>
            <a:r>
              <a:rPr lang="ar-SA" sz="3200" b="1" dirty="0" smtClean="0">
                <a:solidFill>
                  <a:srgbClr val="00B0F0"/>
                </a:solidFill>
              </a:rPr>
              <a:t>2-أن يختار الطالب  وحدة القياس المناسبة </a:t>
            </a:r>
          </a:p>
          <a:p>
            <a:r>
              <a:rPr lang="ar-SA" sz="3200" b="1" dirty="0" smtClean="0">
                <a:solidFill>
                  <a:srgbClr val="00B0F0"/>
                </a:solidFill>
              </a:rPr>
              <a:t>3-أن يقيس الطالب  أطوال قطع مستقيمة </a:t>
            </a:r>
            <a:endParaRPr lang="ar-SA" sz="3200" b="1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75" y="2836985"/>
            <a:ext cx="1781175" cy="152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-25757"/>
            <a:ext cx="12192000" cy="6858000"/>
          </a:xfrm>
          <a:prstGeom prst="rect">
            <a:avLst/>
          </a:prstGeom>
        </p:spPr>
      </p:pic>
      <p:pic>
        <p:nvPicPr>
          <p:cNvPr id="4" name="كاشف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9602.688" end="110992.49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752" y="539923"/>
            <a:ext cx="10972800" cy="51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15153"/>
            <a:ext cx="12192000" cy="622156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21577" y="2972529"/>
            <a:ext cx="6962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وحدات قياس الطول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0011" y="949024"/>
            <a:ext cx="8873544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177</Words>
  <Application>Microsoft Office PowerPoint</Application>
  <PresentationFormat>Personnalisé</PresentationFormat>
  <Paragraphs>74</Paragraphs>
  <Slides>23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رياضيات قياس الطول الصف الثالث الفصل الثاني الوحدة العاشرة</dc:title>
  <dc:subject>عرض بوربوينت رياضيات الصف الثالث الفصل الثاني درس قياس الطول الوحدة العاشرة</dc:subject>
  <dc:creator>الملتقى التربوي</dc:creator>
  <cp:keywords>رياضيات; الفصل الثاني; بوربوينت</cp:keywords>
  <dc:description>عرض بوربوينت رياضيات الصف الثالث الفصل الثاني الوحدة العاشرة درس قياس الطول</dc:description>
  <cp:lastModifiedBy>HDNL2GSR557</cp:lastModifiedBy>
  <cp:revision>1</cp:revision>
  <dcterms:created xsi:type="dcterms:W3CDTF">2021-03-12T00:55:09Z</dcterms:created>
  <dcterms:modified xsi:type="dcterms:W3CDTF">2021-03-12T00:55:09Z</dcterms:modified>
  <cp:category>الفصل الثاني; الصف الثالث; الرياضيات; الملتقى التربوي</cp:category>
</cp:coreProperties>
</file>