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av" ContentType="audio/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60" r:id="rId2"/>
    <p:sldId id="289" r:id="rId3"/>
    <p:sldId id="258" r:id="rId4"/>
    <p:sldId id="259" r:id="rId5"/>
    <p:sldId id="281" r:id="rId6"/>
    <p:sldId id="265" r:id="rId7"/>
    <p:sldId id="290" r:id="rId8"/>
    <p:sldId id="284" r:id="rId9"/>
    <p:sldId id="283" r:id="rId10"/>
    <p:sldId id="272" r:id="rId11"/>
    <p:sldId id="285" r:id="rId12"/>
    <p:sldId id="287" r:id="rId13"/>
    <p:sldId id="288" r:id="rId14"/>
    <p:sldId id="276" r:id="rId15"/>
    <p:sldId id="280" r:id="rId16"/>
    <p:sldId id="271" r:id="rId17"/>
    <p:sldId id="264" r:id="rId18"/>
    <p:sldId id="275" r:id="rId19"/>
    <p:sldId id="273" r:id="rId20"/>
    <p:sldId id="270" r:id="rId21"/>
    <p:sldId id="274" r:id="rId22"/>
    <p:sldId id="268" r:id="rId23"/>
    <p:sldId id="291" r:id="rId24"/>
    <p:sldId id="267" r:id="rId25"/>
  </p:sldIdLst>
  <p:sldSz cx="12192000" cy="6858000"/>
  <p:notesSz cx="6858000" cy="9144000"/>
  <p:defaultText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FF"/>
    <a:srgbClr val="CC00FF"/>
    <a:srgbClr val="00FFFF"/>
    <a:srgbClr val="00FF00"/>
    <a:srgbClr val="F1A19F"/>
    <a:srgbClr val="99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3971" autoAdjust="0"/>
    <p:restoredTop sz="94660" autoAdjust="0"/>
  </p:normalViewPr>
  <p:slideViewPr>
    <p:cSldViewPr snapToGrid="0">
      <p:cViewPr>
        <p:scale>
          <a:sx n="59" d="100"/>
          <a:sy n="59" d="100"/>
        </p:scale>
        <p:origin x="-1632" y="-64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1524000" y="1122363"/>
            <a:ext cx="9144000" cy="2387600"/>
          </a:xfrm>
        </p:spPr>
        <p:txBody>
          <a:bodyPr anchor="b"/>
          <a:lstStyle>
            <a:lvl1pPr algn="ctr">
              <a:defRPr sz="6000"/>
            </a:lvl1pPr>
          </a:lstStyle>
          <a:p>
            <a:r>
              <a:rPr lang="ar-SA" smtClean="0"/>
              <a:t>انقر لتحرير نمط العنوان الرئيسي</a:t>
            </a:r>
            <a:endParaRPr lang="en-US"/>
          </a:p>
        </p:txBody>
      </p:sp>
      <p:sp>
        <p:nvSpPr>
          <p:cNvPr id="3" name="عنوان فرعي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smtClean="0"/>
              <a:t>انقر لتحرير نمط العنوان الثانوي الرئيسي</a:t>
            </a:r>
            <a:endParaRPr lang="en-US"/>
          </a:p>
        </p:txBody>
      </p:sp>
      <p:sp>
        <p:nvSpPr>
          <p:cNvPr id="4" name="عنصر نائب للتاريخ 3"/>
          <p:cNvSpPr>
            <a:spLocks noGrp="1"/>
          </p:cNvSpPr>
          <p:nvPr>
            <p:ph type="dt" sz="half" idx="10"/>
          </p:nvPr>
        </p:nvSpPr>
        <p:spPr/>
        <p:txBody>
          <a:bodyPr/>
          <a:lstStyle/>
          <a:p>
            <a:fld id="{81F4115D-FD7E-4B8B-A2B8-936EB9BF78A8}" type="datetimeFigureOut">
              <a:rPr lang="en-US" smtClean="0"/>
              <a:t>3/11/2021</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E93BEABF-E81B-4525-9E59-72FD1A4C564F}" type="slidenum">
              <a:rPr lang="en-US" smtClean="0"/>
              <a:t>‹N°›</a:t>
            </a:fld>
            <a:endParaRPr lang="en-US"/>
          </a:p>
        </p:txBody>
      </p:sp>
    </p:spTree>
    <p:extLst>
      <p:ext uri="{BB962C8B-B14F-4D97-AF65-F5344CB8AC3E}">
        <p14:creationId xmlns:p14="http://schemas.microsoft.com/office/powerpoint/2010/main" val="2707337731"/>
      </p:ext>
    </p:extLst>
  </p:cSld>
  <p:clrMapOvr>
    <a:masterClrMapping/>
  </p:clrMapOvr>
  <mc:AlternateContent xmlns:mc="http://schemas.openxmlformats.org/markup-compatibility/2006" xmlns:p14="http://schemas.microsoft.com/office/powerpoint/2010/main">
    <mc:Choice Requires="p14">
      <p:transition spd="slow" p14:dur="1200">
        <p14:flip dir="l"/>
        <p:sndAc>
          <p:stSnd>
            <p:snd r:embed="rId1" name="chimes.wav"/>
          </p:stSnd>
        </p:sndAc>
      </p:transition>
    </mc:Choice>
    <mc:Fallback xmlns="">
      <p:transition spd="slow">
        <p:fade/>
        <p:sndAc>
          <p:stSnd>
            <p:snd r:embed="rId3" name="chimes.wav"/>
          </p:stSnd>
        </p:sndAc>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p:txBody>
          <a:bodyPr vert="eaVert"/>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81F4115D-FD7E-4B8B-A2B8-936EB9BF78A8}" type="datetimeFigureOut">
              <a:rPr lang="en-US" smtClean="0"/>
              <a:t>3/11/2021</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E93BEABF-E81B-4525-9E59-72FD1A4C564F}" type="slidenum">
              <a:rPr lang="en-US" smtClean="0"/>
              <a:t>‹N°›</a:t>
            </a:fld>
            <a:endParaRPr lang="en-US"/>
          </a:p>
        </p:txBody>
      </p:sp>
    </p:spTree>
    <p:extLst>
      <p:ext uri="{BB962C8B-B14F-4D97-AF65-F5344CB8AC3E}">
        <p14:creationId xmlns:p14="http://schemas.microsoft.com/office/powerpoint/2010/main" val="2222853709"/>
      </p:ext>
    </p:extLst>
  </p:cSld>
  <p:clrMapOvr>
    <a:masterClrMapping/>
  </p:clrMapOvr>
  <mc:AlternateContent xmlns:mc="http://schemas.openxmlformats.org/markup-compatibility/2006" xmlns:p14="http://schemas.microsoft.com/office/powerpoint/2010/main">
    <mc:Choice Requires="p14">
      <p:transition spd="slow" p14:dur="1200">
        <p14:flip dir="l"/>
        <p:sndAc>
          <p:stSnd>
            <p:snd r:embed="rId1" name="chimes.wav"/>
          </p:stSnd>
        </p:sndAc>
      </p:transition>
    </mc:Choice>
    <mc:Fallback xmlns="">
      <p:transition spd="slow">
        <p:fade/>
        <p:sndAc>
          <p:stSnd>
            <p:snd r:embed="rId3" name="chimes.wav"/>
          </p:stSnd>
        </p:sndAc>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8724900" y="365125"/>
            <a:ext cx="2628900" cy="5811838"/>
          </a:xfrm>
        </p:spPr>
        <p:txBody>
          <a:bodyPr vert="eaVert"/>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a:xfrm>
            <a:off x="838200" y="365125"/>
            <a:ext cx="7734300" cy="5811838"/>
          </a:xfrm>
        </p:spPr>
        <p:txBody>
          <a:bodyPr vert="eaVert"/>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81F4115D-FD7E-4B8B-A2B8-936EB9BF78A8}" type="datetimeFigureOut">
              <a:rPr lang="en-US" smtClean="0"/>
              <a:t>3/11/2021</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E93BEABF-E81B-4525-9E59-72FD1A4C564F}" type="slidenum">
              <a:rPr lang="en-US" smtClean="0"/>
              <a:t>‹N°›</a:t>
            </a:fld>
            <a:endParaRPr lang="en-US"/>
          </a:p>
        </p:txBody>
      </p:sp>
    </p:spTree>
    <p:extLst>
      <p:ext uri="{BB962C8B-B14F-4D97-AF65-F5344CB8AC3E}">
        <p14:creationId xmlns:p14="http://schemas.microsoft.com/office/powerpoint/2010/main" val="2118173732"/>
      </p:ext>
    </p:extLst>
  </p:cSld>
  <p:clrMapOvr>
    <a:masterClrMapping/>
  </p:clrMapOvr>
  <mc:AlternateContent xmlns:mc="http://schemas.openxmlformats.org/markup-compatibility/2006" xmlns:p14="http://schemas.microsoft.com/office/powerpoint/2010/main">
    <mc:Choice Requires="p14">
      <p:transition spd="slow" p14:dur="1200">
        <p14:flip dir="l"/>
        <p:sndAc>
          <p:stSnd>
            <p:snd r:embed="rId1" name="chimes.wav"/>
          </p:stSnd>
        </p:sndAc>
      </p:transition>
    </mc:Choice>
    <mc:Fallback xmlns="">
      <p:transition spd="slow">
        <p:fade/>
        <p:sndAc>
          <p:stSnd>
            <p:snd r:embed="rId3" name="chimes.wav"/>
          </p:stSnd>
        </p:sndAc>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idx="1"/>
          </p:nvPr>
        </p:nvSpPr>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81F4115D-FD7E-4B8B-A2B8-936EB9BF78A8}" type="datetimeFigureOut">
              <a:rPr lang="en-US" smtClean="0"/>
              <a:t>3/11/2021</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E93BEABF-E81B-4525-9E59-72FD1A4C564F}" type="slidenum">
              <a:rPr lang="en-US" smtClean="0"/>
              <a:t>‹N°›</a:t>
            </a:fld>
            <a:endParaRPr lang="en-US"/>
          </a:p>
        </p:txBody>
      </p:sp>
    </p:spTree>
    <p:extLst>
      <p:ext uri="{BB962C8B-B14F-4D97-AF65-F5344CB8AC3E}">
        <p14:creationId xmlns:p14="http://schemas.microsoft.com/office/powerpoint/2010/main" val="1220554383"/>
      </p:ext>
    </p:extLst>
  </p:cSld>
  <p:clrMapOvr>
    <a:masterClrMapping/>
  </p:clrMapOvr>
  <mc:AlternateContent xmlns:mc="http://schemas.openxmlformats.org/markup-compatibility/2006" xmlns:p14="http://schemas.microsoft.com/office/powerpoint/2010/main">
    <mc:Choice Requires="p14">
      <p:transition spd="slow" p14:dur="1200">
        <p14:flip dir="l"/>
        <p:sndAc>
          <p:stSnd>
            <p:snd r:embed="rId1" name="chimes.wav"/>
          </p:stSnd>
        </p:sndAc>
      </p:transition>
    </mc:Choice>
    <mc:Fallback xmlns="">
      <p:transition spd="slow">
        <p:fade/>
        <p:sndAc>
          <p:stSnd>
            <p:snd r:embed="rId3" name="chimes.wav"/>
          </p:stSnd>
        </p:sndAc>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831850" y="1709738"/>
            <a:ext cx="10515600" cy="2852737"/>
          </a:xfrm>
        </p:spPr>
        <p:txBody>
          <a:bodyPr anchor="b"/>
          <a:lstStyle>
            <a:lvl1pPr>
              <a:defRPr sz="6000"/>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smtClean="0"/>
              <a:t>تحرير أنماط النص الرئيسي</a:t>
            </a:r>
          </a:p>
        </p:txBody>
      </p:sp>
      <p:sp>
        <p:nvSpPr>
          <p:cNvPr id="4" name="عنصر نائب للتاريخ 3"/>
          <p:cNvSpPr>
            <a:spLocks noGrp="1"/>
          </p:cNvSpPr>
          <p:nvPr>
            <p:ph type="dt" sz="half" idx="10"/>
          </p:nvPr>
        </p:nvSpPr>
        <p:spPr/>
        <p:txBody>
          <a:bodyPr/>
          <a:lstStyle/>
          <a:p>
            <a:fld id="{81F4115D-FD7E-4B8B-A2B8-936EB9BF78A8}" type="datetimeFigureOut">
              <a:rPr lang="en-US" smtClean="0"/>
              <a:t>3/11/2021</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E93BEABF-E81B-4525-9E59-72FD1A4C564F}" type="slidenum">
              <a:rPr lang="en-US" smtClean="0"/>
              <a:t>‹N°›</a:t>
            </a:fld>
            <a:endParaRPr lang="en-US"/>
          </a:p>
        </p:txBody>
      </p:sp>
    </p:spTree>
    <p:extLst>
      <p:ext uri="{BB962C8B-B14F-4D97-AF65-F5344CB8AC3E}">
        <p14:creationId xmlns:p14="http://schemas.microsoft.com/office/powerpoint/2010/main" val="4095155071"/>
      </p:ext>
    </p:extLst>
  </p:cSld>
  <p:clrMapOvr>
    <a:masterClrMapping/>
  </p:clrMapOvr>
  <mc:AlternateContent xmlns:mc="http://schemas.openxmlformats.org/markup-compatibility/2006" xmlns:p14="http://schemas.microsoft.com/office/powerpoint/2010/main">
    <mc:Choice Requires="p14">
      <p:transition spd="slow" p14:dur="1200">
        <p14:flip dir="l"/>
        <p:sndAc>
          <p:stSnd>
            <p:snd r:embed="rId1" name="chimes.wav"/>
          </p:stSnd>
        </p:sndAc>
      </p:transition>
    </mc:Choice>
    <mc:Fallback xmlns="">
      <p:transition spd="slow">
        <p:fade/>
        <p:sndAc>
          <p:stSnd>
            <p:snd r:embed="rId3" name="chimes.wav"/>
          </p:stSnd>
        </p:sndAc>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sz="half" idx="1"/>
          </p:nvPr>
        </p:nvSpPr>
        <p:spPr>
          <a:xfrm>
            <a:off x="838200" y="1825625"/>
            <a:ext cx="5181600" cy="4351338"/>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محتوى 3"/>
          <p:cNvSpPr>
            <a:spLocks noGrp="1"/>
          </p:cNvSpPr>
          <p:nvPr>
            <p:ph sz="half" idx="2"/>
          </p:nvPr>
        </p:nvSpPr>
        <p:spPr>
          <a:xfrm>
            <a:off x="6172200" y="1825625"/>
            <a:ext cx="5181600" cy="4351338"/>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تاريخ 4"/>
          <p:cNvSpPr>
            <a:spLocks noGrp="1"/>
          </p:cNvSpPr>
          <p:nvPr>
            <p:ph type="dt" sz="half" idx="10"/>
          </p:nvPr>
        </p:nvSpPr>
        <p:spPr/>
        <p:txBody>
          <a:bodyPr/>
          <a:lstStyle/>
          <a:p>
            <a:fld id="{81F4115D-FD7E-4B8B-A2B8-936EB9BF78A8}" type="datetimeFigureOut">
              <a:rPr lang="en-US" smtClean="0"/>
              <a:t>3/11/2021</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E93BEABF-E81B-4525-9E59-72FD1A4C564F}" type="slidenum">
              <a:rPr lang="en-US" smtClean="0"/>
              <a:t>‹N°›</a:t>
            </a:fld>
            <a:endParaRPr lang="en-US"/>
          </a:p>
        </p:txBody>
      </p:sp>
    </p:spTree>
    <p:extLst>
      <p:ext uri="{BB962C8B-B14F-4D97-AF65-F5344CB8AC3E}">
        <p14:creationId xmlns:p14="http://schemas.microsoft.com/office/powerpoint/2010/main" val="3167381113"/>
      </p:ext>
    </p:extLst>
  </p:cSld>
  <p:clrMapOvr>
    <a:masterClrMapping/>
  </p:clrMapOvr>
  <mc:AlternateContent xmlns:mc="http://schemas.openxmlformats.org/markup-compatibility/2006" xmlns:p14="http://schemas.microsoft.com/office/powerpoint/2010/main">
    <mc:Choice Requires="p14">
      <p:transition spd="slow" p14:dur="1200">
        <p14:flip dir="l"/>
        <p:sndAc>
          <p:stSnd>
            <p:snd r:embed="rId1" name="chimes.wav"/>
          </p:stSnd>
        </p:sndAc>
      </p:transition>
    </mc:Choice>
    <mc:Fallback xmlns="">
      <p:transition spd="slow">
        <p:fade/>
        <p:sndAc>
          <p:stSnd>
            <p:snd r:embed="rId3" name="chimes.wav"/>
          </p:stSnd>
        </p:sndAc>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365125"/>
            <a:ext cx="10515600" cy="1325563"/>
          </a:xfrm>
        </p:spPr>
        <p:txBody>
          <a:body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4" name="عنصر نائب للمحتوى 3"/>
          <p:cNvSpPr>
            <a:spLocks noGrp="1"/>
          </p:cNvSpPr>
          <p:nvPr>
            <p:ph sz="half" idx="2"/>
          </p:nvPr>
        </p:nvSpPr>
        <p:spPr>
          <a:xfrm>
            <a:off x="839788" y="2505075"/>
            <a:ext cx="5157787" cy="3684588"/>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نص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6" name="عنصر نائب للمحتوى 5"/>
          <p:cNvSpPr>
            <a:spLocks noGrp="1"/>
          </p:cNvSpPr>
          <p:nvPr>
            <p:ph sz="quarter" idx="4"/>
          </p:nvPr>
        </p:nvSpPr>
        <p:spPr>
          <a:xfrm>
            <a:off x="6172200" y="2505075"/>
            <a:ext cx="5183188" cy="3684588"/>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7" name="عنصر نائب للتاريخ 6"/>
          <p:cNvSpPr>
            <a:spLocks noGrp="1"/>
          </p:cNvSpPr>
          <p:nvPr>
            <p:ph type="dt" sz="half" idx="10"/>
          </p:nvPr>
        </p:nvSpPr>
        <p:spPr/>
        <p:txBody>
          <a:bodyPr/>
          <a:lstStyle/>
          <a:p>
            <a:fld id="{81F4115D-FD7E-4B8B-A2B8-936EB9BF78A8}" type="datetimeFigureOut">
              <a:rPr lang="en-US" smtClean="0"/>
              <a:t>3/11/2021</a:t>
            </a:fld>
            <a:endParaRPr lang="en-US"/>
          </a:p>
        </p:txBody>
      </p:sp>
      <p:sp>
        <p:nvSpPr>
          <p:cNvPr id="8" name="عنصر نائب للتذييل 7"/>
          <p:cNvSpPr>
            <a:spLocks noGrp="1"/>
          </p:cNvSpPr>
          <p:nvPr>
            <p:ph type="ftr" sz="quarter" idx="11"/>
          </p:nvPr>
        </p:nvSpPr>
        <p:spPr/>
        <p:txBody>
          <a:bodyPr/>
          <a:lstStyle/>
          <a:p>
            <a:endParaRPr lang="en-US"/>
          </a:p>
        </p:txBody>
      </p:sp>
      <p:sp>
        <p:nvSpPr>
          <p:cNvPr id="9" name="عنصر نائب لرقم الشريحة 8"/>
          <p:cNvSpPr>
            <a:spLocks noGrp="1"/>
          </p:cNvSpPr>
          <p:nvPr>
            <p:ph type="sldNum" sz="quarter" idx="12"/>
          </p:nvPr>
        </p:nvSpPr>
        <p:spPr/>
        <p:txBody>
          <a:bodyPr/>
          <a:lstStyle/>
          <a:p>
            <a:fld id="{E93BEABF-E81B-4525-9E59-72FD1A4C564F}" type="slidenum">
              <a:rPr lang="en-US" smtClean="0"/>
              <a:t>‹N°›</a:t>
            </a:fld>
            <a:endParaRPr lang="en-US"/>
          </a:p>
        </p:txBody>
      </p:sp>
    </p:spTree>
    <p:extLst>
      <p:ext uri="{BB962C8B-B14F-4D97-AF65-F5344CB8AC3E}">
        <p14:creationId xmlns:p14="http://schemas.microsoft.com/office/powerpoint/2010/main" val="3631736024"/>
      </p:ext>
    </p:extLst>
  </p:cSld>
  <p:clrMapOvr>
    <a:masterClrMapping/>
  </p:clrMapOvr>
  <mc:AlternateContent xmlns:mc="http://schemas.openxmlformats.org/markup-compatibility/2006" xmlns:p14="http://schemas.microsoft.com/office/powerpoint/2010/main">
    <mc:Choice Requires="p14">
      <p:transition spd="slow" p14:dur="1200">
        <p14:flip dir="l"/>
        <p:sndAc>
          <p:stSnd>
            <p:snd r:embed="rId1" name="chimes.wav"/>
          </p:stSnd>
        </p:sndAc>
      </p:transition>
    </mc:Choice>
    <mc:Fallback xmlns="">
      <p:transition spd="slow">
        <p:fade/>
        <p:sndAc>
          <p:stSnd>
            <p:snd r:embed="rId3" name="chimes.wav"/>
          </p:stSnd>
        </p:sndAc>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تاريخ 2"/>
          <p:cNvSpPr>
            <a:spLocks noGrp="1"/>
          </p:cNvSpPr>
          <p:nvPr>
            <p:ph type="dt" sz="half" idx="10"/>
          </p:nvPr>
        </p:nvSpPr>
        <p:spPr/>
        <p:txBody>
          <a:bodyPr/>
          <a:lstStyle/>
          <a:p>
            <a:fld id="{81F4115D-FD7E-4B8B-A2B8-936EB9BF78A8}" type="datetimeFigureOut">
              <a:rPr lang="en-US" smtClean="0"/>
              <a:t>3/11/2021</a:t>
            </a:fld>
            <a:endParaRPr lang="en-US"/>
          </a:p>
        </p:txBody>
      </p:sp>
      <p:sp>
        <p:nvSpPr>
          <p:cNvPr id="4" name="عنصر نائب للتذييل 3"/>
          <p:cNvSpPr>
            <a:spLocks noGrp="1"/>
          </p:cNvSpPr>
          <p:nvPr>
            <p:ph type="ftr" sz="quarter" idx="11"/>
          </p:nvPr>
        </p:nvSpPr>
        <p:spPr/>
        <p:txBody>
          <a:bodyPr/>
          <a:lstStyle/>
          <a:p>
            <a:endParaRPr lang="en-US"/>
          </a:p>
        </p:txBody>
      </p:sp>
      <p:sp>
        <p:nvSpPr>
          <p:cNvPr id="5" name="عنصر نائب لرقم الشريحة 4"/>
          <p:cNvSpPr>
            <a:spLocks noGrp="1"/>
          </p:cNvSpPr>
          <p:nvPr>
            <p:ph type="sldNum" sz="quarter" idx="12"/>
          </p:nvPr>
        </p:nvSpPr>
        <p:spPr/>
        <p:txBody>
          <a:bodyPr/>
          <a:lstStyle/>
          <a:p>
            <a:fld id="{E93BEABF-E81B-4525-9E59-72FD1A4C564F}" type="slidenum">
              <a:rPr lang="en-US" smtClean="0"/>
              <a:t>‹N°›</a:t>
            </a:fld>
            <a:endParaRPr lang="en-US"/>
          </a:p>
        </p:txBody>
      </p:sp>
    </p:spTree>
    <p:extLst>
      <p:ext uri="{BB962C8B-B14F-4D97-AF65-F5344CB8AC3E}">
        <p14:creationId xmlns:p14="http://schemas.microsoft.com/office/powerpoint/2010/main" val="3303694879"/>
      </p:ext>
    </p:extLst>
  </p:cSld>
  <p:clrMapOvr>
    <a:masterClrMapping/>
  </p:clrMapOvr>
  <mc:AlternateContent xmlns:mc="http://schemas.openxmlformats.org/markup-compatibility/2006" xmlns:p14="http://schemas.microsoft.com/office/powerpoint/2010/main">
    <mc:Choice Requires="p14">
      <p:transition spd="slow" p14:dur="1200">
        <p14:flip dir="l"/>
        <p:sndAc>
          <p:stSnd>
            <p:snd r:embed="rId1" name="chimes.wav"/>
          </p:stSnd>
        </p:sndAc>
      </p:transition>
    </mc:Choice>
    <mc:Fallback xmlns="">
      <p:transition spd="slow">
        <p:fade/>
        <p:sndAc>
          <p:stSnd>
            <p:snd r:embed="rId3" name="chimes.wav"/>
          </p:stSnd>
        </p:sndAc>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81F4115D-FD7E-4B8B-A2B8-936EB9BF78A8}" type="datetimeFigureOut">
              <a:rPr lang="en-US" smtClean="0"/>
              <a:t>3/11/2021</a:t>
            </a:fld>
            <a:endParaRPr lang="en-US"/>
          </a:p>
        </p:txBody>
      </p:sp>
      <p:sp>
        <p:nvSpPr>
          <p:cNvPr id="3" name="عنصر نائب للتذييل 2"/>
          <p:cNvSpPr>
            <a:spLocks noGrp="1"/>
          </p:cNvSpPr>
          <p:nvPr>
            <p:ph type="ftr" sz="quarter" idx="11"/>
          </p:nvPr>
        </p:nvSpPr>
        <p:spPr/>
        <p:txBody>
          <a:bodyPr/>
          <a:lstStyle/>
          <a:p>
            <a:endParaRPr lang="en-US"/>
          </a:p>
        </p:txBody>
      </p:sp>
      <p:sp>
        <p:nvSpPr>
          <p:cNvPr id="4" name="عنصر نائب لرقم الشريحة 3"/>
          <p:cNvSpPr>
            <a:spLocks noGrp="1"/>
          </p:cNvSpPr>
          <p:nvPr>
            <p:ph type="sldNum" sz="quarter" idx="12"/>
          </p:nvPr>
        </p:nvSpPr>
        <p:spPr/>
        <p:txBody>
          <a:bodyPr/>
          <a:lstStyle/>
          <a:p>
            <a:fld id="{E93BEABF-E81B-4525-9E59-72FD1A4C564F}" type="slidenum">
              <a:rPr lang="en-US" smtClean="0"/>
              <a:t>‹N°›</a:t>
            </a:fld>
            <a:endParaRPr lang="en-US"/>
          </a:p>
        </p:txBody>
      </p:sp>
    </p:spTree>
    <p:extLst>
      <p:ext uri="{BB962C8B-B14F-4D97-AF65-F5344CB8AC3E}">
        <p14:creationId xmlns:p14="http://schemas.microsoft.com/office/powerpoint/2010/main" val="2861646308"/>
      </p:ext>
    </p:extLst>
  </p:cSld>
  <p:clrMapOvr>
    <a:masterClrMapping/>
  </p:clrMapOvr>
  <mc:AlternateContent xmlns:mc="http://schemas.openxmlformats.org/markup-compatibility/2006" xmlns:p14="http://schemas.microsoft.com/office/powerpoint/2010/main">
    <mc:Choice Requires="p14">
      <p:transition spd="slow" p14:dur="1200">
        <p14:flip dir="l"/>
        <p:sndAc>
          <p:stSnd>
            <p:snd r:embed="rId1" name="chimes.wav"/>
          </p:stSnd>
        </p:sndAc>
      </p:transition>
    </mc:Choice>
    <mc:Fallback xmlns="">
      <p:transition spd="slow">
        <p:fade/>
        <p:sndAc>
          <p:stSnd>
            <p:snd r:embed="rId3" name="chimes.wav"/>
          </p:stSnd>
        </p:sndAc>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457200"/>
            <a:ext cx="3932237" cy="1600200"/>
          </a:xfrm>
        </p:spPr>
        <p:txBody>
          <a:bodyPr anchor="b"/>
          <a:lstStyle>
            <a:lvl1pPr>
              <a:defRPr sz="3200"/>
            </a:lvl1pPr>
          </a:lstStyle>
          <a:p>
            <a:r>
              <a:rPr lang="ar-SA" smtClean="0"/>
              <a:t>انقر لتحرير نمط العنوان الرئيسي</a:t>
            </a:r>
            <a:endParaRPr lang="en-US"/>
          </a:p>
        </p:txBody>
      </p:sp>
      <p:sp>
        <p:nvSpPr>
          <p:cNvPr id="3" name="عنصر نائب للمحتوى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نص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تحرير أنماط النص الرئيسي</a:t>
            </a:r>
          </a:p>
        </p:txBody>
      </p:sp>
      <p:sp>
        <p:nvSpPr>
          <p:cNvPr id="5" name="عنصر نائب للتاريخ 4"/>
          <p:cNvSpPr>
            <a:spLocks noGrp="1"/>
          </p:cNvSpPr>
          <p:nvPr>
            <p:ph type="dt" sz="half" idx="10"/>
          </p:nvPr>
        </p:nvSpPr>
        <p:spPr/>
        <p:txBody>
          <a:bodyPr/>
          <a:lstStyle/>
          <a:p>
            <a:fld id="{81F4115D-FD7E-4B8B-A2B8-936EB9BF78A8}" type="datetimeFigureOut">
              <a:rPr lang="en-US" smtClean="0"/>
              <a:t>3/11/2021</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E93BEABF-E81B-4525-9E59-72FD1A4C564F}" type="slidenum">
              <a:rPr lang="en-US" smtClean="0"/>
              <a:t>‹N°›</a:t>
            </a:fld>
            <a:endParaRPr lang="en-US"/>
          </a:p>
        </p:txBody>
      </p:sp>
    </p:spTree>
    <p:extLst>
      <p:ext uri="{BB962C8B-B14F-4D97-AF65-F5344CB8AC3E}">
        <p14:creationId xmlns:p14="http://schemas.microsoft.com/office/powerpoint/2010/main" val="4246647198"/>
      </p:ext>
    </p:extLst>
  </p:cSld>
  <p:clrMapOvr>
    <a:masterClrMapping/>
  </p:clrMapOvr>
  <mc:AlternateContent xmlns:mc="http://schemas.openxmlformats.org/markup-compatibility/2006" xmlns:p14="http://schemas.microsoft.com/office/powerpoint/2010/main">
    <mc:Choice Requires="p14">
      <p:transition spd="slow" p14:dur="1200">
        <p14:flip dir="l"/>
        <p:sndAc>
          <p:stSnd>
            <p:snd r:embed="rId1" name="chimes.wav"/>
          </p:stSnd>
        </p:sndAc>
      </p:transition>
    </mc:Choice>
    <mc:Fallback xmlns="">
      <p:transition spd="slow">
        <p:fade/>
        <p:sndAc>
          <p:stSnd>
            <p:snd r:embed="rId3" name="chimes.wav"/>
          </p:stSnd>
        </p:sndAc>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457200"/>
            <a:ext cx="3932237" cy="1600200"/>
          </a:xfrm>
        </p:spPr>
        <p:txBody>
          <a:bodyPr anchor="b"/>
          <a:lstStyle>
            <a:lvl1pPr>
              <a:defRPr sz="3200"/>
            </a:lvl1pPr>
          </a:lstStyle>
          <a:p>
            <a:r>
              <a:rPr lang="ar-SA" smtClean="0"/>
              <a:t>انقر لتحرير نمط العنوان الرئيسي</a:t>
            </a:r>
            <a:endParaRPr lang="en-US"/>
          </a:p>
        </p:txBody>
      </p:sp>
      <p:sp>
        <p:nvSpPr>
          <p:cNvPr id="3" name="عنصر نائب للصورة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عنصر نائب للنص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تحرير أنماط النص الرئيسي</a:t>
            </a:r>
          </a:p>
        </p:txBody>
      </p:sp>
      <p:sp>
        <p:nvSpPr>
          <p:cNvPr id="5" name="عنصر نائب للتاريخ 4"/>
          <p:cNvSpPr>
            <a:spLocks noGrp="1"/>
          </p:cNvSpPr>
          <p:nvPr>
            <p:ph type="dt" sz="half" idx="10"/>
          </p:nvPr>
        </p:nvSpPr>
        <p:spPr/>
        <p:txBody>
          <a:bodyPr/>
          <a:lstStyle/>
          <a:p>
            <a:fld id="{81F4115D-FD7E-4B8B-A2B8-936EB9BF78A8}" type="datetimeFigureOut">
              <a:rPr lang="en-US" smtClean="0"/>
              <a:t>3/11/2021</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E93BEABF-E81B-4525-9E59-72FD1A4C564F}" type="slidenum">
              <a:rPr lang="en-US" smtClean="0"/>
              <a:t>‹N°›</a:t>
            </a:fld>
            <a:endParaRPr lang="en-US"/>
          </a:p>
        </p:txBody>
      </p:sp>
    </p:spTree>
    <p:extLst>
      <p:ext uri="{BB962C8B-B14F-4D97-AF65-F5344CB8AC3E}">
        <p14:creationId xmlns:p14="http://schemas.microsoft.com/office/powerpoint/2010/main" val="3701040150"/>
      </p:ext>
    </p:extLst>
  </p:cSld>
  <p:clrMapOvr>
    <a:masterClrMapping/>
  </p:clrMapOvr>
  <mc:AlternateContent xmlns:mc="http://schemas.openxmlformats.org/markup-compatibility/2006" xmlns:p14="http://schemas.microsoft.com/office/powerpoint/2010/main">
    <mc:Choice Requires="p14">
      <p:transition spd="slow" p14:dur="1200">
        <p14:flip dir="l"/>
        <p:sndAc>
          <p:stSnd>
            <p:snd r:embed="rId1" name="chimes.wav"/>
          </p:stSnd>
        </p:sndAc>
      </p:transition>
    </mc:Choice>
    <mc:Fallback xmlns="">
      <p:transition spd="slow">
        <p:fade/>
        <p:sndAc>
          <p:stSnd>
            <p:snd r:embed="rId3" name="chimes.wav"/>
          </p:stSnd>
        </p:sndAc>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audio" Target="../media/audio1.wav"/></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81F4115D-FD7E-4B8B-A2B8-936EB9BF78A8}" type="datetimeFigureOut">
              <a:rPr lang="en-US" smtClean="0"/>
              <a:t>3/11/2021</a:t>
            </a:fld>
            <a:endParaRPr lang="en-US"/>
          </a:p>
        </p:txBody>
      </p:sp>
      <p:sp>
        <p:nvSpPr>
          <p:cNvPr id="5" name="عنصر نائب للتذييل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en-US"/>
          </a:p>
        </p:txBody>
      </p:sp>
      <p:sp>
        <p:nvSpPr>
          <p:cNvPr id="6" name="عنصر نائب لرقم الشريحة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93BEABF-E81B-4525-9E59-72FD1A4C564F}" type="slidenum">
              <a:rPr lang="en-US" smtClean="0"/>
              <a:t>‹N°›</a:t>
            </a:fld>
            <a:endParaRPr lang="en-US"/>
          </a:p>
        </p:txBody>
      </p:sp>
    </p:spTree>
    <p:extLst>
      <p:ext uri="{BB962C8B-B14F-4D97-AF65-F5344CB8AC3E}">
        <p14:creationId xmlns:p14="http://schemas.microsoft.com/office/powerpoint/2010/main" val="5047824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200">
        <p14:flip dir="l"/>
        <p:sndAc>
          <p:stSnd>
            <p:snd r:embed="rId13" name="chimes.wav"/>
          </p:stSnd>
        </p:sndAc>
      </p:transition>
    </mc:Choice>
    <mc:Fallback xmlns="">
      <p:transition spd="slow">
        <p:fade/>
        <p:sndAc>
          <p:stSnd>
            <p:snd r:embed="rId14" name="chimes.wav"/>
          </p:stSnd>
        </p:sndAc>
      </p:transition>
    </mc:Fallback>
  </mc:AlternateConten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audio" Target="../media/audio1.wav"/><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hyperlink" Target="https://www.wepal.net/library/?app=content.list&amp;level=3&amp;semester=2&amp;subject=2&amp;type=5&amp;submit=submit" TargetMode="Externa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audio" Target="../media/audio1.wav"/><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7.jpg"/><Relationship Id="rId7" Type="http://schemas.openxmlformats.org/officeDocument/2006/relationships/image" Target="../media/image18.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10" Type="http://schemas.openxmlformats.org/officeDocument/2006/relationships/audio" Target="../media/audio1.wav"/><Relationship Id="rId4" Type="http://schemas.openxmlformats.org/officeDocument/2006/relationships/image" Target="../media/image14.png"/><Relationship Id="rId9" Type="http://schemas.openxmlformats.org/officeDocument/2006/relationships/image" Target="../media/image20.gif"/></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wav"/><Relationship Id="rId4" Type="http://schemas.openxmlformats.org/officeDocument/2006/relationships/slide" Target="slide3.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audio" Target="../media/audio1.wav"/><Relationship Id="rId4" Type="http://schemas.openxmlformats.org/officeDocument/2006/relationships/hyperlink" Target="https://www.youtube.com/watch?v=alUj2sUNVF4"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wav"/><Relationship Id="rId4" Type="http://schemas.openxmlformats.org/officeDocument/2006/relationships/slide" Target="slide3.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audio" Target="../media/audio1.wav"/><Relationship Id="rId5" Type="http://schemas.openxmlformats.org/officeDocument/2006/relationships/image" Target="../media/image23.png"/><Relationship Id="rId4" Type="http://schemas.openxmlformats.org/officeDocument/2006/relationships/hyperlink" Target="https://www.wepal.net/library/?app=content.list&amp;level=3&amp;semester=2&amp;subject=2&amp;type=1&amp;submit=submit"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audio" Target="../media/audio1.wav"/><Relationship Id="rId5" Type="http://schemas.openxmlformats.org/officeDocument/2006/relationships/image" Target="../media/image24.png"/><Relationship Id="rId4" Type="http://schemas.openxmlformats.org/officeDocument/2006/relationships/hyperlink" Target="https://www.wepal.net/library/?app=content.list&amp;level=3&amp;semester=2&amp;subject=2&amp;type=2&amp;submit=submithttps://www.wepal.net/library/?app=content.list&amp;level=3&amp;semester=2&amp;subject=2&amp;type=5&amp;submit=submit"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wav"/><Relationship Id="rId4" Type="http://schemas.openxmlformats.org/officeDocument/2006/relationships/slide" Target="slide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1.wav"/></Relationships>
</file>

<file path=ppt/slides/_rels/slide20.xml.rels><?xml version="1.0" encoding="UTF-8" standalone="yes"?>
<Relationships xmlns="http://schemas.openxmlformats.org/package/2006/relationships"><Relationship Id="rId8" Type="http://schemas.openxmlformats.org/officeDocument/2006/relationships/audio" Target="../media/audio1.wav"/><Relationship Id="rId3" Type="http://schemas.openxmlformats.org/officeDocument/2006/relationships/image" Target="../media/image25.jp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hyperlink" Target="https://wordwall.net/ar/resource/4454936" TargetMode="External"/><Relationship Id="rId5" Type="http://schemas.openxmlformats.org/officeDocument/2006/relationships/image" Target="../media/image27.png"/><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wav"/><Relationship Id="rId4" Type="http://schemas.openxmlformats.org/officeDocument/2006/relationships/slide" Target="slide3.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audio" Target="../media/audio1.wav"/><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audio" Target="NULL"/><Relationship Id="rId5" Type="http://schemas.microsoft.com/office/2007/relationships/hdphoto" Target="../media/hdphoto1.wdp"/><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1.wav"/></Relationships>
</file>

<file path=ppt/slides/_rels/slide3.xml.rels><?xml version="1.0" encoding="UTF-8" standalone="yes"?>
<Relationships xmlns="http://schemas.openxmlformats.org/package/2006/relationships"><Relationship Id="rId8" Type="http://schemas.openxmlformats.org/officeDocument/2006/relationships/slide" Target="slide16.xml"/><Relationship Id="rId13" Type="http://schemas.openxmlformats.org/officeDocument/2006/relationships/slide" Target="slide5.xml"/><Relationship Id="rId18" Type="http://schemas.openxmlformats.org/officeDocument/2006/relationships/audio" Target="../media/audio1.wav"/><Relationship Id="rId3" Type="http://schemas.openxmlformats.org/officeDocument/2006/relationships/audio" Target="../media/audio1.wav"/><Relationship Id="rId7" Type="http://schemas.openxmlformats.org/officeDocument/2006/relationships/slide" Target="slide24.xml"/><Relationship Id="rId12" Type="http://schemas.openxmlformats.org/officeDocument/2006/relationships/slide" Target="slide4.xml"/><Relationship Id="rId17" Type="http://schemas.openxmlformats.org/officeDocument/2006/relationships/slide" Target="slide14.xml"/><Relationship Id="rId2" Type="http://schemas.openxmlformats.org/officeDocument/2006/relationships/slideLayout" Target="../slideLayouts/slideLayout2.xml"/><Relationship Id="rId16" Type="http://schemas.openxmlformats.org/officeDocument/2006/relationships/slide" Target="slide9.xml"/><Relationship Id="rId1" Type="http://schemas.openxmlformats.org/officeDocument/2006/relationships/tags" Target="../tags/tag1.xml"/><Relationship Id="rId6" Type="http://schemas.openxmlformats.org/officeDocument/2006/relationships/image" Target="../media/image4.jpeg"/><Relationship Id="rId11" Type="http://schemas.openxmlformats.org/officeDocument/2006/relationships/slide" Target="slide21.xml"/><Relationship Id="rId5" Type="http://schemas.openxmlformats.org/officeDocument/2006/relationships/image" Target="../media/image3.emf"/><Relationship Id="rId15" Type="http://schemas.openxmlformats.org/officeDocument/2006/relationships/slide" Target="slide6.xml"/><Relationship Id="rId10" Type="http://schemas.openxmlformats.org/officeDocument/2006/relationships/slide" Target="slide10.xml"/><Relationship Id="rId4" Type="http://schemas.openxmlformats.org/officeDocument/2006/relationships/slide" Target="slide3.xml"/><Relationship Id="rId9" Type="http://schemas.openxmlformats.org/officeDocument/2006/relationships/image" Target="../media/image5.emf"/><Relationship Id="rId14" Type="http://schemas.openxmlformats.org/officeDocument/2006/relationships/slide" Target="slide19.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1.wav"/></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1.wav"/></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wav"/><Relationship Id="rId4" Type="http://schemas.openxmlformats.org/officeDocument/2006/relationships/slide" Target="slide3.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audio" Target="../media/audio1.wav"/><Relationship Id="rId5" Type="http://schemas.openxmlformats.org/officeDocument/2006/relationships/image" Target="../media/image9.pn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audio" Target="../media/audio1.wav"/><Relationship Id="rId5" Type="http://schemas.openxmlformats.org/officeDocument/2006/relationships/image" Target="../media/image11.png"/><Relationship Id="rId4" Type="http://schemas.openxmlformats.org/officeDocument/2006/relationships/image" Target="../media/image10.gif"/></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wav"/><Relationship Id="rId4" Type="http://schemas.openxmlformats.org/officeDocument/2006/relationships/slide" Target="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تعلم الطلاب السبورة الصف, صف دراسي, التعليم, كرتون PNG والمتجهات للتحميل  مجانا"/>
          <p:cNvPicPr>
            <a:picLocks noChangeAspect="1" noChangeArrowheads="1"/>
          </p:cNvPicPr>
          <p:nvPr/>
        </p:nvPicPr>
        <p:blipFill rotWithShape="1">
          <a:blip r:embed="rId3"/>
          <a:srcRect l="2486" t="16837" b="16326"/>
          <a:stretch/>
        </p:blipFill>
        <p:spPr bwMode="auto">
          <a:xfrm>
            <a:off x="0" y="104503"/>
            <a:ext cx="12113959" cy="6746130"/>
          </a:xfrm>
          <a:prstGeom prst="rect">
            <a:avLst/>
          </a:prstGeom>
          <a:ln w="88900" cap="sq" cmpd="thickThin">
            <a:solidFill>
              <a:srgbClr val="000000"/>
            </a:solidFill>
            <a:prstDash val="solid"/>
            <a:miter lim="800000"/>
          </a:ln>
          <a:effectLst>
            <a:innerShdw blurRad="76200">
              <a:srgbClr val="000000"/>
            </a:innerShdw>
          </a:effectLst>
        </p:spPr>
      </p:pic>
      <p:sp>
        <p:nvSpPr>
          <p:cNvPr id="2" name="مستطيل 1"/>
          <p:cNvSpPr/>
          <p:nvPr/>
        </p:nvSpPr>
        <p:spPr>
          <a:xfrm>
            <a:off x="1332412" y="1478168"/>
            <a:ext cx="5447212" cy="1862048"/>
          </a:xfrm>
          <a:prstGeom prst="rect">
            <a:avLst/>
          </a:prstGeom>
          <a:noFill/>
        </p:spPr>
        <p:txBody>
          <a:bodyPr wrap="square" lIns="91440" tIns="45720" rIns="91440" bIns="45720">
            <a:spAutoFit/>
          </a:bodyPr>
          <a:lstStyle/>
          <a:p>
            <a:pPr algn="ctr"/>
            <a:r>
              <a:rPr lang="ar-SA" sz="11500" b="1" dirty="0" smtClean="0">
                <a:ln w="22225">
                  <a:solidFill>
                    <a:schemeClr val="accent2"/>
                  </a:solidFill>
                  <a:prstDash val="solid"/>
                </a:ln>
                <a:solidFill>
                  <a:schemeClr val="accent2">
                    <a:lumMod val="40000"/>
                    <a:lumOff val="60000"/>
                  </a:schemeClr>
                </a:solidFill>
              </a:rPr>
              <a:t>الرِّياضِيّات</a:t>
            </a:r>
            <a:r>
              <a:rPr lang="ar-SA" sz="5400" b="1" dirty="0" smtClean="0">
                <a:ln w="22225">
                  <a:solidFill>
                    <a:schemeClr val="accent2"/>
                  </a:solidFill>
                  <a:prstDash val="solid"/>
                </a:ln>
                <a:solidFill>
                  <a:schemeClr val="accent2">
                    <a:lumMod val="40000"/>
                    <a:lumOff val="60000"/>
                  </a:schemeClr>
                </a:solidFill>
              </a:rPr>
              <a:t> </a:t>
            </a:r>
            <a:endParaRPr lang="ar-SA" sz="5400" b="1" cap="none" spc="0" dirty="0">
              <a:ln w="22225">
                <a:solidFill>
                  <a:schemeClr val="accent2"/>
                </a:solidFill>
                <a:prstDash val="solid"/>
              </a:ln>
              <a:solidFill>
                <a:schemeClr val="accent2">
                  <a:lumMod val="40000"/>
                  <a:lumOff val="60000"/>
                </a:schemeClr>
              </a:solidFill>
              <a:effectLst/>
            </a:endParaRPr>
          </a:p>
        </p:txBody>
      </p:sp>
      <p:sp>
        <p:nvSpPr>
          <p:cNvPr id="5" name="مستطيل 4"/>
          <p:cNvSpPr/>
          <p:nvPr/>
        </p:nvSpPr>
        <p:spPr>
          <a:xfrm>
            <a:off x="2586399" y="3163277"/>
            <a:ext cx="3021982"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ar-SA" sz="5400" b="1" cap="none" spc="0" dirty="0" smtClean="0">
                <a:ln/>
                <a:solidFill>
                  <a:schemeClr val="accent4"/>
                </a:solidFill>
                <a:effectLst/>
              </a:rPr>
              <a:t>الصَّفُّ الثّالِث</a:t>
            </a:r>
            <a:endParaRPr lang="ar-SA" sz="5400" b="1" cap="none" spc="0" dirty="0">
              <a:ln/>
              <a:solidFill>
                <a:schemeClr val="accent4"/>
              </a:solidFill>
              <a:effectLst/>
            </a:endParaRPr>
          </a:p>
        </p:txBody>
      </p:sp>
    </p:spTree>
    <p:extLst>
      <p:ext uri="{BB962C8B-B14F-4D97-AF65-F5344CB8AC3E}">
        <p14:creationId xmlns:p14="http://schemas.microsoft.com/office/powerpoint/2010/main" val="1576196693"/>
      </p:ext>
    </p:extLst>
  </p:cSld>
  <p:clrMapOvr>
    <a:masterClrMapping/>
  </p:clrMapOvr>
  <mc:AlternateContent xmlns:mc="http://schemas.openxmlformats.org/markup-compatibility/2006" xmlns:p14="http://schemas.microsoft.com/office/powerpoint/2010/main">
    <mc:Choice Requires="p14">
      <p:transition spd="slow" p14:dur="1200">
        <p14:flip dir="l"/>
        <p:sndAc>
          <p:stSnd>
            <p:snd r:embed="rId2" name="chimes.wav"/>
          </p:stSnd>
        </p:sndAc>
      </p:transition>
    </mc:Choice>
    <mc:Fallback xmlns="">
      <p:transition spd="slow">
        <p:fade/>
        <p:sndAc>
          <p:stSnd>
            <p:snd r:embed="rId4" name="chimes.wav"/>
          </p:stSnd>
        </p:sndAc>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050" name="Picture 2" descr="Teacher PNG Images | PNG A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08285" y="1263229"/>
            <a:ext cx="4181475" cy="4876801"/>
          </a:xfrm>
          <a:prstGeom prst="rect">
            <a:avLst/>
          </a:prstGeom>
          <a:noFill/>
          <a:extLst>
            <a:ext uri="{909E8E84-426E-40DD-AFC4-6F175D3DCCD1}">
              <a14:hiddenFill xmlns:a14="http://schemas.microsoft.com/office/drawing/2010/main">
                <a:solidFill>
                  <a:srgbClr val="FFFFFF"/>
                </a:solidFill>
              </a14:hiddenFill>
            </a:ext>
          </a:extLst>
        </p:spPr>
      </p:pic>
      <p:sp>
        <p:nvSpPr>
          <p:cNvPr id="3" name="وسيلة شرح على شكل سحابة 2"/>
          <p:cNvSpPr/>
          <p:nvPr/>
        </p:nvSpPr>
        <p:spPr>
          <a:xfrm>
            <a:off x="1212980" y="223935"/>
            <a:ext cx="8341567" cy="2500604"/>
          </a:xfrm>
          <a:prstGeom prst="cloudCallout">
            <a:avLst>
              <a:gd name="adj1" fmla="val 52236"/>
              <a:gd name="adj2" fmla="val 59665"/>
            </a:avLst>
          </a:prstGeom>
          <a:noFill/>
          <a:ln w="793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4400" dirty="0" smtClean="0">
                <a:solidFill>
                  <a:schemeClr val="tx1"/>
                </a:solidFill>
              </a:rPr>
              <a:t>الكُسور المُتِكافِئة هِيَ الكُسور المُتساوية</a:t>
            </a:r>
            <a:endParaRPr lang="ar-SA" sz="4400" dirty="0">
              <a:solidFill>
                <a:schemeClr val="tx1"/>
              </a:solidFill>
            </a:endParaRPr>
          </a:p>
        </p:txBody>
      </p:sp>
      <p:pic>
        <p:nvPicPr>
          <p:cNvPr id="2052" name="Picture 4" descr="الكسور المتكافئة - بانوراما جدول الضرب"/>
          <p:cNvPicPr>
            <a:picLocks noChangeAspect="1" noChangeArrowheads="1"/>
          </p:cNvPicPr>
          <p:nvPr/>
        </p:nvPicPr>
        <p:blipFill rotWithShape="1">
          <a:blip r:embed="rId5">
            <a:extLst>
              <a:ext uri="{28A0092B-C50C-407E-A947-70E740481C1C}">
                <a14:useLocalDpi xmlns:a14="http://schemas.microsoft.com/office/drawing/2010/main" val="0"/>
              </a:ext>
            </a:extLst>
          </a:blip>
          <a:srcRect r="20241" b="37206"/>
          <a:stretch/>
        </p:blipFill>
        <p:spPr bwMode="auto">
          <a:xfrm>
            <a:off x="-247649" y="2587398"/>
            <a:ext cx="5029200" cy="222846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الكسور المتكافئة - بانوراما جدول الضرب"/>
          <p:cNvPicPr>
            <a:picLocks noChangeAspect="1" noChangeArrowheads="1"/>
          </p:cNvPicPr>
          <p:nvPr/>
        </p:nvPicPr>
        <p:blipFill rotWithShape="1">
          <a:blip r:embed="rId5">
            <a:extLst>
              <a:ext uri="{28A0092B-C50C-407E-A947-70E740481C1C}">
                <a14:useLocalDpi xmlns:a14="http://schemas.microsoft.com/office/drawing/2010/main" val="0"/>
              </a:ext>
            </a:extLst>
          </a:blip>
          <a:srcRect l="77088" b="61426"/>
          <a:stretch/>
        </p:blipFill>
        <p:spPr bwMode="auto">
          <a:xfrm>
            <a:off x="4623349" y="2921139"/>
            <a:ext cx="1085849" cy="1015722"/>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الكسور المتكافئة - بانوراما جدول الضرب"/>
          <p:cNvPicPr>
            <a:picLocks noChangeAspect="1" noChangeArrowheads="1"/>
          </p:cNvPicPr>
          <p:nvPr/>
        </p:nvPicPr>
        <p:blipFill rotWithShape="1">
          <a:blip r:embed="rId5">
            <a:extLst>
              <a:ext uri="{28A0092B-C50C-407E-A947-70E740481C1C}">
                <a14:useLocalDpi xmlns:a14="http://schemas.microsoft.com/office/drawing/2010/main" val="0"/>
              </a:ext>
            </a:extLst>
          </a:blip>
          <a:srcRect l="77180" t="34791" b="24734"/>
          <a:stretch/>
        </p:blipFill>
        <p:spPr bwMode="auto">
          <a:xfrm>
            <a:off x="4781550" y="3787160"/>
            <a:ext cx="1085849" cy="1468956"/>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الكسور المتكافئة - بانوراما جدول الضرب"/>
          <p:cNvPicPr>
            <a:picLocks noChangeAspect="1" noChangeArrowheads="1"/>
          </p:cNvPicPr>
          <p:nvPr/>
        </p:nvPicPr>
        <p:blipFill rotWithShape="1">
          <a:blip r:embed="rId5">
            <a:extLst>
              <a:ext uri="{28A0092B-C50C-407E-A947-70E740481C1C}">
                <a14:useLocalDpi xmlns:a14="http://schemas.microsoft.com/office/drawing/2010/main" val="0"/>
              </a:ext>
            </a:extLst>
          </a:blip>
          <a:srcRect l="15282" t="59733" r="17564"/>
          <a:stretch/>
        </p:blipFill>
        <p:spPr bwMode="auto">
          <a:xfrm>
            <a:off x="1212979" y="4815860"/>
            <a:ext cx="3568571" cy="1447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1551793"/>
      </p:ext>
    </p:extLst>
  </p:cSld>
  <p:clrMapOvr>
    <a:masterClrMapping/>
  </p:clrMapOvr>
  <mc:AlternateContent xmlns:mc="http://schemas.openxmlformats.org/markup-compatibility/2006" xmlns:p14="http://schemas.microsoft.com/office/powerpoint/2010/main">
    <mc:Choice Requires="p14">
      <p:transition spd="slow" p14:dur="1200">
        <p14:flip dir="l"/>
        <p:sndAc>
          <p:stSnd>
            <p:snd r:embed="rId2" name="chimes.wav"/>
          </p:stSnd>
        </p:sndAc>
      </p:transition>
    </mc:Choice>
    <mc:Fallback xmlns="">
      <p:transition spd="slow">
        <p:fade/>
        <p:sndAc>
          <p:stSnd>
            <p:snd r:embed="rId6"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 calcmode="lin" valueType="num">
                                      <p:cBhvr additive="base">
                                        <p:cTn id="7" dur="500" fill="hold"/>
                                        <p:tgtEl>
                                          <p:spTgt spid="2052"/>
                                        </p:tgtEl>
                                        <p:attrNameLst>
                                          <p:attrName>ppt_x</p:attrName>
                                        </p:attrNameLst>
                                      </p:cBhvr>
                                      <p:tavLst>
                                        <p:tav tm="0">
                                          <p:val>
                                            <p:strVal val="#ppt_x"/>
                                          </p:val>
                                        </p:tav>
                                        <p:tav tm="100000">
                                          <p:val>
                                            <p:strVal val="#ppt_x"/>
                                          </p:val>
                                        </p:tav>
                                      </p:tavLst>
                                    </p:anim>
                                    <p:anim calcmode="lin" valueType="num">
                                      <p:cBhvr additive="base">
                                        <p:cTn id="8" dur="500" fill="hold"/>
                                        <p:tgtEl>
                                          <p:spTgt spid="205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54"/>
                                        </p:tgtEl>
                                        <p:attrNameLst>
                                          <p:attrName>style.visibility</p:attrName>
                                        </p:attrNameLst>
                                      </p:cBhvr>
                                      <p:to>
                                        <p:strVal val="visible"/>
                                      </p:to>
                                    </p:set>
                                    <p:anim calcmode="lin" valueType="num">
                                      <p:cBhvr additive="base">
                                        <p:cTn id="13" dur="500" fill="hold"/>
                                        <p:tgtEl>
                                          <p:spTgt spid="2054"/>
                                        </p:tgtEl>
                                        <p:attrNameLst>
                                          <p:attrName>ppt_x</p:attrName>
                                        </p:attrNameLst>
                                      </p:cBhvr>
                                      <p:tavLst>
                                        <p:tav tm="0">
                                          <p:val>
                                            <p:strVal val="#ppt_x"/>
                                          </p:val>
                                        </p:tav>
                                        <p:tav tm="100000">
                                          <p:val>
                                            <p:strVal val="#ppt_x"/>
                                          </p:val>
                                        </p:tav>
                                      </p:tavLst>
                                    </p:anim>
                                    <p:anim calcmode="lin" valueType="num">
                                      <p:cBhvr additive="base">
                                        <p:cTn id="14" dur="500" fill="hold"/>
                                        <p:tgtEl>
                                          <p:spTgt spid="205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056"/>
                                        </p:tgtEl>
                                        <p:attrNameLst>
                                          <p:attrName>style.visibility</p:attrName>
                                        </p:attrNameLst>
                                      </p:cBhvr>
                                      <p:to>
                                        <p:strVal val="visible"/>
                                      </p:to>
                                    </p:set>
                                    <p:anim calcmode="lin" valueType="num">
                                      <p:cBhvr additive="base">
                                        <p:cTn id="19" dur="500" fill="hold"/>
                                        <p:tgtEl>
                                          <p:spTgt spid="2056"/>
                                        </p:tgtEl>
                                        <p:attrNameLst>
                                          <p:attrName>ppt_x</p:attrName>
                                        </p:attrNameLst>
                                      </p:cBhvr>
                                      <p:tavLst>
                                        <p:tav tm="0">
                                          <p:val>
                                            <p:strVal val="#ppt_x"/>
                                          </p:val>
                                        </p:tav>
                                        <p:tav tm="100000">
                                          <p:val>
                                            <p:strVal val="#ppt_x"/>
                                          </p:val>
                                        </p:tav>
                                      </p:tavLst>
                                    </p:anim>
                                    <p:anim calcmode="lin" valueType="num">
                                      <p:cBhvr additive="base">
                                        <p:cTn id="20" dur="500" fill="hold"/>
                                        <p:tgtEl>
                                          <p:spTgt spid="205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058"/>
                                        </p:tgtEl>
                                        <p:attrNameLst>
                                          <p:attrName>style.visibility</p:attrName>
                                        </p:attrNameLst>
                                      </p:cBhvr>
                                      <p:to>
                                        <p:strVal val="visible"/>
                                      </p:to>
                                    </p:set>
                                    <p:anim calcmode="lin" valueType="num">
                                      <p:cBhvr additive="base">
                                        <p:cTn id="25" dur="500" fill="hold"/>
                                        <p:tgtEl>
                                          <p:spTgt spid="2058"/>
                                        </p:tgtEl>
                                        <p:attrNameLst>
                                          <p:attrName>ppt_x</p:attrName>
                                        </p:attrNameLst>
                                      </p:cBhvr>
                                      <p:tavLst>
                                        <p:tav tm="0">
                                          <p:val>
                                            <p:strVal val="#ppt_x"/>
                                          </p:val>
                                        </p:tav>
                                        <p:tav tm="100000">
                                          <p:val>
                                            <p:strVal val="#ppt_x"/>
                                          </p:val>
                                        </p:tav>
                                      </p:tavLst>
                                    </p:anim>
                                    <p:anim calcmode="lin" valueType="num">
                                      <p:cBhvr additive="base">
                                        <p:cTn id="26" dur="500" fill="hold"/>
                                        <p:tgtEl>
                                          <p:spTgt spid="205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3190"/>
            <a:ext cx="12192000" cy="6858000"/>
          </a:xfrm>
          <a:prstGeom prst="rect">
            <a:avLst/>
          </a:prstGeom>
        </p:spPr>
      </p:pic>
      <p:sp>
        <p:nvSpPr>
          <p:cNvPr id="3" name="مستطيل 2"/>
          <p:cNvSpPr/>
          <p:nvPr/>
        </p:nvSpPr>
        <p:spPr>
          <a:xfrm>
            <a:off x="7410450" y="647700"/>
            <a:ext cx="3886200" cy="8001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ربع نص 3"/>
          <p:cNvSpPr txBox="1"/>
          <p:nvPr/>
        </p:nvSpPr>
        <p:spPr>
          <a:xfrm>
            <a:off x="8553450" y="663029"/>
            <a:ext cx="1447800" cy="769441"/>
          </a:xfrm>
          <a:prstGeom prst="rect">
            <a:avLst/>
          </a:prstGeom>
          <a:noFill/>
        </p:spPr>
        <p:txBody>
          <a:bodyPr wrap="square" rtlCol="1">
            <a:spAutoFit/>
          </a:bodyPr>
          <a:lstStyle/>
          <a:p>
            <a:pPr algn="ctr"/>
            <a:r>
              <a:rPr lang="ar-SA" sz="4400" dirty="0" smtClean="0"/>
              <a:t>1</a:t>
            </a:r>
            <a:endParaRPr lang="ar-SA" sz="4400" dirty="0"/>
          </a:p>
        </p:txBody>
      </p:sp>
      <p:sp>
        <p:nvSpPr>
          <p:cNvPr id="5" name="مستطيل 4"/>
          <p:cNvSpPr/>
          <p:nvPr/>
        </p:nvSpPr>
        <p:spPr>
          <a:xfrm>
            <a:off x="7410450" y="1600200"/>
            <a:ext cx="3886200" cy="8001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cxnSp>
        <p:nvCxnSpPr>
          <p:cNvPr id="7" name="رابط مستقيم 6"/>
          <p:cNvCxnSpPr>
            <a:stCxn id="5" idx="0"/>
            <a:endCxn id="5" idx="2"/>
          </p:cNvCxnSpPr>
          <p:nvPr/>
        </p:nvCxnSpPr>
        <p:spPr>
          <a:xfrm>
            <a:off x="9353550" y="1600200"/>
            <a:ext cx="0" cy="8001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pic>
        <p:nvPicPr>
          <p:cNvPr id="8" name="Picture 6" descr="الكسور المتكافئة - بانوراما جدول الضرب"/>
          <p:cNvPicPr>
            <a:picLocks noChangeAspect="1" noChangeArrowheads="1"/>
          </p:cNvPicPr>
          <p:nvPr/>
        </p:nvPicPr>
        <p:blipFill rotWithShape="1">
          <a:blip r:embed="rId4">
            <a:extLst>
              <a:ext uri="{28A0092B-C50C-407E-A947-70E740481C1C}">
                <a14:useLocalDpi xmlns:a14="http://schemas.microsoft.com/office/drawing/2010/main" val="0"/>
              </a:ext>
            </a:extLst>
          </a:blip>
          <a:srcRect l="77088" b="61426"/>
          <a:stretch/>
        </p:blipFill>
        <p:spPr bwMode="auto">
          <a:xfrm>
            <a:off x="9967373" y="1670118"/>
            <a:ext cx="780594" cy="73018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الكسور المتكافئة - بانوراما جدول الضرب"/>
          <p:cNvPicPr>
            <a:picLocks noChangeAspect="1" noChangeArrowheads="1"/>
          </p:cNvPicPr>
          <p:nvPr/>
        </p:nvPicPr>
        <p:blipFill rotWithShape="1">
          <a:blip r:embed="rId4">
            <a:extLst>
              <a:ext uri="{28A0092B-C50C-407E-A947-70E740481C1C}">
                <a14:useLocalDpi xmlns:a14="http://schemas.microsoft.com/office/drawing/2010/main" val="0"/>
              </a:ext>
            </a:extLst>
          </a:blip>
          <a:srcRect l="77088" b="61426"/>
          <a:stretch/>
        </p:blipFill>
        <p:spPr bwMode="auto">
          <a:xfrm>
            <a:off x="7967123" y="1635159"/>
            <a:ext cx="780594" cy="730182"/>
          </a:xfrm>
          <a:prstGeom prst="rect">
            <a:avLst/>
          </a:prstGeom>
          <a:noFill/>
          <a:extLst>
            <a:ext uri="{909E8E84-426E-40DD-AFC4-6F175D3DCCD1}">
              <a14:hiddenFill xmlns:a14="http://schemas.microsoft.com/office/drawing/2010/main">
                <a:solidFill>
                  <a:srgbClr val="FFFFFF"/>
                </a:solidFill>
              </a14:hiddenFill>
            </a:ext>
          </a:extLst>
        </p:spPr>
      </p:pic>
      <p:sp>
        <p:nvSpPr>
          <p:cNvPr id="10" name="مستطيل 9"/>
          <p:cNvSpPr/>
          <p:nvPr/>
        </p:nvSpPr>
        <p:spPr>
          <a:xfrm>
            <a:off x="7410450" y="2743200"/>
            <a:ext cx="3886200" cy="800100"/>
          </a:xfrm>
          <a:prstGeom prst="rect">
            <a:avLst/>
          </a:prstGeom>
          <a:solidFill>
            <a:srgbClr val="F1A19F"/>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cxnSp>
        <p:nvCxnSpPr>
          <p:cNvPr id="11" name="رابط مستقيم 10"/>
          <p:cNvCxnSpPr/>
          <p:nvPr/>
        </p:nvCxnSpPr>
        <p:spPr>
          <a:xfrm>
            <a:off x="9353550" y="2743200"/>
            <a:ext cx="0" cy="8001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2" name="رابط مستقيم 11"/>
          <p:cNvCxnSpPr/>
          <p:nvPr/>
        </p:nvCxnSpPr>
        <p:spPr>
          <a:xfrm>
            <a:off x="8357420" y="2743200"/>
            <a:ext cx="0" cy="8001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3" name="رابط مستقيم 12"/>
          <p:cNvCxnSpPr/>
          <p:nvPr/>
        </p:nvCxnSpPr>
        <p:spPr>
          <a:xfrm>
            <a:off x="10338620" y="2743200"/>
            <a:ext cx="0" cy="8001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14" name="مربع نص 13"/>
          <p:cNvSpPr txBox="1"/>
          <p:nvPr/>
        </p:nvSpPr>
        <p:spPr>
          <a:xfrm>
            <a:off x="10357670" y="2743200"/>
            <a:ext cx="938980" cy="523220"/>
          </a:xfrm>
          <a:prstGeom prst="rect">
            <a:avLst/>
          </a:prstGeom>
          <a:noFill/>
        </p:spPr>
        <p:txBody>
          <a:bodyPr wrap="square" rtlCol="1">
            <a:spAutoFit/>
          </a:bodyPr>
          <a:lstStyle/>
          <a:p>
            <a:pPr algn="ctr"/>
            <a:r>
              <a:rPr lang="ar-SA" sz="2800" dirty="0" smtClean="0"/>
              <a:t>1</a:t>
            </a:r>
            <a:endParaRPr lang="ar-SA" sz="2800" dirty="0"/>
          </a:p>
        </p:txBody>
      </p:sp>
      <p:cxnSp>
        <p:nvCxnSpPr>
          <p:cNvPr id="16" name="رابط مستقيم 15"/>
          <p:cNvCxnSpPr/>
          <p:nvPr/>
        </p:nvCxnSpPr>
        <p:spPr>
          <a:xfrm flipH="1">
            <a:off x="10553700" y="3143250"/>
            <a:ext cx="609601" cy="0"/>
          </a:xfrm>
          <a:prstGeom prst="line">
            <a:avLst/>
          </a:prstGeom>
        </p:spPr>
        <p:style>
          <a:lnRef idx="3">
            <a:schemeClr val="dk1"/>
          </a:lnRef>
          <a:fillRef idx="0">
            <a:schemeClr val="dk1"/>
          </a:fillRef>
          <a:effectRef idx="2">
            <a:schemeClr val="dk1"/>
          </a:effectRef>
          <a:fontRef idx="minor">
            <a:schemeClr val="tx1"/>
          </a:fontRef>
        </p:style>
      </p:cxnSp>
      <p:sp>
        <p:nvSpPr>
          <p:cNvPr id="20" name="مربع نص 19"/>
          <p:cNvSpPr txBox="1"/>
          <p:nvPr/>
        </p:nvSpPr>
        <p:spPr>
          <a:xfrm>
            <a:off x="10338620" y="3143250"/>
            <a:ext cx="938980" cy="523220"/>
          </a:xfrm>
          <a:prstGeom prst="rect">
            <a:avLst/>
          </a:prstGeom>
          <a:noFill/>
        </p:spPr>
        <p:txBody>
          <a:bodyPr wrap="square" rtlCol="1">
            <a:spAutoFit/>
          </a:bodyPr>
          <a:lstStyle/>
          <a:p>
            <a:pPr algn="ctr"/>
            <a:r>
              <a:rPr lang="ar-SA" sz="2800" dirty="0" smtClean="0"/>
              <a:t>4</a:t>
            </a:r>
            <a:endParaRPr lang="ar-SA" sz="2800" dirty="0"/>
          </a:p>
        </p:txBody>
      </p:sp>
      <p:sp>
        <p:nvSpPr>
          <p:cNvPr id="22" name="مربع نص 21"/>
          <p:cNvSpPr txBox="1"/>
          <p:nvPr/>
        </p:nvSpPr>
        <p:spPr>
          <a:xfrm>
            <a:off x="9429751" y="2743200"/>
            <a:ext cx="938980" cy="523220"/>
          </a:xfrm>
          <a:prstGeom prst="rect">
            <a:avLst/>
          </a:prstGeom>
          <a:noFill/>
        </p:spPr>
        <p:txBody>
          <a:bodyPr wrap="square" rtlCol="1">
            <a:spAutoFit/>
          </a:bodyPr>
          <a:lstStyle/>
          <a:p>
            <a:pPr algn="ctr"/>
            <a:r>
              <a:rPr lang="ar-SA" sz="2800" dirty="0" smtClean="0"/>
              <a:t>1</a:t>
            </a:r>
            <a:endParaRPr lang="ar-SA" sz="2800" dirty="0"/>
          </a:p>
        </p:txBody>
      </p:sp>
      <p:cxnSp>
        <p:nvCxnSpPr>
          <p:cNvPr id="23" name="رابط مستقيم 22"/>
          <p:cNvCxnSpPr/>
          <p:nvPr/>
        </p:nvCxnSpPr>
        <p:spPr>
          <a:xfrm flipH="1">
            <a:off x="9625781" y="3143250"/>
            <a:ext cx="609601" cy="0"/>
          </a:xfrm>
          <a:prstGeom prst="line">
            <a:avLst/>
          </a:prstGeom>
        </p:spPr>
        <p:style>
          <a:lnRef idx="3">
            <a:schemeClr val="dk1"/>
          </a:lnRef>
          <a:fillRef idx="0">
            <a:schemeClr val="dk1"/>
          </a:fillRef>
          <a:effectRef idx="2">
            <a:schemeClr val="dk1"/>
          </a:effectRef>
          <a:fontRef idx="minor">
            <a:schemeClr val="tx1"/>
          </a:fontRef>
        </p:style>
      </p:cxnSp>
      <p:sp>
        <p:nvSpPr>
          <p:cNvPr id="24" name="مربع نص 23"/>
          <p:cNvSpPr txBox="1"/>
          <p:nvPr/>
        </p:nvSpPr>
        <p:spPr>
          <a:xfrm>
            <a:off x="9410701" y="3143250"/>
            <a:ext cx="938980" cy="523220"/>
          </a:xfrm>
          <a:prstGeom prst="rect">
            <a:avLst/>
          </a:prstGeom>
          <a:noFill/>
        </p:spPr>
        <p:txBody>
          <a:bodyPr wrap="square" rtlCol="1">
            <a:spAutoFit/>
          </a:bodyPr>
          <a:lstStyle/>
          <a:p>
            <a:pPr algn="ctr"/>
            <a:r>
              <a:rPr lang="ar-SA" sz="2800" dirty="0" smtClean="0"/>
              <a:t>4</a:t>
            </a:r>
            <a:endParaRPr lang="ar-SA" sz="2800" dirty="0"/>
          </a:p>
        </p:txBody>
      </p:sp>
      <p:sp>
        <p:nvSpPr>
          <p:cNvPr id="38" name="مربع نص 37"/>
          <p:cNvSpPr txBox="1"/>
          <p:nvPr/>
        </p:nvSpPr>
        <p:spPr>
          <a:xfrm>
            <a:off x="8395521" y="2757160"/>
            <a:ext cx="938980" cy="523220"/>
          </a:xfrm>
          <a:prstGeom prst="rect">
            <a:avLst/>
          </a:prstGeom>
          <a:noFill/>
        </p:spPr>
        <p:txBody>
          <a:bodyPr wrap="square" rtlCol="1">
            <a:spAutoFit/>
          </a:bodyPr>
          <a:lstStyle/>
          <a:p>
            <a:pPr algn="ctr"/>
            <a:r>
              <a:rPr lang="ar-SA" sz="2800" dirty="0" smtClean="0"/>
              <a:t>1</a:t>
            </a:r>
            <a:endParaRPr lang="ar-SA" sz="2800" dirty="0"/>
          </a:p>
        </p:txBody>
      </p:sp>
      <p:cxnSp>
        <p:nvCxnSpPr>
          <p:cNvPr id="39" name="رابط مستقيم 38"/>
          <p:cNvCxnSpPr/>
          <p:nvPr/>
        </p:nvCxnSpPr>
        <p:spPr>
          <a:xfrm flipH="1">
            <a:off x="8591551" y="3157210"/>
            <a:ext cx="609601" cy="0"/>
          </a:xfrm>
          <a:prstGeom prst="line">
            <a:avLst/>
          </a:prstGeom>
        </p:spPr>
        <p:style>
          <a:lnRef idx="3">
            <a:schemeClr val="dk1"/>
          </a:lnRef>
          <a:fillRef idx="0">
            <a:schemeClr val="dk1"/>
          </a:fillRef>
          <a:effectRef idx="2">
            <a:schemeClr val="dk1"/>
          </a:effectRef>
          <a:fontRef idx="minor">
            <a:schemeClr val="tx1"/>
          </a:fontRef>
        </p:style>
      </p:cxnSp>
      <p:sp>
        <p:nvSpPr>
          <p:cNvPr id="40" name="مربع نص 39"/>
          <p:cNvSpPr txBox="1"/>
          <p:nvPr/>
        </p:nvSpPr>
        <p:spPr>
          <a:xfrm>
            <a:off x="8376471" y="3157210"/>
            <a:ext cx="938980" cy="523220"/>
          </a:xfrm>
          <a:prstGeom prst="rect">
            <a:avLst/>
          </a:prstGeom>
          <a:noFill/>
        </p:spPr>
        <p:txBody>
          <a:bodyPr wrap="square" rtlCol="1">
            <a:spAutoFit/>
          </a:bodyPr>
          <a:lstStyle/>
          <a:p>
            <a:pPr algn="ctr"/>
            <a:r>
              <a:rPr lang="ar-SA" sz="2800" dirty="0" smtClean="0"/>
              <a:t>4</a:t>
            </a:r>
            <a:endParaRPr lang="ar-SA" sz="2800" dirty="0"/>
          </a:p>
        </p:txBody>
      </p:sp>
      <p:sp>
        <p:nvSpPr>
          <p:cNvPr id="42" name="مربع نص 41"/>
          <p:cNvSpPr txBox="1"/>
          <p:nvPr/>
        </p:nvSpPr>
        <p:spPr>
          <a:xfrm>
            <a:off x="7429500" y="2724150"/>
            <a:ext cx="938980" cy="523220"/>
          </a:xfrm>
          <a:prstGeom prst="rect">
            <a:avLst/>
          </a:prstGeom>
          <a:noFill/>
        </p:spPr>
        <p:txBody>
          <a:bodyPr wrap="square" rtlCol="1">
            <a:spAutoFit/>
          </a:bodyPr>
          <a:lstStyle/>
          <a:p>
            <a:pPr algn="ctr"/>
            <a:r>
              <a:rPr lang="ar-SA" sz="2800" dirty="0" smtClean="0"/>
              <a:t>1</a:t>
            </a:r>
            <a:endParaRPr lang="ar-SA" sz="2800" dirty="0"/>
          </a:p>
        </p:txBody>
      </p:sp>
      <p:cxnSp>
        <p:nvCxnSpPr>
          <p:cNvPr id="43" name="رابط مستقيم 42"/>
          <p:cNvCxnSpPr/>
          <p:nvPr/>
        </p:nvCxnSpPr>
        <p:spPr>
          <a:xfrm flipH="1">
            <a:off x="7625530" y="3124200"/>
            <a:ext cx="609601" cy="0"/>
          </a:xfrm>
          <a:prstGeom prst="line">
            <a:avLst/>
          </a:prstGeom>
        </p:spPr>
        <p:style>
          <a:lnRef idx="3">
            <a:schemeClr val="dk1"/>
          </a:lnRef>
          <a:fillRef idx="0">
            <a:schemeClr val="dk1"/>
          </a:fillRef>
          <a:effectRef idx="2">
            <a:schemeClr val="dk1"/>
          </a:effectRef>
          <a:fontRef idx="minor">
            <a:schemeClr val="tx1"/>
          </a:fontRef>
        </p:style>
      </p:cxnSp>
      <p:sp>
        <p:nvSpPr>
          <p:cNvPr id="44" name="مربع نص 43"/>
          <p:cNvSpPr txBox="1"/>
          <p:nvPr/>
        </p:nvSpPr>
        <p:spPr>
          <a:xfrm>
            <a:off x="7410450" y="3124200"/>
            <a:ext cx="938980" cy="523220"/>
          </a:xfrm>
          <a:prstGeom prst="rect">
            <a:avLst/>
          </a:prstGeom>
          <a:noFill/>
        </p:spPr>
        <p:txBody>
          <a:bodyPr wrap="square" rtlCol="1">
            <a:spAutoFit/>
          </a:bodyPr>
          <a:lstStyle/>
          <a:p>
            <a:pPr algn="ctr"/>
            <a:r>
              <a:rPr lang="ar-SA" sz="2800" dirty="0" smtClean="0"/>
              <a:t>4</a:t>
            </a:r>
            <a:endParaRPr lang="ar-SA" sz="2800" dirty="0"/>
          </a:p>
        </p:txBody>
      </p:sp>
      <p:sp>
        <p:nvSpPr>
          <p:cNvPr id="19" name="مربع نص 18"/>
          <p:cNvSpPr txBox="1"/>
          <p:nvPr/>
        </p:nvSpPr>
        <p:spPr>
          <a:xfrm>
            <a:off x="1809750" y="1047750"/>
            <a:ext cx="5048250" cy="769441"/>
          </a:xfrm>
          <a:prstGeom prst="rect">
            <a:avLst/>
          </a:prstGeom>
          <a:noFill/>
        </p:spPr>
        <p:txBody>
          <a:bodyPr wrap="square" rtlCol="1">
            <a:spAutoFit/>
          </a:bodyPr>
          <a:lstStyle/>
          <a:p>
            <a:r>
              <a:rPr lang="ar-SA" sz="4400" dirty="0" smtClean="0"/>
              <a:t>الواحِد الصَحيح = </a:t>
            </a:r>
            <a:endParaRPr lang="ar-SA" sz="4400" dirty="0"/>
          </a:p>
        </p:txBody>
      </p:sp>
      <p:sp>
        <p:nvSpPr>
          <p:cNvPr id="48" name="مربع نص 47"/>
          <p:cNvSpPr txBox="1"/>
          <p:nvPr/>
        </p:nvSpPr>
        <p:spPr>
          <a:xfrm>
            <a:off x="2483260" y="746788"/>
            <a:ext cx="938980" cy="923330"/>
          </a:xfrm>
          <a:prstGeom prst="rect">
            <a:avLst/>
          </a:prstGeom>
          <a:noFill/>
        </p:spPr>
        <p:txBody>
          <a:bodyPr wrap="square" rtlCol="1">
            <a:spAutoFit/>
          </a:bodyPr>
          <a:lstStyle/>
          <a:p>
            <a:pPr algn="ctr"/>
            <a:r>
              <a:rPr lang="ar-SA" sz="5400" dirty="0" smtClean="0"/>
              <a:t>2</a:t>
            </a:r>
            <a:endParaRPr lang="ar-SA" sz="5400" dirty="0"/>
          </a:p>
        </p:txBody>
      </p:sp>
      <p:cxnSp>
        <p:nvCxnSpPr>
          <p:cNvPr id="49" name="رابط مستقيم 48"/>
          <p:cNvCxnSpPr/>
          <p:nvPr/>
        </p:nvCxnSpPr>
        <p:spPr>
          <a:xfrm flipH="1">
            <a:off x="2647951" y="1460956"/>
            <a:ext cx="723899" cy="0"/>
          </a:xfrm>
          <a:prstGeom prst="line">
            <a:avLst/>
          </a:prstGeom>
          <a:ln w="63500">
            <a:solidFill>
              <a:schemeClr val="accent2"/>
            </a:solidFill>
          </a:ln>
        </p:spPr>
        <p:style>
          <a:lnRef idx="3">
            <a:schemeClr val="dk1"/>
          </a:lnRef>
          <a:fillRef idx="0">
            <a:schemeClr val="dk1"/>
          </a:fillRef>
          <a:effectRef idx="2">
            <a:schemeClr val="dk1"/>
          </a:effectRef>
          <a:fontRef idx="minor">
            <a:schemeClr val="tx1"/>
          </a:fontRef>
        </p:style>
      </p:cxnSp>
      <p:sp>
        <p:nvSpPr>
          <p:cNvPr id="50" name="مربع نص 49"/>
          <p:cNvSpPr txBox="1"/>
          <p:nvPr/>
        </p:nvSpPr>
        <p:spPr>
          <a:xfrm>
            <a:off x="2432870" y="1460956"/>
            <a:ext cx="938980" cy="923330"/>
          </a:xfrm>
          <a:prstGeom prst="rect">
            <a:avLst/>
          </a:prstGeom>
          <a:noFill/>
        </p:spPr>
        <p:txBody>
          <a:bodyPr wrap="square" rtlCol="1">
            <a:spAutoFit/>
          </a:bodyPr>
          <a:lstStyle/>
          <a:p>
            <a:pPr algn="ctr"/>
            <a:r>
              <a:rPr lang="ar-SA" sz="5400" dirty="0" smtClean="0"/>
              <a:t>2</a:t>
            </a:r>
            <a:endParaRPr lang="ar-SA" sz="5400" dirty="0"/>
          </a:p>
        </p:txBody>
      </p:sp>
      <p:sp>
        <p:nvSpPr>
          <p:cNvPr id="52" name="مربع نص 51"/>
          <p:cNvSpPr txBox="1"/>
          <p:nvPr/>
        </p:nvSpPr>
        <p:spPr>
          <a:xfrm>
            <a:off x="5569359" y="2304602"/>
            <a:ext cx="938980" cy="923330"/>
          </a:xfrm>
          <a:prstGeom prst="rect">
            <a:avLst/>
          </a:prstGeom>
          <a:noFill/>
        </p:spPr>
        <p:txBody>
          <a:bodyPr wrap="square" rtlCol="1">
            <a:spAutoFit/>
          </a:bodyPr>
          <a:lstStyle/>
          <a:p>
            <a:pPr algn="ctr"/>
            <a:r>
              <a:rPr lang="ar-SA" sz="5400" dirty="0" smtClean="0"/>
              <a:t>1</a:t>
            </a:r>
            <a:endParaRPr lang="ar-SA" sz="5400" dirty="0"/>
          </a:p>
        </p:txBody>
      </p:sp>
      <p:cxnSp>
        <p:nvCxnSpPr>
          <p:cNvPr id="53" name="رابط مستقيم 52"/>
          <p:cNvCxnSpPr/>
          <p:nvPr/>
        </p:nvCxnSpPr>
        <p:spPr>
          <a:xfrm flipH="1">
            <a:off x="5734050" y="3018770"/>
            <a:ext cx="723899" cy="0"/>
          </a:xfrm>
          <a:prstGeom prst="line">
            <a:avLst/>
          </a:prstGeom>
          <a:ln w="63500">
            <a:solidFill>
              <a:schemeClr val="accent2"/>
            </a:solidFill>
          </a:ln>
        </p:spPr>
        <p:style>
          <a:lnRef idx="3">
            <a:schemeClr val="dk1"/>
          </a:lnRef>
          <a:fillRef idx="0">
            <a:schemeClr val="dk1"/>
          </a:fillRef>
          <a:effectRef idx="2">
            <a:schemeClr val="dk1"/>
          </a:effectRef>
          <a:fontRef idx="minor">
            <a:schemeClr val="tx1"/>
          </a:fontRef>
        </p:style>
      </p:cxnSp>
      <p:sp>
        <p:nvSpPr>
          <p:cNvPr id="54" name="مربع نص 53"/>
          <p:cNvSpPr txBox="1"/>
          <p:nvPr/>
        </p:nvSpPr>
        <p:spPr>
          <a:xfrm>
            <a:off x="5518969" y="3018770"/>
            <a:ext cx="938980" cy="923330"/>
          </a:xfrm>
          <a:prstGeom prst="rect">
            <a:avLst/>
          </a:prstGeom>
          <a:noFill/>
        </p:spPr>
        <p:txBody>
          <a:bodyPr wrap="square" rtlCol="1">
            <a:spAutoFit/>
          </a:bodyPr>
          <a:lstStyle/>
          <a:p>
            <a:pPr algn="ctr"/>
            <a:r>
              <a:rPr lang="ar-SA" sz="5400" dirty="0" smtClean="0"/>
              <a:t>2</a:t>
            </a:r>
            <a:endParaRPr lang="ar-SA" sz="5400" dirty="0"/>
          </a:p>
        </p:txBody>
      </p:sp>
      <p:sp>
        <p:nvSpPr>
          <p:cNvPr id="51" name="مربع نص 50"/>
          <p:cNvSpPr txBox="1"/>
          <p:nvPr/>
        </p:nvSpPr>
        <p:spPr>
          <a:xfrm>
            <a:off x="4178709" y="2477928"/>
            <a:ext cx="1390650" cy="1015663"/>
          </a:xfrm>
          <a:prstGeom prst="rect">
            <a:avLst/>
          </a:prstGeom>
          <a:noFill/>
        </p:spPr>
        <p:txBody>
          <a:bodyPr wrap="square" rtlCol="1">
            <a:spAutoFit/>
          </a:bodyPr>
          <a:lstStyle/>
          <a:p>
            <a:pPr algn="ctr"/>
            <a:r>
              <a:rPr lang="ar-SA" sz="6000" dirty="0">
                <a:solidFill>
                  <a:srgbClr val="00FFFF"/>
                </a:solidFill>
              </a:rPr>
              <a:t>=</a:t>
            </a:r>
          </a:p>
        </p:txBody>
      </p:sp>
      <p:sp>
        <p:nvSpPr>
          <p:cNvPr id="56" name="مربع نص 55"/>
          <p:cNvSpPr txBox="1"/>
          <p:nvPr/>
        </p:nvSpPr>
        <p:spPr>
          <a:xfrm>
            <a:off x="3460340" y="2200870"/>
            <a:ext cx="938980" cy="923330"/>
          </a:xfrm>
          <a:prstGeom prst="rect">
            <a:avLst/>
          </a:prstGeom>
          <a:noFill/>
        </p:spPr>
        <p:txBody>
          <a:bodyPr wrap="square" rtlCol="1">
            <a:spAutoFit/>
          </a:bodyPr>
          <a:lstStyle/>
          <a:p>
            <a:pPr algn="ctr"/>
            <a:r>
              <a:rPr lang="ar-SA" sz="5400" dirty="0" smtClean="0"/>
              <a:t>2</a:t>
            </a:r>
            <a:endParaRPr lang="ar-SA" sz="5400" dirty="0"/>
          </a:p>
        </p:txBody>
      </p:sp>
      <p:cxnSp>
        <p:nvCxnSpPr>
          <p:cNvPr id="57" name="رابط مستقيم 56"/>
          <p:cNvCxnSpPr/>
          <p:nvPr/>
        </p:nvCxnSpPr>
        <p:spPr>
          <a:xfrm flipH="1">
            <a:off x="3625031" y="2915038"/>
            <a:ext cx="723899" cy="0"/>
          </a:xfrm>
          <a:prstGeom prst="line">
            <a:avLst/>
          </a:prstGeom>
          <a:ln w="63500">
            <a:solidFill>
              <a:schemeClr val="accent2"/>
            </a:solidFill>
          </a:ln>
        </p:spPr>
        <p:style>
          <a:lnRef idx="3">
            <a:schemeClr val="dk1"/>
          </a:lnRef>
          <a:fillRef idx="0">
            <a:schemeClr val="dk1"/>
          </a:fillRef>
          <a:effectRef idx="2">
            <a:schemeClr val="dk1"/>
          </a:effectRef>
          <a:fontRef idx="minor">
            <a:schemeClr val="tx1"/>
          </a:fontRef>
        </p:style>
      </p:cxnSp>
      <p:sp>
        <p:nvSpPr>
          <p:cNvPr id="58" name="مربع نص 57"/>
          <p:cNvSpPr txBox="1"/>
          <p:nvPr/>
        </p:nvSpPr>
        <p:spPr>
          <a:xfrm>
            <a:off x="3409950" y="2915038"/>
            <a:ext cx="938980" cy="923330"/>
          </a:xfrm>
          <a:prstGeom prst="rect">
            <a:avLst/>
          </a:prstGeom>
          <a:noFill/>
        </p:spPr>
        <p:txBody>
          <a:bodyPr wrap="square" rtlCol="1">
            <a:spAutoFit/>
          </a:bodyPr>
          <a:lstStyle/>
          <a:p>
            <a:pPr algn="ctr"/>
            <a:r>
              <a:rPr lang="ar-SA" sz="5400" dirty="0"/>
              <a:t>4</a:t>
            </a:r>
          </a:p>
        </p:txBody>
      </p:sp>
      <p:sp>
        <p:nvSpPr>
          <p:cNvPr id="59" name="مربع نص 58"/>
          <p:cNvSpPr txBox="1"/>
          <p:nvPr/>
        </p:nvSpPr>
        <p:spPr>
          <a:xfrm>
            <a:off x="616360" y="641358"/>
            <a:ext cx="938980" cy="923330"/>
          </a:xfrm>
          <a:prstGeom prst="rect">
            <a:avLst/>
          </a:prstGeom>
          <a:noFill/>
        </p:spPr>
        <p:txBody>
          <a:bodyPr wrap="square" rtlCol="1">
            <a:spAutoFit/>
          </a:bodyPr>
          <a:lstStyle/>
          <a:p>
            <a:pPr algn="ctr"/>
            <a:r>
              <a:rPr lang="ar-SA" sz="5400" dirty="0"/>
              <a:t>4</a:t>
            </a:r>
          </a:p>
        </p:txBody>
      </p:sp>
      <p:cxnSp>
        <p:nvCxnSpPr>
          <p:cNvPr id="60" name="رابط مستقيم 59"/>
          <p:cNvCxnSpPr/>
          <p:nvPr/>
        </p:nvCxnSpPr>
        <p:spPr>
          <a:xfrm flipH="1">
            <a:off x="781051" y="1355526"/>
            <a:ext cx="723899" cy="0"/>
          </a:xfrm>
          <a:prstGeom prst="line">
            <a:avLst/>
          </a:prstGeom>
          <a:ln w="63500">
            <a:solidFill>
              <a:schemeClr val="accent2"/>
            </a:solidFill>
          </a:ln>
        </p:spPr>
        <p:style>
          <a:lnRef idx="3">
            <a:schemeClr val="dk1"/>
          </a:lnRef>
          <a:fillRef idx="0">
            <a:schemeClr val="dk1"/>
          </a:fillRef>
          <a:effectRef idx="2">
            <a:schemeClr val="dk1"/>
          </a:effectRef>
          <a:fontRef idx="minor">
            <a:schemeClr val="tx1"/>
          </a:fontRef>
        </p:style>
      </p:cxnSp>
      <p:sp>
        <p:nvSpPr>
          <p:cNvPr id="61" name="مربع نص 60"/>
          <p:cNvSpPr txBox="1"/>
          <p:nvPr/>
        </p:nvSpPr>
        <p:spPr>
          <a:xfrm>
            <a:off x="565970" y="1355526"/>
            <a:ext cx="938980" cy="923330"/>
          </a:xfrm>
          <a:prstGeom prst="rect">
            <a:avLst/>
          </a:prstGeom>
          <a:noFill/>
        </p:spPr>
        <p:txBody>
          <a:bodyPr wrap="square" rtlCol="1">
            <a:spAutoFit/>
          </a:bodyPr>
          <a:lstStyle/>
          <a:p>
            <a:pPr algn="ctr"/>
            <a:r>
              <a:rPr lang="ar-SA" sz="5400" dirty="0"/>
              <a:t>4</a:t>
            </a:r>
          </a:p>
        </p:txBody>
      </p:sp>
      <p:sp>
        <p:nvSpPr>
          <p:cNvPr id="62" name="مربع نص 61"/>
          <p:cNvSpPr txBox="1"/>
          <p:nvPr/>
        </p:nvSpPr>
        <p:spPr>
          <a:xfrm>
            <a:off x="1257301" y="847694"/>
            <a:ext cx="1390650" cy="1015663"/>
          </a:xfrm>
          <a:prstGeom prst="rect">
            <a:avLst/>
          </a:prstGeom>
          <a:noFill/>
        </p:spPr>
        <p:txBody>
          <a:bodyPr wrap="square" rtlCol="1">
            <a:spAutoFit/>
          </a:bodyPr>
          <a:lstStyle/>
          <a:p>
            <a:pPr algn="ctr"/>
            <a:r>
              <a:rPr lang="ar-SA" sz="6000" dirty="0">
                <a:solidFill>
                  <a:srgbClr val="00FFFF"/>
                </a:solidFill>
              </a:rPr>
              <a:t>=</a:t>
            </a:r>
          </a:p>
        </p:txBody>
      </p:sp>
      <p:pic>
        <p:nvPicPr>
          <p:cNvPr id="3076" name="Picture 4" descr="Teacher | BIDYAAN">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653231" y="2477928"/>
            <a:ext cx="2971800" cy="3503118"/>
          </a:xfrm>
          <a:prstGeom prst="rect">
            <a:avLst/>
          </a:prstGeom>
          <a:noFill/>
          <a:extLst>
            <a:ext uri="{909E8E84-426E-40DD-AFC4-6F175D3DCCD1}">
              <a14:hiddenFill xmlns:a14="http://schemas.microsoft.com/office/drawing/2010/main">
                <a:solidFill>
                  <a:srgbClr val="FFFFFF"/>
                </a:solidFill>
              </a14:hiddenFill>
            </a:ext>
          </a:extLst>
        </p:spPr>
      </p:pic>
      <p:sp>
        <p:nvSpPr>
          <p:cNvPr id="55" name="مربع نص 54"/>
          <p:cNvSpPr txBox="1"/>
          <p:nvPr/>
        </p:nvSpPr>
        <p:spPr>
          <a:xfrm>
            <a:off x="8896350" y="3942100"/>
            <a:ext cx="2571749" cy="707886"/>
          </a:xfrm>
          <a:prstGeom prst="rect">
            <a:avLst/>
          </a:prstGeom>
          <a:noFill/>
        </p:spPr>
        <p:txBody>
          <a:bodyPr wrap="square" rtlCol="1">
            <a:spAutoFit/>
          </a:bodyPr>
          <a:lstStyle/>
          <a:p>
            <a:r>
              <a:rPr lang="ar-SA" sz="4000" dirty="0" smtClean="0"/>
              <a:t>إذاً الكَسران </a:t>
            </a:r>
            <a:endParaRPr lang="ar-SA" sz="4000" dirty="0"/>
          </a:p>
        </p:txBody>
      </p:sp>
      <p:sp>
        <p:nvSpPr>
          <p:cNvPr id="72" name="مربع نص 71"/>
          <p:cNvSpPr txBox="1"/>
          <p:nvPr/>
        </p:nvSpPr>
        <p:spPr>
          <a:xfrm>
            <a:off x="8407810" y="3581875"/>
            <a:ext cx="938980" cy="923330"/>
          </a:xfrm>
          <a:prstGeom prst="rect">
            <a:avLst/>
          </a:prstGeom>
          <a:noFill/>
        </p:spPr>
        <p:txBody>
          <a:bodyPr wrap="square" rtlCol="1">
            <a:spAutoFit/>
          </a:bodyPr>
          <a:lstStyle/>
          <a:p>
            <a:pPr algn="ctr"/>
            <a:r>
              <a:rPr lang="ar-SA" sz="5400" dirty="0" smtClean="0"/>
              <a:t>2</a:t>
            </a:r>
            <a:endParaRPr lang="ar-SA" sz="5400" dirty="0"/>
          </a:p>
        </p:txBody>
      </p:sp>
      <p:cxnSp>
        <p:nvCxnSpPr>
          <p:cNvPr id="73" name="رابط مستقيم 72"/>
          <p:cNvCxnSpPr/>
          <p:nvPr/>
        </p:nvCxnSpPr>
        <p:spPr>
          <a:xfrm flipH="1">
            <a:off x="8572501" y="4296043"/>
            <a:ext cx="723899" cy="0"/>
          </a:xfrm>
          <a:prstGeom prst="line">
            <a:avLst/>
          </a:prstGeom>
          <a:ln w="63500">
            <a:solidFill>
              <a:schemeClr val="accent2"/>
            </a:solidFill>
          </a:ln>
        </p:spPr>
        <p:style>
          <a:lnRef idx="3">
            <a:schemeClr val="dk1"/>
          </a:lnRef>
          <a:fillRef idx="0">
            <a:schemeClr val="dk1"/>
          </a:fillRef>
          <a:effectRef idx="2">
            <a:schemeClr val="dk1"/>
          </a:effectRef>
          <a:fontRef idx="minor">
            <a:schemeClr val="tx1"/>
          </a:fontRef>
        </p:style>
      </p:cxnSp>
      <p:sp>
        <p:nvSpPr>
          <p:cNvPr id="74" name="مربع نص 73"/>
          <p:cNvSpPr txBox="1"/>
          <p:nvPr/>
        </p:nvSpPr>
        <p:spPr>
          <a:xfrm>
            <a:off x="8357420" y="4296043"/>
            <a:ext cx="938980" cy="923330"/>
          </a:xfrm>
          <a:prstGeom prst="rect">
            <a:avLst/>
          </a:prstGeom>
          <a:noFill/>
        </p:spPr>
        <p:txBody>
          <a:bodyPr wrap="square" rtlCol="1">
            <a:spAutoFit/>
          </a:bodyPr>
          <a:lstStyle/>
          <a:p>
            <a:pPr algn="ctr"/>
            <a:r>
              <a:rPr lang="ar-SA" sz="5400" dirty="0" smtClean="0"/>
              <a:t>2</a:t>
            </a:r>
            <a:endParaRPr lang="ar-SA" sz="5400" dirty="0"/>
          </a:p>
        </p:txBody>
      </p:sp>
      <p:sp>
        <p:nvSpPr>
          <p:cNvPr id="75" name="مربع نص 74"/>
          <p:cNvSpPr txBox="1"/>
          <p:nvPr/>
        </p:nvSpPr>
        <p:spPr>
          <a:xfrm>
            <a:off x="6806380" y="3564938"/>
            <a:ext cx="938980" cy="923330"/>
          </a:xfrm>
          <a:prstGeom prst="rect">
            <a:avLst/>
          </a:prstGeom>
          <a:noFill/>
        </p:spPr>
        <p:txBody>
          <a:bodyPr wrap="square" rtlCol="1">
            <a:spAutoFit/>
          </a:bodyPr>
          <a:lstStyle/>
          <a:p>
            <a:pPr algn="ctr"/>
            <a:r>
              <a:rPr lang="ar-SA" sz="5400" dirty="0"/>
              <a:t>4</a:t>
            </a:r>
          </a:p>
        </p:txBody>
      </p:sp>
      <p:cxnSp>
        <p:nvCxnSpPr>
          <p:cNvPr id="76" name="رابط مستقيم 75"/>
          <p:cNvCxnSpPr/>
          <p:nvPr/>
        </p:nvCxnSpPr>
        <p:spPr>
          <a:xfrm flipH="1">
            <a:off x="6971071" y="4279106"/>
            <a:ext cx="723899" cy="0"/>
          </a:xfrm>
          <a:prstGeom prst="line">
            <a:avLst/>
          </a:prstGeom>
          <a:ln w="63500">
            <a:solidFill>
              <a:schemeClr val="accent2"/>
            </a:solidFill>
          </a:ln>
        </p:spPr>
        <p:style>
          <a:lnRef idx="3">
            <a:schemeClr val="dk1"/>
          </a:lnRef>
          <a:fillRef idx="0">
            <a:schemeClr val="dk1"/>
          </a:fillRef>
          <a:effectRef idx="2">
            <a:schemeClr val="dk1"/>
          </a:effectRef>
          <a:fontRef idx="minor">
            <a:schemeClr val="tx1"/>
          </a:fontRef>
        </p:style>
      </p:cxnSp>
      <p:sp>
        <p:nvSpPr>
          <p:cNvPr id="77" name="مربع نص 76"/>
          <p:cNvSpPr txBox="1"/>
          <p:nvPr/>
        </p:nvSpPr>
        <p:spPr>
          <a:xfrm>
            <a:off x="6858000" y="4272666"/>
            <a:ext cx="938980" cy="923330"/>
          </a:xfrm>
          <a:prstGeom prst="rect">
            <a:avLst/>
          </a:prstGeom>
          <a:noFill/>
        </p:spPr>
        <p:txBody>
          <a:bodyPr wrap="square" rtlCol="1">
            <a:spAutoFit/>
          </a:bodyPr>
          <a:lstStyle/>
          <a:p>
            <a:pPr algn="ctr"/>
            <a:r>
              <a:rPr lang="ar-SA" sz="5400" dirty="0"/>
              <a:t>4</a:t>
            </a:r>
          </a:p>
        </p:txBody>
      </p:sp>
      <p:sp>
        <p:nvSpPr>
          <p:cNvPr id="78" name="مربع نص 77"/>
          <p:cNvSpPr txBox="1"/>
          <p:nvPr/>
        </p:nvSpPr>
        <p:spPr>
          <a:xfrm>
            <a:off x="3625031" y="3893225"/>
            <a:ext cx="3531009" cy="707886"/>
          </a:xfrm>
          <a:prstGeom prst="rect">
            <a:avLst/>
          </a:prstGeom>
          <a:noFill/>
        </p:spPr>
        <p:txBody>
          <a:bodyPr wrap="square" rtlCol="1">
            <a:spAutoFit/>
          </a:bodyPr>
          <a:lstStyle/>
          <a:p>
            <a:pPr algn="ctr"/>
            <a:r>
              <a:rPr lang="ar-SA" sz="4000" dirty="0" smtClean="0"/>
              <a:t>كَسران مُتكافئان</a:t>
            </a:r>
            <a:endParaRPr lang="ar-SA" sz="4000" dirty="0"/>
          </a:p>
        </p:txBody>
      </p:sp>
      <p:sp>
        <p:nvSpPr>
          <p:cNvPr id="79" name="مربع نص 78"/>
          <p:cNvSpPr txBox="1"/>
          <p:nvPr/>
        </p:nvSpPr>
        <p:spPr>
          <a:xfrm>
            <a:off x="8965790" y="5281851"/>
            <a:ext cx="2571749" cy="707886"/>
          </a:xfrm>
          <a:prstGeom prst="rect">
            <a:avLst/>
          </a:prstGeom>
          <a:noFill/>
        </p:spPr>
        <p:txBody>
          <a:bodyPr wrap="square" rtlCol="1">
            <a:spAutoFit/>
          </a:bodyPr>
          <a:lstStyle/>
          <a:p>
            <a:r>
              <a:rPr lang="ar-SA" sz="4000" dirty="0" smtClean="0">
                <a:solidFill>
                  <a:srgbClr val="CC00FF"/>
                </a:solidFill>
              </a:rPr>
              <a:t>وَ الكَسران </a:t>
            </a:r>
            <a:endParaRPr lang="ar-SA" sz="4000" dirty="0">
              <a:solidFill>
                <a:srgbClr val="CC00FF"/>
              </a:solidFill>
            </a:endParaRPr>
          </a:p>
        </p:txBody>
      </p:sp>
      <p:sp>
        <p:nvSpPr>
          <p:cNvPr id="80" name="مربع نص 79"/>
          <p:cNvSpPr txBox="1"/>
          <p:nvPr/>
        </p:nvSpPr>
        <p:spPr>
          <a:xfrm>
            <a:off x="8477250" y="4921626"/>
            <a:ext cx="938980" cy="923330"/>
          </a:xfrm>
          <a:prstGeom prst="rect">
            <a:avLst/>
          </a:prstGeom>
          <a:noFill/>
        </p:spPr>
        <p:txBody>
          <a:bodyPr wrap="square" rtlCol="1">
            <a:spAutoFit/>
          </a:bodyPr>
          <a:lstStyle/>
          <a:p>
            <a:pPr algn="ctr"/>
            <a:r>
              <a:rPr lang="ar-SA" sz="5400" dirty="0">
                <a:solidFill>
                  <a:srgbClr val="CC00FF"/>
                </a:solidFill>
              </a:rPr>
              <a:t>1</a:t>
            </a:r>
          </a:p>
        </p:txBody>
      </p:sp>
      <p:cxnSp>
        <p:nvCxnSpPr>
          <p:cNvPr id="81" name="رابط مستقيم 80"/>
          <p:cNvCxnSpPr/>
          <p:nvPr/>
        </p:nvCxnSpPr>
        <p:spPr>
          <a:xfrm flipH="1">
            <a:off x="8641941" y="5635794"/>
            <a:ext cx="723899" cy="0"/>
          </a:xfrm>
          <a:prstGeom prst="line">
            <a:avLst/>
          </a:prstGeom>
          <a:ln w="63500">
            <a:solidFill>
              <a:schemeClr val="accent2"/>
            </a:solidFill>
          </a:ln>
        </p:spPr>
        <p:style>
          <a:lnRef idx="3">
            <a:schemeClr val="dk1"/>
          </a:lnRef>
          <a:fillRef idx="0">
            <a:schemeClr val="dk1"/>
          </a:fillRef>
          <a:effectRef idx="2">
            <a:schemeClr val="dk1"/>
          </a:effectRef>
          <a:fontRef idx="minor">
            <a:schemeClr val="tx1"/>
          </a:fontRef>
        </p:style>
      </p:cxnSp>
      <p:sp>
        <p:nvSpPr>
          <p:cNvPr id="82" name="مربع نص 81"/>
          <p:cNvSpPr txBox="1"/>
          <p:nvPr/>
        </p:nvSpPr>
        <p:spPr>
          <a:xfrm>
            <a:off x="8426860" y="5635794"/>
            <a:ext cx="938980" cy="923330"/>
          </a:xfrm>
          <a:prstGeom prst="rect">
            <a:avLst/>
          </a:prstGeom>
          <a:noFill/>
        </p:spPr>
        <p:txBody>
          <a:bodyPr wrap="square" rtlCol="1">
            <a:spAutoFit/>
          </a:bodyPr>
          <a:lstStyle/>
          <a:p>
            <a:pPr algn="ctr"/>
            <a:r>
              <a:rPr lang="ar-SA" sz="5400" dirty="0" smtClean="0">
                <a:solidFill>
                  <a:srgbClr val="CC00FF"/>
                </a:solidFill>
              </a:rPr>
              <a:t>2</a:t>
            </a:r>
            <a:endParaRPr lang="ar-SA" sz="5400" dirty="0">
              <a:solidFill>
                <a:srgbClr val="CC00FF"/>
              </a:solidFill>
            </a:endParaRPr>
          </a:p>
        </p:txBody>
      </p:sp>
      <p:sp>
        <p:nvSpPr>
          <p:cNvPr id="83" name="مربع نص 82"/>
          <p:cNvSpPr txBox="1"/>
          <p:nvPr/>
        </p:nvSpPr>
        <p:spPr>
          <a:xfrm>
            <a:off x="6797121" y="4921626"/>
            <a:ext cx="938980" cy="923330"/>
          </a:xfrm>
          <a:prstGeom prst="rect">
            <a:avLst/>
          </a:prstGeom>
          <a:noFill/>
        </p:spPr>
        <p:txBody>
          <a:bodyPr wrap="square" rtlCol="1">
            <a:spAutoFit/>
          </a:bodyPr>
          <a:lstStyle/>
          <a:p>
            <a:pPr algn="ctr"/>
            <a:r>
              <a:rPr lang="ar-SA" sz="5400" dirty="0" smtClean="0">
                <a:solidFill>
                  <a:srgbClr val="CC00FF"/>
                </a:solidFill>
              </a:rPr>
              <a:t>2</a:t>
            </a:r>
            <a:endParaRPr lang="ar-SA" sz="5400" dirty="0">
              <a:solidFill>
                <a:srgbClr val="CC00FF"/>
              </a:solidFill>
            </a:endParaRPr>
          </a:p>
        </p:txBody>
      </p:sp>
      <p:cxnSp>
        <p:nvCxnSpPr>
          <p:cNvPr id="84" name="رابط مستقيم 83"/>
          <p:cNvCxnSpPr/>
          <p:nvPr/>
        </p:nvCxnSpPr>
        <p:spPr>
          <a:xfrm flipH="1">
            <a:off x="6825335" y="5641642"/>
            <a:ext cx="723899" cy="0"/>
          </a:xfrm>
          <a:prstGeom prst="line">
            <a:avLst/>
          </a:prstGeom>
          <a:ln w="63500">
            <a:solidFill>
              <a:schemeClr val="accent2"/>
            </a:solidFill>
          </a:ln>
        </p:spPr>
        <p:style>
          <a:lnRef idx="3">
            <a:schemeClr val="dk1"/>
          </a:lnRef>
          <a:fillRef idx="0">
            <a:schemeClr val="dk1"/>
          </a:fillRef>
          <a:effectRef idx="2">
            <a:schemeClr val="dk1"/>
          </a:effectRef>
          <a:fontRef idx="minor">
            <a:schemeClr val="tx1"/>
          </a:fontRef>
        </p:style>
      </p:cxnSp>
      <p:sp>
        <p:nvSpPr>
          <p:cNvPr id="85" name="مربع نص 84"/>
          <p:cNvSpPr txBox="1"/>
          <p:nvPr/>
        </p:nvSpPr>
        <p:spPr>
          <a:xfrm>
            <a:off x="6806380" y="5630443"/>
            <a:ext cx="938980" cy="923330"/>
          </a:xfrm>
          <a:prstGeom prst="rect">
            <a:avLst/>
          </a:prstGeom>
          <a:noFill/>
        </p:spPr>
        <p:txBody>
          <a:bodyPr wrap="square" rtlCol="1">
            <a:spAutoFit/>
          </a:bodyPr>
          <a:lstStyle/>
          <a:p>
            <a:pPr algn="ctr"/>
            <a:r>
              <a:rPr lang="ar-SA" sz="5400" dirty="0">
                <a:solidFill>
                  <a:srgbClr val="CC00FF"/>
                </a:solidFill>
              </a:rPr>
              <a:t>4</a:t>
            </a:r>
          </a:p>
        </p:txBody>
      </p:sp>
      <p:sp>
        <p:nvSpPr>
          <p:cNvPr id="86" name="مربع نص 85"/>
          <p:cNvSpPr txBox="1"/>
          <p:nvPr/>
        </p:nvSpPr>
        <p:spPr>
          <a:xfrm>
            <a:off x="3562350" y="5232976"/>
            <a:ext cx="3295650" cy="707886"/>
          </a:xfrm>
          <a:prstGeom prst="rect">
            <a:avLst/>
          </a:prstGeom>
          <a:noFill/>
        </p:spPr>
        <p:txBody>
          <a:bodyPr wrap="square" rtlCol="1">
            <a:spAutoFit/>
          </a:bodyPr>
          <a:lstStyle/>
          <a:p>
            <a:pPr algn="ctr"/>
            <a:r>
              <a:rPr lang="ar-SA" sz="4000" dirty="0" smtClean="0">
                <a:solidFill>
                  <a:srgbClr val="CC00FF"/>
                </a:solidFill>
              </a:rPr>
              <a:t>كَسران مُتكافئان</a:t>
            </a:r>
            <a:endParaRPr lang="ar-SA" sz="4000" dirty="0">
              <a:solidFill>
                <a:srgbClr val="CC00FF"/>
              </a:solidFill>
            </a:endParaRPr>
          </a:p>
        </p:txBody>
      </p:sp>
      <p:sp>
        <p:nvSpPr>
          <p:cNvPr id="6" name="مربع نص 5"/>
          <p:cNvSpPr txBox="1"/>
          <p:nvPr/>
        </p:nvSpPr>
        <p:spPr>
          <a:xfrm>
            <a:off x="7596968" y="3680430"/>
            <a:ext cx="858576" cy="1015663"/>
          </a:xfrm>
          <a:prstGeom prst="rect">
            <a:avLst/>
          </a:prstGeom>
          <a:noFill/>
        </p:spPr>
        <p:txBody>
          <a:bodyPr wrap="square" rtlCol="1">
            <a:spAutoFit/>
          </a:bodyPr>
          <a:lstStyle/>
          <a:p>
            <a:pPr algn="ctr"/>
            <a:r>
              <a:rPr lang="ar-SA" sz="6000" dirty="0" smtClean="0">
                <a:solidFill>
                  <a:srgbClr val="FFFF00"/>
                </a:solidFill>
              </a:rPr>
              <a:t>وَ</a:t>
            </a:r>
            <a:endParaRPr lang="ar-SA" sz="6000" dirty="0">
              <a:solidFill>
                <a:srgbClr val="FFFF00"/>
              </a:solidFill>
            </a:endParaRPr>
          </a:p>
        </p:txBody>
      </p:sp>
      <p:sp>
        <p:nvSpPr>
          <p:cNvPr id="63" name="مربع نص 62"/>
          <p:cNvSpPr txBox="1"/>
          <p:nvPr/>
        </p:nvSpPr>
        <p:spPr>
          <a:xfrm>
            <a:off x="7644230" y="5133810"/>
            <a:ext cx="858576" cy="1015663"/>
          </a:xfrm>
          <a:prstGeom prst="rect">
            <a:avLst/>
          </a:prstGeom>
          <a:noFill/>
        </p:spPr>
        <p:txBody>
          <a:bodyPr wrap="square" rtlCol="1">
            <a:spAutoFit/>
          </a:bodyPr>
          <a:lstStyle/>
          <a:p>
            <a:pPr algn="ctr"/>
            <a:r>
              <a:rPr lang="ar-SA" sz="6000" dirty="0" smtClean="0">
                <a:solidFill>
                  <a:srgbClr val="FFFF00"/>
                </a:solidFill>
              </a:rPr>
              <a:t>وَ</a:t>
            </a:r>
            <a:endParaRPr lang="ar-SA" sz="6000" dirty="0">
              <a:solidFill>
                <a:srgbClr val="FFFF00"/>
              </a:solidFill>
            </a:endParaRPr>
          </a:p>
        </p:txBody>
      </p:sp>
    </p:spTree>
    <p:extLst>
      <p:ext uri="{BB962C8B-B14F-4D97-AF65-F5344CB8AC3E}">
        <p14:creationId xmlns:p14="http://schemas.microsoft.com/office/powerpoint/2010/main" val="3653594394"/>
      </p:ext>
    </p:extLst>
  </p:cSld>
  <p:clrMapOvr>
    <a:masterClrMapping/>
  </p:clrMapOvr>
  <mc:AlternateContent xmlns:mc="http://schemas.openxmlformats.org/markup-compatibility/2006" xmlns:p14="http://schemas.microsoft.com/office/powerpoint/2010/main">
    <mc:Choice Requires="p14">
      <p:transition spd="slow" p14:dur="1200">
        <p14:flip dir="l"/>
        <p:sndAc>
          <p:stSnd>
            <p:snd r:embed="rId2" name="chimes.wav"/>
          </p:stSnd>
        </p:sndAc>
      </p:transition>
    </mc:Choice>
    <mc:Fallback xmlns="">
      <p:transition spd="slow">
        <p:fade/>
        <p:sndAc>
          <p:stSnd>
            <p:snd r:embed="rId7"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down)">
                                      <p:cBhvr>
                                        <p:cTn id="23" dur="580">
                                          <p:stCondLst>
                                            <p:cond delay="0"/>
                                          </p:stCondLst>
                                        </p:cTn>
                                        <p:tgtEl>
                                          <p:spTgt spid="4"/>
                                        </p:tgtEl>
                                      </p:cBhvr>
                                    </p:animEffect>
                                    <p:anim calcmode="lin" valueType="num">
                                      <p:cBhvr>
                                        <p:cTn id="24"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9" dur="26">
                                          <p:stCondLst>
                                            <p:cond delay="650"/>
                                          </p:stCondLst>
                                        </p:cTn>
                                        <p:tgtEl>
                                          <p:spTgt spid="4"/>
                                        </p:tgtEl>
                                      </p:cBhvr>
                                      <p:to x="100000" y="60000"/>
                                    </p:animScale>
                                    <p:animScale>
                                      <p:cBhvr>
                                        <p:cTn id="30" dur="166" decel="50000">
                                          <p:stCondLst>
                                            <p:cond delay="676"/>
                                          </p:stCondLst>
                                        </p:cTn>
                                        <p:tgtEl>
                                          <p:spTgt spid="4"/>
                                        </p:tgtEl>
                                      </p:cBhvr>
                                      <p:to x="100000" y="100000"/>
                                    </p:animScale>
                                    <p:animScale>
                                      <p:cBhvr>
                                        <p:cTn id="31" dur="26">
                                          <p:stCondLst>
                                            <p:cond delay="1312"/>
                                          </p:stCondLst>
                                        </p:cTn>
                                        <p:tgtEl>
                                          <p:spTgt spid="4"/>
                                        </p:tgtEl>
                                      </p:cBhvr>
                                      <p:to x="100000" y="80000"/>
                                    </p:animScale>
                                    <p:animScale>
                                      <p:cBhvr>
                                        <p:cTn id="32" dur="166" decel="50000">
                                          <p:stCondLst>
                                            <p:cond delay="1338"/>
                                          </p:stCondLst>
                                        </p:cTn>
                                        <p:tgtEl>
                                          <p:spTgt spid="4"/>
                                        </p:tgtEl>
                                      </p:cBhvr>
                                      <p:to x="100000" y="100000"/>
                                    </p:animScale>
                                    <p:animScale>
                                      <p:cBhvr>
                                        <p:cTn id="33" dur="26">
                                          <p:stCondLst>
                                            <p:cond delay="1642"/>
                                          </p:stCondLst>
                                        </p:cTn>
                                        <p:tgtEl>
                                          <p:spTgt spid="4"/>
                                        </p:tgtEl>
                                      </p:cBhvr>
                                      <p:to x="100000" y="90000"/>
                                    </p:animScale>
                                    <p:animScale>
                                      <p:cBhvr>
                                        <p:cTn id="34" dur="166" decel="50000">
                                          <p:stCondLst>
                                            <p:cond delay="1668"/>
                                          </p:stCondLst>
                                        </p:cTn>
                                        <p:tgtEl>
                                          <p:spTgt spid="4"/>
                                        </p:tgtEl>
                                      </p:cBhvr>
                                      <p:to x="100000" y="100000"/>
                                    </p:animScale>
                                    <p:animScale>
                                      <p:cBhvr>
                                        <p:cTn id="35" dur="26">
                                          <p:stCondLst>
                                            <p:cond delay="1808"/>
                                          </p:stCondLst>
                                        </p:cTn>
                                        <p:tgtEl>
                                          <p:spTgt spid="4"/>
                                        </p:tgtEl>
                                      </p:cBhvr>
                                      <p:to x="100000" y="95000"/>
                                    </p:animScale>
                                    <p:animScale>
                                      <p:cBhvr>
                                        <p:cTn id="36" dur="166" decel="50000">
                                          <p:stCondLst>
                                            <p:cond delay="1834"/>
                                          </p:stCondLst>
                                        </p:cTn>
                                        <p:tgtEl>
                                          <p:spTgt spid="4"/>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26" presetClass="entr" presetSubtype="0" fill="hold" nodeType="click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down)">
                                      <p:cBhvr>
                                        <p:cTn id="41" dur="580">
                                          <p:stCondLst>
                                            <p:cond delay="0"/>
                                          </p:stCondLst>
                                        </p:cTn>
                                        <p:tgtEl>
                                          <p:spTgt spid="8"/>
                                        </p:tgtEl>
                                      </p:cBhvr>
                                    </p:animEffect>
                                    <p:anim calcmode="lin" valueType="num">
                                      <p:cBhvr>
                                        <p:cTn id="42"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7" dur="26">
                                          <p:stCondLst>
                                            <p:cond delay="650"/>
                                          </p:stCondLst>
                                        </p:cTn>
                                        <p:tgtEl>
                                          <p:spTgt spid="8"/>
                                        </p:tgtEl>
                                      </p:cBhvr>
                                      <p:to x="100000" y="60000"/>
                                    </p:animScale>
                                    <p:animScale>
                                      <p:cBhvr>
                                        <p:cTn id="48" dur="166" decel="50000">
                                          <p:stCondLst>
                                            <p:cond delay="676"/>
                                          </p:stCondLst>
                                        </p:cTn>
                                        <p:tgtEl>
                                          <p:spTgt spid="8"/>
                                        </p:tgtEl>
                                      </p:cBhvr>
                                      <p:to x="100000" y="100000"/>
                                    </p:animScale>
                                    <p:animScale>
                                      <p:cBhvr>
                                        <p:cTn id="49" dur="26">
                                          <p:stCondLst>
                                            <p:cond delay="1312"/>
                                          </p:stCondLst>
                                        </p:cTn>
                                        <p:tgtEl>
                                          <p:spTgt spid="8"/>
                                        </p:tgtEl>
                                      </p:cBhvr>
                                      <p:to x="100000" y="80000"/>
                                    </p:animScale>
                                    <p:animScale>
                                      <p:cBhvr>
                                        <p:cTn id="50" dur="166" decel="50000">
                                          <p:stCondLst>
                                            <p:cond delay="1338"/>
                                          </p:stCondLst>
                                        </p:cTn>
                                        <p:tgtEl>
                                          <p:spTgt spid="8"/>
                                        </p:tgtEl>
                                      </p:cBhvr>
                                      <p:to x="100000" y="100000"/>
                                    </p:animScale>
                                    <p:animScale>
                                      <p:cBhvr>
                                        <p:cTn id="51" dur="26">
                                          <p:stCondLst>
                                            <p:cond delay="1642"/>
                                          </p:stCondLst>
                                        </p:cTn>
                                        <p:tgtEl>
                                          <p:spTgt spid="8"/>
                                        </p:tgtEl>
                                      </p:cBhvr>
                                      <p:to x="100000" y="90000"/>
                                    </p:animScale>
                                    <p:animScale>
                                      <p:cBhvr>
                                        <p:cTn id="52" dur="166" decel="50000">
                                          <p:stCondLst>
                                            <p:cond delay="1668"/>
                                          </p:stCondLst>
                                        </p:cTn>
                                        <p:tgtEl>
                                          <p:spTgt spid="8"/>
                                        </p:tgtEl>
                                      </p:cBhvr>
                                      <p:to x="100000" y="100000"/>
                                    </p:animScale>
                                    <p:animScale>
                                      <p:cBhvr>
                                        <p:cTn id="53" dur="26">
                                          <p:stCondLst>
                                            <p:cond delay="1808"/>
                                          </p:stCondLst>
                                        </p:cTn>
                                        <p:tgtEl>
                                          <p:spTgt spid="8"/>
                                        </p:tgtEl>
                                      </p:cBhvr>
                                      <p:to x="100000" y="95000"/>
                                    </p:animScale>
                                    <p:animScale>
                                      <p:cBhvr>
                                        <p:cTn id="54" dur="166" decel="50000">
                                          <p:stCondLst>
                                            <p:cond delay="1834"/>
                                          </p:stCondLst>
                                        </p:cTn>
                                        <p:tgtEl>
                                          <p:spTgt spid="8"/>
                                        </p:tgtEl>
                                      </p:cBhvr>
                                      <p:to x="100000" y="100000"/>
                                    </p:animScale>
                                  </p:childTnLst>
                                </p:cTn>
                              </p:par>
                              <p:par>
                                <p:cTn id="55" presetID="26" presetClass="entr" presetSubtype="0" fill="hold" nodeType="with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down)">
                                      <p:cBhvr>
                                        <p:cTn id="57" dur="580">
                                          <p:stCondLst>
                                            <p:cond delay="0"/>
                                          </p:stCondLst>
                                        </p:cTn>
                                        <p:tgtEl>
                                          <p:spTgt spid="9"/>
                                        </p:tgtEl>
                                      </p:cBhvr>
                                    </p:animEffect>
                                    <p:anim calcmode="lin" valueType="num">
                                      <p:cBhvr>
                                        <p:cTn id="5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63" dur="26">
                                          <p:stCondLst>
                                            <p:cond delay="650"/>
                                          </p:stCondLst>
                                        </p:cTn>
                                        <p:tgtEl>
                                          <p:spTgt spid="9"/>
                                        </p:tgtEl>
                                      </p:cBhvr>
                                      <p:to x="100000" y="60000"/>
                                    </p:animScale>
                                    <p:animScale>
                                      <p:cBhvr>
                                        <p:cTn id="64" dur="166" decel="50000">
                                          <p:stCondLst>
                                            <p:cond delay="676"/>
                                          </p:stCondLst>
                                        </p:cTn>
                                        <p:tgtEl>
                                          <p:spTgt spid="9"/>
                                        </p:tgtEl>
                                      </p:cBhvr>
                                      <p:to x="100000" y="100000"/>
                                    </p:animScale>
                                    <p:animScale>
                                      <p:cBhvr>
                                        <p:cTn id="65" dur="26">
                                          <p:stCondLst>
                                            <p:cond delay="1312"/>
                                          </p:stCondLst>
                                        </p:cTn>
                                        <p:tgtEl>
                                          <p:spTgt spid="9"/>
                                        </p:tgtEl>
                                      </p:cBhvr>
                                      <p:to x="100000" y="80000"/>
                                    </p:animScale>
                                    <p:animScale>
                                      <p:cBhvr>
                                        <p:cTn id="66" dur="166" decel="50000">
                                          <p:stCondLst>
                                            <p:cond delay="1338"/>
                                          </p:stCondLst>
                                        </p:cTn>
                                        <p:tgtEl>
                                          <p:spTgt spid="9"/>
                                        </p:tgtEl>
                                      </p:cBhvr>
                                      <p:to x="100000" y="100000"/>
                                    </p:animScale>
                                    <p:animScale>
                                      <p:cBhvr>
                                        <p:cTn id="67" dur="26">
                                          <p:stCondLst>
                                            <p:cond delay="1642"/>
                                          </p:stCondLst>
                                        </p:cTn>
                                        <p:tgtEl>
                                          <p:spTgt spid="9"/>
                                        </p:tgtEl>
                                      </p:cBhvr>
                                      <p:to x="100000" y="90000"/>
                                    </p:animScale>
                                    <p:animScale>
                                      <p:cBhvr>
                                        <p:cTn id="68" dur="166" decel="50000">
                                          <p:stCondLst>
                                            <p:cond delay="1668"/>
                                          </p:stCondLst>
                                        </p:cTn>
                                        <p:tgtEl>
                                          <p:spTgt spid="9"/>
                                        </p:tgtEl>
                                      </p:cBhvr>
                                      <p:to x="100000" y="100000"/>
                                    </p:animScale>
                                    <p:animScale>
                                      <p:cBhvr>
                                        <p:cTn id="69" dur="26">
                                          <p:stCondLst>
                                            <p:cond delay="1808"/>
                                          </p:stCondLst>
                                        </p:cTn>
                                        <p:tgtEl>
                                          <p:spTgt spid="9"/>
                                        </p:tgtEl>
                                      </p:cBhvr>
                                      <p:to x="100000" y="95000"/>
                                    </p:animScale>
                                    <p:animScale>
                                      <p:cBhvr>
                                        <p:cTn id="70" dur="166" decel="50000">
                                          <p:stCondLst>
                                            <p:cond delay="1834"/>
                                          </p:stCondLst>
                                        </p:cTn>
                                        <p:tgtEl>
                                          <p:spTgt spid="9"/>
                                        </p:tgtEl>
                                      </p:cBhvr>
                                      <p:to x="100000" y="100000"/>
                                    </p:animScale>
                                  </p:childTnLst>
                                </p:cTn>
                              </p:par>
                              <p:par>
                                <p:cTn id="71" presetID="26" presetClass="entr" presetSubtype="0" fill="hold" grpId="0" nodeType="withEffect">
                                  <p:stCondLst>
                                    <p:cond delay="0"/>
                                  </p:stCondLst>
                                  <p:childTnLst>
                                    <p:set>
                                      <p:cBhvr>
                                        <p:cTn id="72" dur="1" fill="hold">
                                          <p:stCondLst>
                                            <p:cond delay="0"/>
                                          </p:stCondLst>
                                        </p:cTn>
                                        <p:tgtEl>
                                          <p:spTgt spid="5"/>
                                        </p:tgtEl>
                                        <p:attrNameLst>
                                          <p:attrName>style.visibility</p:attrName>
                                        </p:attrNameLst>
                                      </p:cBhvr>
                                      <p:to>
                                        <p:strVal val="visible"/>
                                      </p:to>
                                    </p:set>
                                    <p:animEffect transition="in" filter="wipe(down)">
                                      <p:cBhvr>
                                        <p:cTn id="73" dur="580">
                                          <p:stCondLst>
                                            <p:cond delay="0"/>
                                          </p:stCondLst>
                                        </p:cTn>
                                        <p:tgtEl>
                                          <p:spTgt spid="5"/>
                                        </p:tgtEl>
                                      </p:cBhvr>
                                    </p:animEffect>
                                    <p:anim calcmode="lin" valueType="num">
                                      <p:cBhvr>
                                        <p:cTn id="74"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75"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76"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77"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78"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79" dur="26">
                                          <p:stCondLst>
                                            <p:cond delay="650"/>
                                          </p:stCondLst>
                                        </p:cTn>
                                        <p:tgtEl>
                                          <p:spTgt spid="5"/>
                                        </p:tgtEl>
                                      </p:cBhvr>
                                      <p:to x="100000" y="60000"/>
                                    </p:animScale>
                                    <p:animScale>
                                      <p:cBhvr>
                                        <p:cTn id="80" dur="166" decel="50000">
                                          <p:stCondLst>
                                            <p:cond delay="676"/>
                                          </p:stCondLst>
                                        </p:cTn>
                                        <p:tgtEl>
                                          <p:spTgt spid="5"/>
                                        </p:tgtEl>
                                      </p:cBhvr>
                                      <p:to x="100000" y="100000"/>
                                    </p:animScale>
                                    <p:animScale>
                                      <p:cBhvr>
                                        <p:cTn id="81" dur="26">
                                          <p:stCondLst>
                                            <p:cond delay="1312"/>
                                          </p:stCondLst>
                                        </p:cTn>
                                        <p:tgtEl>
                                          <p:spTgt spid="5"/>
                                        </p:tgtEl>
                                      </p:cBhvr>
                                      <p:to x="100000" y="80000"/>
                                    </p:animScale>
                                    <p:animScale>
                                      <p:cBhvr>
                                        <p:cTn id="82" dur="166" decel="50000">
                                          <p:stCondLst>
                                            <p:cond delay="1338"/>
                                          </p:stCondLst>
                                        </p:cTn>
                                        <p:tgtEl>
                                          <p:spTgt spid="5"/>
                                        </p:tgtEl>
                                      </p:cBhvr>
                                      <p:to x="100000" y="100000"/>
                                    </p:animScale>
                                    <p:animScale>
                                      <p:cBhvr>
                                        <p:cTn id="83" dur="26">
                                          <p:stCondLst>
                                            <p:cond delay="1642"/>
                                          </p:stCondLst>
                                        </p:cTn>
                                        <p:tgtEl>
                                          <p:spTgt spid="5"/>
                                        </p:tgtEl>
                                      </p:cBhvr>
                                      <p:to x="100000" y="90000"/>
                                    </p:animScale>
                                    <p:animScale>
                                      <p:cBhvr>
                                        <p:cTn id="84" dur="166" decel="50000">
                                          <p:stCondLst>
                                            <p:cond delay="1668"/>
                                          </p:stCondLst>
                                        </p:cTn>
                                        <p:tgtEl>
                                          <p:spTgt spid="5"/>
                                        </p:tgtEl>
                                      </p:cBhvr>
                                      <p:to x="100000" y="100000"/>
                                    </p:animScale>
                                    <p:animScale>
                                      <p:cBhvr>
                                        <p:cTn id="85" dur="26">
                                          <p:stCondLst>
                                            <p:cond delay="1808"/>
                                          </p:stCondLst>
                                        </p:cTn>
                                        <p:tgtEl>
                                          <p:spTgt spid="5"/>
                                        </p:tgtEl>
                                      </p:cBhvr>
                                      <p:to x="100000" y="95000"/>
                                    </p:animScale>
                                    <p:animScale>
                                      <p:cBhvr>
                                        <p:cTn id="86" dur="166" decel="50000">
                                          <p:stCondLst>
                                            <p:cond delay="1834"/>
                                          </p:stCondLst>
                                        </p:cTn>
                                        <p:tgtEl>
                                          <p:spTgt spid="5"/>
                                        </p:tgtEl>
                                      </p:cBhvr>
                                      <p:to x="100000" y="100000"/>
                                    </p:animScale>
                                  </p:childTnLst>
                                </p:cTn>
                              </p:par>
                              <p:par>
                                <p:cTn id="87" presetID="26" presetClass="entr" presetSubtype="0" fill="hold" nodeType="withEffect">
                                  <p:stCondLst>
                                    <p:cond delay="0"/>
                                  </p:stCondLst>
                                  <p:childTnLst>
                                    <p:set>
                                      <p:cBhvr>
                                        <p:cTn id="88" dur="1" fill="hold">
                                          <p:stCondLst>
                                            <p:cond delay="0"/>
                                          </p:stCondLst>
                                        </p:cTn>
                                        <p:tgtEl>
                                          <p:spTgt spid="7"/>
                                        </p:tgtEl>
                                        <p:attrNameLst>
                                          <p:attrName>style.visibility</p:attrName>
                                        </p:attrNameLst>
                                      </p:cBhvr>
                                      <p:to>
                                        <p:strVal val="visible"/>
                                      </p:to>
                                    </p:set>
                                    <p:animEffect transition="in" filter="wipe(down)">
                                      <p:cBhvr>
                                        <p:cTn id="89" dur="580">
                                          <p:stCondLst>
                                            <p:cond delay="0"/>
                                          </p:stCondLst>
                                        </p:cTn>
                                        <p:tgtEl>
                                          <p:spTgt spid="7"/>
                                        </p:tgtEl>
                                      </p:cBhvr>
                                    </p:animEffect>
                                    <p:anim calcmode="lin" valueType="num">
                                      <p:cBhvr>
                                        <p:cTn id="90"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1"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92"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93"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94"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95" dur="26">
                                          <p:stCondLst>
                                            <p:cond delay="650"/>
                                          </p:stCondLst>
                                        </p:cTn>
                                        <p:tgtEl>
                                          <p:spTgt spid="7"/>
                                        </p:tgtEl>
                                      </p:cBhvr>
                                      <p:to x="100000" y="60000"/>
                                    </p:animScale>
                                    <p:animScale>
                                      <p:cBhvr>
                                        <p:cTn id="96" dur="166" decel="50000">
                                          <p:stCondLst>
                                            <p:cond delay="676"/>
                                          </p:stCondLst>
                                        </p:cTn>
                                        <p:tgtEl>
                                          <p:spTgt spid="7"/>
                                        </p:tgtEl>
                                      </p:cBhvr>
                                      <p:to x="100000" y="100000"/>
                                    </p:animScale>
                                    <p:animScale>
                                      <p:cBhvr>
                                        <p:cTn id="97" dur="26">
                                          <p:stCondLst>
                                            <p:cond delay="1312"/>
                                          </p:stCondLst>
                                        </p:cTn>
                                        <p:tgtEl>
                                          <p:spTgt spid="7"/>
                                        </p:tgtEl>
                                      </p:cBhvr>
                                      <p:to x="100000" y="80000"/>
                                    </p:animScale>
                                    <p:animScale>
                                      <p:cBhvr>
                                        <p:cTn id="98" dur="166" decel="50000">
                                          <p:stCondLst>
                                            <p:cond delay="1338"/>
                                          </p:stCondLst>
                                        </p:cTn>
                                        <p:tgtEl>
                                          <p:spTgt spid="7"/>
                                        </p:tgtEl>
                                      </p:cBhvr>
                                      <p:to x="100000" y="100000"/>
                                    </p:animScale>
                                    <p:animScale>
                                      <p:cBhvr>
                                        <p:cTn id="99" dur="26">
                                          <p:stCondLst>
                                            <p:cond delay="1642"/>
                                          </p:stCondLst>
                                        </p:cTn>
                                        <p:tgtEl>
                                          <p:spTgt spid="7"/>
                                        </p:tgtEl>
                                      </p:cBhvr>
                                      <p:to x="100000" y="90000"/>
                                    </p:animScale>
                                    <p:animScale>
                                      <p:cBhvr>
                                        <p:cTn id="100" dur="166" decel="50000">
                                          <p:stCondLst>
                                            <p:cond delay="1668"/>
                                          </p:stCondLst>
                                        </p:cTn>
                                        <p:tgtEl>
                                          <p:spTgt spid="7"/>
                                        </p:tgtEl>
                                      </p:cBhvr>
                                      <p:to x="100000" y="100000"/>
                                    </p:animScale>
                                    <p:animScale>
                                      <p:cBhvr>
                                        <p:cTn id="101" dur="26">
                                          <p:stCondLst>
                                            <p:cond delay="1808"/>
                                          </p:stCondLst>
                                        </p:cTn>
                                        <p:tgtEl>
                                          <p:spTgt spid="7"/>
                                        </p:tgtEl>
                                      </p:cBhvr>
                                      <p:to x="100000" y="95000"/>
                                    </p:animScale>
                                    <p:animScale>
                                      <p:cBhvr>
                                        <p:cTn id="102" dur="166" decel="50000">
                                          <p:stCondLst>
                                            <p:cond delay="1834"/>
                                          </p:stCondLst>
                                        </p:cTn>
                                        <p:tgtEl>
                                          <p:spTgt spid="7"/>
                                        </p:tgtEl>
                                      </p:cBhvr>
                                      <p:to x="100000" y="100000"/>
                                    </p:animScale>
                                  </p:childTnLst>
                                </p:cTn>
                              </p:par>
                            </p:childTnLst>
                          </p:cTn>
                        </p:par>
                      </p:childTnLst>
                    </p:cTn>
                  </p:par>
                  <p:par>
                    <p:cTn id="103" fill="hold">
                      <p:stCondLst>
                        <p:cond delay="indefinite"/>
                      </p:stCondLst>
                      <p:childTnLst>
                        <p:par>
                          <p:cTn id="104" fill="hold">
                            <p:stCondLst>
                              <p:cond delay="0"/>
                            </p:stCondLst>
                            <p:childTnLst>
                              <p:par>
                                <p:cTn id="105" presetID="26" presetClass="entr" presetSubtype="0" fill="hold" grpId="0" nodeType="clickEffect">
                                  <p:stCondLst>
                                    <p:cond delay="0"/>
                                  </p:stCondLst>
                                  <p:childTnLst>
                                    <p:set>
                                      <p:cBhvr>
                                        <p:cTn id="106" dur="1" fill="hold">
                                          <p:stCondLst>
                                            <p:cond delay="0"/>
                                          </p:stCondLst>
                                        </p:cTn>
                                        <p:tgtEl>
                                          <p:spTgt spid="10"/>
                                        </p:tgtEl>
                                        <p:attrNameLst>
                                          <p:attrName>style.visibility</p:attrName>
                                        </p:attrNameLst>
                                      </p:cBhvr>
                                      <p:to>
                                        <p:strVal val="visible"/>
                                      </p:to>
                                    </p:set>
                                    <p:animEffect transition="in" filter="wipe(down)">
                                      <p:cBhvr>
                                        <p:cTn id="107" dur="580">
                                          <p:stCondLst>
                                            <p:cond delay="0"/>
                                          </p:stCondLst>
                                        </p:cTn>
                                        <p:tgtEl>
                                          <p:spTgt spid="10"/>
                                        </p:tgtEl>
                                      </p:cBhvr>
                                    </p:animEffect>
                                    <p:anim calcmode="lin" valueType="num">
                                      <p:cBhvr>
                                        <p:cTn id="10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10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1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1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1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13" dur="26">
                                          <p:stCondLst>
                                            <p:cond delay="650"/>
                                          </p:stCondLst>
                                        </p:cTn>
                                        <p:tgtEl>
                                          <p:spTgt spid="10"/>
                                        </p:tgtEl>
                                      </p:cBhvr>
                                      <p:to x="100000" y="60000"/>
                                    </p:animScale>
                                    <p:animScale>
                                      <p:cBhvr>
                                        <p:cTn id="114" dur="166" decel="50000">
                                          <p:stCondLst>
                                            <p:cond delay="676"/>
                                          </p:stCondLst>
                                        </p:cTn>
                                        <p:tgtEl>
                                          <p:spTgt spid="10"/>
                                        </p:tgtEl>
                                      </p:cBhvr>
                                      <p:to x="100000" y="100000"/>
                                    </p:animScale>
                                    <p:animScale>
                                      <p:cBhvr>
                                        <p:cTn id="115" dur="26">
                                          <p:stCondLst>
                                            <p:cond delay="1312"/>
                                          </p:stCondLst>
                                        </p:cTn>
                                        <p:tgtEl>
                                          <p:spTgt spid="10"/>
                                        </p:tgtEl>
                                      </p:cBhvr>
                                      <p:to x="100000" y="80000"/>
                                    </p:animScale>
                                    <p:animScale>
                                      <p:cBhvr>
                                        <p:cTn id="116" dur="166" decel="50000">
                                          <p:stCondLst>
                                            <p:cond delay="1338"/>
                                          </p:stCondLst>
                                        </p:cTn>
                                        <p:tgtEl>
                                          <p:spTgt spid="10"/>
                                        </p:tgtEl>
                                      </p:cBhvr>
                                      <p:to x="100000" y="100000"/>
                                    </p:animScale>
                                    <p:animScale>
                                      <p:cBhvr>
                                        <p:cTn id="117" dur="26">
                                          <p:stCondLst>
                                            <p:cond delay="1642"/>
                                          </p:stCondLst>
                                        </p:cTn>
                                        <p:tgtEl>
                                          <p:spTgt spid="10"/>
                                        </p:tgtEl>
                                      </p:cBhvr>
                                      <p:to x="100000" y="90000"/>
                                    </p:animScale>
                                    <p:animScale>
                                      <p:cBhvr>
                                        <p:cTn id="118" dur="166" decel="50000">
                                          <p:stCondLst>
                                            <p:cond delay="1668"/>
                                          </p:stCondLst>
                                        </p:cTn>
                                        <p:tgtEl>
                                          <p:spTgt spid="10"/>
                                        </p:tgtEl>
                                      </p:cBhvr>
                                      <p:to x="100000" y="100000"/>
                                    </p:animScale>
                                    <p:animScale>
                                      <p:cBhvr>
                                        <p:cTn id="119" dur="26">
                                          <p:stCondLst>
                                            <p:cond delay="1808"/>
                                          </p:stCondLst>
                                        </p:cTn>
                                        <p:tgtEl>
                                          <p:spTgt spid="10"/>
                                        </p:tgtEl>
                                      </p:cBhvr>
                                      <p:to x="100000" y="95000"/>
                                    </p:animScale>
                                    <p:animScale>
                                      <p:cBhvr>
                                        <p:cTn id="120" dur="166" decel="50000">
                                          <p:stCondLst>
                                            <p:cond delay="1834"/>
                                          </p:stCondLst>
                                        </p:cTn>
                                        <p:tgtEl>
                                          <p:spTgt spid="10"/>
                                        </p:tgtEl>
                                      </p:cBhvr>
                                      <p:to x="100000" y="100000"/>
                                    </p:animScale>
                                  </p:childTnLst>
                                </p:cTn>
                              </p:par>
                              <p:par>
                                <p:cTn id="121" presetID="26" presetClass="entr" presetSubtype="0" fill="hold" nodeType="withEffect">
                                  <p:stCondLst>
                                    <p:cond delay="0"/>
                                  </p:stCondLst>
                                  <p:childTnLst>
                                    <p:set>
                                      <p:cBhvr>
                                        <p:cTn id="122" dur="1" fill="hold">
                                          <p:stCondLst>
                                            <p:cond delay="0"/>
                                          </p:stCondLst>
                                        </p:cTn>
                                        <p:tgtEl>
                                          <p:spTgt spid="11"/>
                                        </p:tgtEl>
                                        <p:attrNameLst>
                                          <p:attrName>style.visibility</p:attrName>
                                        </p:attrNameLst>
                                      </p:cBhvr>
                                      <p:to>
                                        <p:strVal val="visible"/>
                                      </p:to>
                                    </p:set>
                                    <p:animEffect transition="in" filter="wipe(down)">
                                      <p:cBhvr>
                                        <p:cTn id="123" dur="580">
                                          <p:stCondLst>
                                            <p:cond delay="0"/>
                                          </p:stCondLst>
                                        </p:cTn>
                                        <p:tgtEl>
                                          <p:spTgt spid="11"/>
                                        </p:tgtEl>
                                      </p:cBhvr>
                                    </p:animEffect>
                                    <p:anim calcmode="lin" valueType="num">
                                      <p:cBhvr>
                                        <p:cTn id="124"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5"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6"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7"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8"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9" dur="26">
                                          <p:stCondLst>
                                            <p:cond delay="650"/>
                                          </p:stCondLst>
                                        </p:cTn>
                                        <p:tgtEl>
                                          <p:spTgt spid="11"/>
                                        </p:tgtEl>
                                      </p:cBhvr>
                                      <p:to x="100000" y="60000"/>
                                    </p:animScale>
                                    <p:animScale>
                                      <p:cBhvr>
                                        <p:cTn id="130" dur="166" decel="50000">
                                          <p:stCondLst>
                                            <p:cond delay="676"/>
                                          </p:stCondLst>
                                        </p:cTn>
                                        <p:tgtEl>
                                          <p:spTgt spid="11"/>
                                        </p:tgtEl>
                                      </p:cBhvr>
                                      <p:to x="100000" y="100000"/>
                                    </p:animScale>
                                    <p:animScale>
                                      <p:cBhvr>
                                        <p:cTn id="131" dur="26">
                                          <p:stCondLst>
                                            <p:cond delay="1312"/>
                                          </p:stCondLst>
                                        </p:cTn>
                                        <p:tgtEl>
                                          <p:spTgt spid="11"/>
                                        </p:tgtEl>
                                      </p:cBhvr>
                                      <p:to x="100000" y="80000"/>
                                    </p:animScale>
                                    <p:animScale>
                                      <p:cBhvr>
                                        <p:cTn id="132" dur="166" decel="50000">
                                          <p:stCondLst>
                                            <p:cond delay="1338"/>
                                          </p:stCondLst>
                                        </p:cTn>
                                        <p:tgtEl>
                                          <p:spTgt spid="11"/>
                                        </p:tgtEl>
                                      </p:cBhvr>
                                      <p:to x="100000" y="100000"/>
                                    </p:animScale>
                                    <p:animScale>
                                      <p:cBhvr>
                                        <p:cTn id="133" dur="26">
                                          <p:stCondLst>
                                            <p:cond delay="1642"/>
                                          </p:stCondLst>
                                        </p:cTn>
                                        <p:tgtEl>
                                          <p:spTgt spid="11"/>
                                        </p:tgtEl>
                                      </p:cBhvr>
                                      <p:to x="100000" y="90000"/>
                                    </p:animScale>
                                    <p:animScale>
                                      <p:cBhvr>
                                        <p:cTn id="134" dur="166" decel="50000">
                                          <p:stCondLst>
                                            <p:cond delay="1668"/>
                                          </p:stCondLst>
                                        </p:cTn>
                                        <p:tgtEl>
                                          <p:spTgt spid="11"/>
                                        </p:tgtEl>
                                      </p:cBhvr>
                                      <p:to x="100000" y="100000"/>
                                    </p:animScale>
                                    <p:animScale>
                                      <p:cBhvr>
                                        <p:cTn id="135" dur="26">
                                          <p:stCondLst>
                                            <p:cond delay="1808"/>
                                          </p:stCondLst>
                                        </p:cTn>
                                        <p:tgtEl>
                                          <p:spTgt spid="11"/>
                                        </p:tgtEl>
                                      </p:cBhvr>
                                      <p:to x="100000" y="95000"/>
                                    </p:animScale>
                                    <p:animScale>
                                      <p:cBhvr>
                                        <p:cTn id="136" dur="166" decel="50000">
                                          <p:stCondLst>
                                            <p:cond delay="1834"/>
                                          </p:stCondLst>
                                        </p:cTn>
                                        <p:tgtEl>
                                          <p:spTgt spid="11"/>
                                        </p:tgtEl>
                                      </p:cBhvr>
                                      <p:to x="100000" y="100000"/>
                                    </p:animScale>
                                  </p:childTnLst>
                                </p:cTn>
                              </p:par>
                              <p:par>
                                <p:cTn id="137" presetID="26" presetClass="entr" presetSubtype="0" fill="hold" nodeType="with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80">
                                          <p:stCondLst>
                                            <p:cond delay="0"/>
                                          </p:stCondLst>
                                        </p:cTn>
                                        <p:tgtEl>
                                          <p:spTgt spid="12"/>
                                        </p:tgtEl>
                                      </p:cBhvr>
                                    </p:animEffect>
                                    <p:anim calcmode="lin" valueType="num">
                                      <p:cBhvr>
                                        <p:cTn id="140"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41"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2"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43"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44"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45" dur="26">
                                          <p:stCondLst>
                                            <p:cond delay="650"/>
                                          </p:stCondLst>
                                        </p:cTn>
                                        <p:tgtEl>
                                          <p:spTgt spid="12"/>
                                        </p:tgtEl>
                                      </p:cBhvr>
                                      <p:to x="100000" y="60000"/>
                                    </p:animScale>
                                    <p:animScale>
                                      <p:cBhvr>
                                        <p:cTn id="146" dur="166" decel="50000">
                                          <p:stCondLst>
                                            <p:cond delay="676"/>
                                          </p:stCondLst>
                                        </p:cTn>
                                        <p:tgtEl>
                                          <p:spTgt spid="12"/>
                                        </p:tgtEl>
                                      </p:cBhvr>
                                      <p:to x="100000" y="100000"/>
                                    </p:animScale>
                                    <p:animScale>
                                      <p:cBhvr>
                                        <p:cTn id="147" dur="26">
                                          <p:stCondLst>
                                            <p:cond delay="1312"/>
                                          </p:stCondLst>
                                        </p:cTn>
                                        <p:tgtEl>
                                          <p:spTgt spid="12"/>
                                        </p:tgtEl>
                                      </p:cBhvr>
                                      <p:to x="100000" y="80000"/>
                                    </p:animScale>
                                    <p:animScale>
                                      <p:cBhvr>
                                        <p:cTn id="148" dur="166" decel="50000">
                                          <p:stCondLst>
                                            <p:cond delay="1338"/>
                                          </p:stCondLst>
                                        </p:cTn>
                                        <p:tgtEl>
                                          <p:spTgt spid="12"/>
                                        </p:tgtEl>
                                      </p:cBhvr>
                                      <p:to x="100000" y="100000"/>
                                    </p:animScale>
                                    <p:animScale>
                                      <p:cBhvr>
                                        <p:cTn id="149" dur="26">
                                          <p:stCondLst>
                                            <p:cond delay="1642"/>
                                          </p:stCondLst>
                                        </p:cTn>
                                        <p:tgtEl>
                                          <p:spTgt spid="12"/>
                                        </p:tgtEl>
                                      </p:cBhvr>
                                      <p:to x="100000" y="90000"/>
                                    </p:animScale>
                                    <p:animScale>
                                      <p:cBhvr>
                                        <p:cTn id="150" dur="166" decel="50000">
                                          <p:stCondLst>
                                            <p:cond delay="1668"/>
                                          </p:stCondLst>
                                        </p:cTn>
                                        <p:tgtEl>
                                          <p:spTgt spid="12"/>
                                        </p:tgtEl>
                                      </p:cBhvr>
                                      <p:to x="100000" y="100000"/>
                                    </p:animScale>
                                    <p:animScale>
                                      <p:cBhvr>
                                        <p:cTn id="151" dur="26">
                                          <p:stCondLst>
                                            <p:cond delay="1808"/>
                                          </p:stCondLst>
                                        </p:cTn>
                                        <p:tgtEl>
                                          <p:spTgt spid="12"/>
                                        </p:tgtEl>
                                      </p:cBhvr>
                                      <p:to x="100000" y="95000"/>
                                    </p:animScale>
                                    <p:animScale>
                                      <p:cBhvr>
                                        <p:cTn id="152" dur="166" decel="50000">
                                          <p:stCondLst>
                                            <p:cond delay="1834"/>
                                          </p:stCondLst>
                                        </p:cTn>
                                        <p:tgtEl>
                                          <p:spTgt spid="12"/>
                                        </p:tgtEl>
                                      </p:cBhvr>
                                      <p:to x="100000" y="100000"/>
                                    </p:animScale>
                                  </p:childTnLst>
                                </p:cTn>
                              </p:par>
                              <p:par>
                                <p:cTn id="153" presetID="26" presetClass="entr" presetSubtype="0" fill="hold" nodeType="withEffect">
                                  <p:stCondLst>
                                    <p:cond delay="0"/>
                                  </p:stCondLst>
                                  <p:childTnLst>
                                    <p:set>
                                      <p:cBhvr>
                                        <p:cTn id="154" dur="1" fill="hold">
                                          <p:stCondLst>
                                            <p:cond delay="0"/>
                                          </p:stCondLst>
                                        </p:cTn>
                                        <p:tgtEl>
                                          <p:spTgt spid="13"/>
                                        </p:tgtEl>
                                        <p:attrNameLst>
                                          <p:attrName>style.visibility</p:attrName>
                                        </p:attrNameLst>
                                      </p:cBhvr>
                                      <p:to>
                                        <p:strVal val="visible"/>
                                      </p:to>
                                    </p:set>
                                    <p:animEffect transition="in" filter="wipe(down)">
                                      <p:cBhvr>
                                        <p:cTn id="155" dur="580">
                                          <p:stCondLst>
                                            <p:cond delay="0"/>
                                          </p:stCondLst>
                                        </p:cTn>
                                        <p:tgtEl>
                                          <p:spTgt spid="13"/>
                                        </p:tgtEl>
                                      </p:cBhvr>
                                    </p:animEffect>
                                    <p:anim calcmode="lin" valueType="num">
                                      <p:cBhvr>
                                        <p:cTn id="156"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7"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8"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9"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60"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61" dur="26">
                                          <p:stCondLst>
                                            <p:cond delay="650"/>
                                          </p:stCondLst>
                                        </p:cTn>
                                        <p:tgtEl>
                                          <p:spTgt spid="13"/>
                                        </p:tgtEl>
                                      </p:cBhvr>
                                      <p:to x="100000" y="60000"/>
                                    </p:animScale>
                                    <p:animScale>
                                      <p:cBhvr>
                                        <p:cTn id="162" dur="166" decel="50000">
                                          <p:stCondLst>
                                            <p:cond delay="676"/>
                                          </p:stCondLst>
                                        </p:cTn>
                                        <p:tgtEl>
                                          <p:spTgt spid="13"/>
                                        </p:tgtEl>
                                      </p:cBhvr>
                                      <p:to x="100000" y="100000"/>
                                    </p:animScale>
                                    <p:animScale>
                                      <p:cBhvr>
                                        <p:cTn id="163" dur="26">
                                          <p:stCondLst>
                                            <p:cond delay="1312"/>
                                          </p:stCondLst>
                                        </p:cTn>
                                        <p:tgtEl>
                                          <p:spTgt spid="13"/>
                                        </p:tgtEl>
                                      </p:cBhvr>
                                      <p:to x="100000" y="80000"/>
                                    </p:animScale>
                                    <p:animScale>
                                      <p:cBhvr>
                                        <p:cTn id="164" dur="166" decel="50000">
                                          <p:stCondLst>
                                            <p:cond delay="1338"/>
                                          </p:stCondLst>
                                        </p:cTn>
                                        <p:tgtEl>
                                          <p:spTgt spid="13"/>
                                        </p:tgtEl>
                                      </p:cBhvr>
                                      <p:to x="100000" y="100000"/>
                                    </p:animScale>
                                    <p:animScale>
                                      <p:cBhvr>
                                        <p:cTn id="165" dur="26">
                                          <p:stCondLst>
                                            <p:cond delay="1642"/>
                                          </p:stCondLst>
                                        </p:cTn>
                                        <p:tgtEl>
                                          <p:spTgt spid="13"/>
                                        </p:tgtEl>
                                      </p:cBhvr>
                                      <p:to x="100000" y="90000"/>
                                    </p:animScale>
                                    <p:animScale>
                                      <p:cBhvr>
                                        <p:cTn id="166" dur="166" decel="50000">
                                          <p:stCondLst>
                                            <p:cond delay="1668"/>
                                          </p:stCondLst>
                                        </p:cTn>
                                        <p:tgtEl>
                                          <p:spTgt spid="13"/>
                                        </p:tgtEl>
                                      </p:cBhvr>
                                      <p:to x="100000" y="100000"/>
                                    </p:animScale>
                                    <p:animScale>
                                      <p:cBhvr>
                                        <p:cTn id="167" dur="26">
                                          <p:stCondLst>
                                            <p:cond delay="1808"/>
                                          </p:stCondLst>
                                        </p:cTn>
                                        <p:tgtEl>
                                          <p:spTgt spid="13"/>
                                        </p:tgtEl>
                                      </p:cBhvr>
                                      <p:to x="100000" y="95000"/>
                                    </p:animScale>
                                    <p:animScale>
                                      <p:cBhvr>
                                        <p:cTn id="168" dur="166" decel="50000">
                                          <p:stCondLst>
                                            <p:cond delay="1834"/>
                                          </p:stCondLst>
                                        </p:cTn>
                                        <p:tgtEl>
                                          <p:spTgt spid="13"/>
                                        </p:tgtEl>
                                      </p:cBhvr>
                                      <p:to x="100000" y="100000"/>
                                    </p:animScale>
                                  </p:childTnLst>
                                </p:cTn>
                              </p:par>
                              <p:par>
                                <p:cTn id="169" presetID="26" presetClass="entr" presetSubtype="0" fill="hold" grpId="0" nodeType="withEffect">
                                  <p:stCondLst>
                                    <p:cond delay="0"/>
                                  </p:stCondLst>
                                  <p:childTnLst>
                                    <p:set>
                                      <p:cBhvr>
                                        <p:cTn id="170" dur="1" fill="hold">
                                          <p:stCondLst>
                                            <p:cond delay="0"/>
                                          </p:stCondLst>
                                        </p:cTn>
                                        <p:tgtEl>
                                          <p:spTgt spid="14"/>
                                        </p:tgtEl>
                                        <p:attrNameLst>
                                          <p:attrName>style.visibility</p:attrName>
                                        </p:attrNameLst>
                                      </p:cBhvr>
                                      <p:to>
                                        <p:strVal val="visible"/>
                                      </p:to>
                                    </p:set>
                                    <p:animEffect transition="in" filter="wipe(down)">
                                      <p:cBhvr>
                                        <p:cTn id="171" dur="580">
                                          <p:stCondLst>
                                            <p:cond delay="0"/>
                                          </p:stCondLst>
                                        </p:cTn>
                                        <p:tgtEl>
                                          <p:spTgt spid="14"/>
                                        </p:tgtEl>
                                      </p:cBhvr>
                                    </p:animEffect>
                                    <p:anim calcmode="lin" valueType="num">
                                      <p:cBhvr>
                                        <p:cTn id="172"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73"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74"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75"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76"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77" dur="26">
                                          <p:stCondLst>
                                            <p:cond delay="650"/>
                                          </p:stCondLst>
                                        </p:cTn>
                                        <p:tgtEl>
                                          <p:spTgt spid="14"/>
                                        </p:tgtEl>
                                      </p:cBhvr>
                                      <p:to x="100000" y="60000"/>
                                    </p:animScale>
                                    <p:animScale>
                                      <p:cBhvr>
                                        <p:cTn id="178" dur="166" decel="50000">
                                          <p:stCondLst>
                                            <p:cond delay="676"/>
                                          </p:stCondLst>
                                        </p:cTn>
                                        <p:tgtEl>
                                          <p:spTgt spid="14"/>
                                        </p:tgtEl>
                                      </p:cBhvr>
                                      <p:to x="100000" y="100000"/>
                                    </p:animScale>
                                    <p:animScale>
                                      <p:cBhvr>
                                        <p:cTn id="179" dur="26">
                                          <p:stCondLst>
                                            <p:cond delay="1312"/>
                                          </p:stCondLst>
                                        </p:cTn>
                                        <p:tgtEl>
                                          <p:spTgt spid="14"/>
                                        </p:tgtEl>
                                      </p:cBhvr>
                                      <p:to x="100000" y="80000"/>
                                    </p:animScale>
                                    <p:animScale>
                                      <p:cBhvr>
                                        <p:cTn id="180" dur="166" decel="50000">
                                          <p:stCondLst>
                                            <p:cond delay="1338"/>
                                          </p:stCondLst>
                                        </p:cTn>
                                        <p:tgtEl>
                                          <p:spTgt spid="14"/>
                                        </p:tgtEl>
                                      </p:cBhvr>
                                      <p:to x="100000" y="100000"/>
                                    </p:animScale>
                                    <p:animScale>
                                      <p:cBhvr>
                                        <p:cTn id="181" dur="26">
                                          <p:stCondLst>
                                            <p:cond delay="1642"/>
                                          </p:stCondLst>
                                        </p:cTn>
                                        <p:tgtEl>
                                          <p:spTgt spid="14"/>
                                        </p:tgtEl>
                                      </p:cBhvr>
                                      <p:to x="100000" y="90000"/>
                                    </p:animScale>
                                    <p:animScale>
                                      <p:cBhvr>
                                        <p:cTn id="182" dur="166" decel="50000">
                                          <p:stCondLst>
                                            <p:cond delay="1668"/>
                                          </p:stCondLst>
                                        </p:cTn>
                                        <p:tgtEl>
                                          <p:spTgt spid="14"/>
                                        </p:tgtEl>
                                      </p:cBhvr>
                                      <p:to x="100000" y="100000"/>
                                    </p:animScale>
                                    <p:animScale>
                                      <p:cBhvr>
                                        <p:cTn id="183" dur="26">
                                          <p:stCondLst>
                                            <p:cond delay="1808"/>
                                          </p:stCondLst>
                                        </p:cTn>
                                        <p:tgtEl>
                                          <p:spTgt spid="14"/>
                                        </p:tgtEl>
                                      </p:cBhvr>
                                      <p:to x="100000" y="95000"/>
                                    </p:animScale>
                                    <p:animScale>
                                      <p:cBhvr>
                                        <p:cTn id="184" dur="166" decel="50000">
                                          <p:stCondLst>
                                            <p:cond delay="1834"/>
                                          </p:stCondLst>
                                        </p:cTn>
                                        <p:tgtEl>
                                          <p:spTgt spid="14"/>
                                        </p:tgtEl>
                                      </p:cBhvr>
                                      <p:to x="100000" y="100000"/>
                                    </p:animScale>
                                  </p:childTnLst>
                                </p:cTn>
                              </p:par>
                              <p:par>
                                <p:cTn id="185" presetID="26" presetClass="entr" presetSubtype="0" fill="hold" nodeType="withEffect">
                                  <p:stCondLst>
                                    <p:cond delay="0"/>
                                  </p:stCondLst>
                                  <p:childTnLst>
                                    <p:set>
                                      <p:cBhvr>
                                        <p:cTn id="186" dur="1" fill="hold">
                                          <p:stCondLst>
                                            <p:cond delay="0"/>
                                          </p:stCondLst>
                                        </p:cTn>
                                        <p:tgtEl>
                                          <p:spTgt spid="16"/>
                                        </p:tgtEl>
                                        <p:attrNameLst>
                                          <p:attrName>style.visibility</p:attrName>
                                        </p:attrNameLst>
                                      </p:cBhvr>
                                      <p:to>
                                        <p:strVal val="visible"/>
                                      </p:to>
                                    </p:set>
                                    <p:animEffect transition="in" filter="wipe(down)">
                                      <p:cBhvr>
                                        <p:cTn id="187" dur="580">
                                          <p:stCondLst>
                                            <p:cond delay="0"/>
                                          </p:stCondLst>
                                        </p:cTn>
                                        <p:tgtEl>
                                          <p:spTgt spid="16"/>
                                        </p:tgtEl>
                                      </p:cBhvr>
                                    </p:animEffect>
                                    <p:anim calcmode="lin" valueType="num">
                                      <p:cBhvr>
                                        <p:cTn id="18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18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19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19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19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193" dur="26">
                                          <p:stCondLst>
                                            <p:cond delay="650"/>
                                          </p:stCondLst>
                                        </p:cTn>
                                        <p:tgtEl>
                                          <p:spTgt spid="16"/>
                                        </p:tgtEl>
                                      </p:cBhvr>
                                      <p:to x="100000" y="60000"/>
                                    </p:animScale>
                                    <p:animScale>
                                      <p:cBhvr>
                                        <p:cTn id="194" dur="166" decel="50000">
                                          <p:stCondLst>
                                            <p:cond delay="676"/>
                                          </p:stCondLst>
                                        </p:cTn>
                                        <p:tgtEl>
                                          <p:spTgt spid="16"/>
                                        </p:tgtEl>
                                      </p:cBhvr>
                                      <p:to x="100000" y="100000"/>
                                    </p:animScale>
                                    <p:animScale>
                                      <p:cBhvr>
                                        <p:cTn id="195" dur="26">
                                          <p:stCondLst>
                                            <p:cond delay="1312"/>
                                          </p:stCondLst>
                                        </p:cTn>
                                        <p:tgtEl>
                                          <p:spTgt spid="16"/>
                                        </p:tgtEl>
                                      </p:cBhvr>
                                      <p:to x="100000" y="80000"/>
                                    </p:animScale>
                                    <p:animScale>
                                      <p:cBhvr>
                                        <p:cTn id="196" dur="166" decel="50000">
                                          <p:stCondLst>
                                            <p:cond delay="1338"/>
                                          </p:stCondLst>
                                        </p:cTn>
                                        <p:tgtEl>
                                          <p:spTgt spid="16"/>
                                        </p:tgtEl>
                                      </p:cBhvr>
                                      <p:to x="100000" y="100000"/>
                                    </p:animScale>
                                    <p:animScale>
                                      <p:cBhvr>
                                        <p:cTn id="197" dur="26">
                                          <p:stCondLst>
                                            <p:cond delay="1642"/>
                                          </p:stCondLst>
                                        </p:cTn>
                                        <p:tgtEl>
                                          <p:spTgt spid="16"/>
                                        </p:tgtEl>
                                      </p:cBhvr>
                                      <p:to x="100000" y="90000"/>
                                    </p:animScale>
                                    <p:animScale>
                                      <p:cBhvr>
                                        <p:cTn id="198" dur="166" decel="50000">
                                          <p:stCondLst>
                                            <p:cond delay="1668"/>
                                          </p:stCondLst>
                                        </p:cTn>
                                        <p:tgtEl>
                                          <p:spTgt spid="16"/>
                                        </p:tgtEl>
                                      </p:cBhvr>
                                      <p:to x="100000" y="100000"/>
                                    </p:animScale>
                                    <p:animScale>
                                      <p:cBhvr>
                                        <p:cTn id="199" dur="26">
                                          <p:stCondLst>
                                            <p:cond delay="1808"/>
                                          </p:stCondLst>
                                        </p:cTn>
                                        <p:tgtEl>
                                          <p:spTgt spid="16"/>
                                        </p:tgtEl>
                                      </p:cBhvr>
                                      <p:to x="100000" y="95000"/>
                                    </p:animScale>
                                    <p:animScale>
                                      <p:cBhvr>
                                        <p:cTn id="200" dur="166" decel="50000">
                                          <p:stCondLst>
                                            <p:cond delay="1834"/>
                                          </p:stCondLst>
                                        </p:cTn>
                                        <p:tgtEl>
                                          <p:spTgt spid="16"/>
                                        </p:tgtEl>
                                      </p:cBhvr>
                                      <p:to x="100000" y="100000"/>
                                    </p:animScale>
                                  </p:childTnLst>
                                </p:cTn>
                              </p:par>
                              <p:par>
                                <p:cTn id="201" presetID="26" presetClass="entr" presetSubtype="0" fill="hold" grpId="0" nodeType="withEffect">
                                  <p:stCondLst>
                                    <p:cond delay="0"/>
                                  </p:stCondLst>
                                  <p:childTnLst>
                                    <p:set>
                                      <p:cBhvr>
                                        <p:cTn id="202" dur="1" fill="hold">
                                          <p:stCondLst>
                                            <p:cond delay="0"/>
                                          </p:stCondLst>
                                        </p:cTn>
                                        <p:tgtEl>
                                          <p:spTgt spid="20"/>
                                        </p:tgtEl>
                                        <p:attrNameLst>
                                          <p:attrName>style.visibility</p:attrName>
                                        </p:attrNameLst>
                                      </p:cBhvr>
                                      <p:to>
                                        <p:strVal val="visible"/>
                                      </p:to>
                                    </p:set>
                                    <p:animEffect transition="in" filter="wipe(down)">
                                      <p:cBhvr>
                                        <p:cTn id="203" dur="580">
                                          <p:stCondLst>
                                            <p:cond delay="0"/>
                                          </p:stCondLst>
                                        </p:cTn>
                                        <p:tgtEl>
                                          <p:spTgt spid="20"/>
                                        </p:tgtEl>
                                      </p:cBhvr>
                                    </p:animEffect>
                                    <p:anim calcmode="lin" valueType="num">
                                      <p:cBhvr>
                                        <p:cTn id="204"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205"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206"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207"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208"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209" dur="26">
                                          <p:stCondLst>
                                            <p:cond delay="650"/>
                                          </p:stCondLst>
                                        </p:cTn>
                                        <p:tgtEl>
                                          <p:spTgt spid="20"/>
                                        </p:tgtEl>
                                      </p:cBhvr>
                                      <p:to x="100000" y="60000"/>
                                    </p:animScale>
                                    <p:animScale>
                                      <p:cBhvr>
                                        <p:cTn id="210" dur="166" decel="50000">
                                          <p:stCondLst>
                                            <p:cond delay="676"/>
                                          </p:stCondLst>
                                        </p:cTn>
                                        <p:tgtEl>
                                          <p:spTgt spid="20"/>
                                        </p:tgtEl>
                                      </p:cBhvr>
                                      <p:to x="100000" y="100000"/>
                                    </p:animScale>
                                    <p:animScale>
                                      <p:cBhvr>
                                        <p:cTn id="211" dur="26">
                                          <p:stCondLst>
                                            <p:cond delay="1312"/>
                                          </p:stCondLst>
                                        </p:cTn>
                                        <p:tgtEl>
                                          <p:spTgt spid="20"/>
                                        </p:tgtEl>
                                      </p:cBhvr>
                                      <p:to x="100000" y="80000"/>
                                    </p:animScale>
                                    <p:animScale>
                                      <p:cBhvr>
                                        <p:cTn id="212" dur="166" decel="50000">
                                          <p:stCondLst>
                                            <p:cond delay="1338"/>
                                          </p:stCondLst>
                                        </p:cTn>
                                        <p:tgtEl>
                                          <p:spTgt spid="20"/>
                                        </p:tgtEl>
                                      </p:cBhvr>
                                      <p:to x="100000" y="100000"/>
                                    </p:animScale>
                                    <p:animScale>
                                      <p:cBhvr>
                                        <p:cTn id="213" dur="26">
                                          <p:stCondLst>
                                            <p:cond delay="1642"/>
                                          </p:stCondLst>
                                        </p:cTn>
                                        <p:tgtEl>
                                          <p:spTgt spid="20"/>
                                        </p:tgtEl>
                                      </p:cBhvr>
                                      <p:to x="100000" y="90000"/>
                                    </p:animScale>
                                    <p:animScale>
                                      <p:cBhvr>
                                        <p:cTn id="214" dur="166" decel="50000">
                                          <p:stCondLst>
                                            <p:cond delay="1668"/>
                                          </p:stCondLst>
                                        </p:cTn>
                                        <p:tgtEl>
                                          <p:spTgt spid="20"/>
                                        </p:tgtEl>
                                      </p:cBhvr>
                                      <p:to x="100000" y="100000"/>
                                    </p:animScale>
                                    <p:animScale>
                                      <p:cBhvr>
                                        <p:cTn id="215" dur="26">
                                          <p:stCondLst>
                                            <p:cond delay="1808"/>
                                          </p:stCondLst>
                                        </p:cTn>
                                        <p:tgtEl>
                                          <p:spTgt spid="20"/>
                                        </p:tgtEl>
                                      </p:cBhvr>
                                      <p:to x="100000" y="95000"/>
                                    </p:animScale>
                                    <p:animScale>
                                      <p:cBhvr>
                                        <p:cTn id="216" dur="166" decel="50000">
                                          <p:stCondLst>
                                            <p:cond delay="1834"/>
                                          </p:stCondLst>
                                        </p:cTn>
                                        <p:tgtEl>
                                          <p:spTgt spid="20"/>
                                        </p:tgtEl>
                                      </p:cBhvr>
                                      <p:to x="100000" y="100000"/>
                                    </p:animScale>
                                  </p:childTnLst>
                                </p:cTn>
                              </p:par>
                              <p:par>
                                <p:cTn id="217" presetID="26" presetClass="entr" presetSubtype="0" fill="hold" grpId="0" nodeType="withEffect">
                                  <p:stCondLst>
                                    <p:cond delay="0"/>
                                  </p:stCondLst>
                                  <p:childTnLst>
                                    <p:set>
                                      <p:cBhvr>
                                        <p:cTn id="218" dur="1" fill="hold">
                                          <p:stCondLst>
                                            <p:cond delay="0"/>
                                          </p:stCondLst>
                                        </p:cTn>
                                        <p:tgtEl>
                                          <p:spTgt spid="22"/>
                                        </p:tgtEl>
                                        <p:attrNameLst>
                                          <p:attrName>style.visibility</p:attrName>
                                        </p:attrNameLst>
                                      </p:cBhvr>
                                      <p:to>
                                        <p:strVal val="visible"/>
                                      </p:to>
                                    </p:set>
                                    <p:animEffect transition="in" filter="wipe(down)">
                                      <p:cBhvr>
                                        <p:cTn id="219" dur="580">
                                          <p:stCondLst>
                                            <p:cond delay="0"/>
                                          </p:stCondLst>
                                        </p:cTn>
                                        <p:tgtEl>
                                          <p:spTgt spid="22"/>
                                        </p:tgtEl>
                                      </p:cBhvr>
                                    </p:animEffect>
                                    <p:anim calcmode="lin" valueType="num">
                                      <p:cBhvr>
                                        <p:cTn id="220"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221"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222"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223"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224"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225" dur="26">
                                          <p:stCondLst>
                                            <p:cond delay="650"/>
                                          </p:stCondLst>
                                        </p:cTn>
                                        <p:tgtEl>
                                          <p:spTgt spid="22"/>
                                        </p:tgtEl>
                                      </p:cBhvr>
                                      <p:to x="100000" y="60000"/>
                                    </p:animScale>
                                    <p:animScale>
                                      <p:cBhvr>
                                        <p:cTn id="226" dur="166" decel="50000">
                                          <p:stCondLst>
                                            <p:cond delay="676"/>
                                          </p:stCondLst>
                                        </p:cTn>
                                        <p:tgtEl>
                                          <p:spTgt spid="22"/>
                                        </p:tgtEl>
                                      </p:cBhvr>
                                      <p:to x="100000" y="100000"/>
                                    </p:animScale>
                                    <p:animScale>
                                      <p:cBhvr>
                                        <p:cTn id="227" dur="26">
                                          <p:stCondLst>
                                            <p:cond delay="1312"/>
                                          </p:stCondLst>
                                        </p:cTn>
                                        <p:tgtEl>
                                          <p:spTgt spid="22"/>
                                        </p:tgtEl>
                                      </p:cBhvr>
                                      <p:to x="100000" y="80000"/>
                                    </p:animScale>
                                    <p:animScale>
                                      <p:cBhvr>
                                        <p:cTn id="228" dur="166" decel="50000">
                                          <p:stCondLst>
                                            <p:cond delay="1338"/>
                                          </p:stCondLst>
                                        </p:cTn>
                                        <p:tgtEl>
                                          <p:spTgt spid="22"/>
                                        </p:tgtEl>
                                      </p:cBhvr>
                                      <p:to x="100000" y="100000"/>
                                    </p:animScale>
                                    <p:animScale>
                                      <p:cBhvr>
                                        <p:cTn id="229" dur="26">
                                          <p:stCondLst>
                                            <p:cond delay="1642"/>
                                          </p:stCondLst>
                                        </p:cTn>
                                        <p:tgtEl>
                                          <p:spTgt spid="22"/>
                                        </p:tgtEl>
                                      </p:cBhvr>
                                      <p:to x="100000" y="90000"/>
                                    </p:animScale>
                                    <p:animScale>
                                      <p:cBhvr>
                                        <p:cTn id="230" dur="166" decel="50000">
                                          <p:stCondLst>
                                            <p:cond delay="1668"/>
                                          </p:stCondLst>
                                        </p:cTn>
                                        <p:tgtEl>
                                          <p:spTgt spid="22"/>
                                        </p:tgtEl>
                                      </p:cBhvr>
                                      <p:to x="100000" y="100000"/>
                                    </p:animScale>
                                    <p:animScale>
                                      <p:cBhvr>
                                        <p:cTn id="231" dur="26">
                                          <p:stCondLst>
                                            <p:cond delay="1808"/>
                                          </p:stCondLst>
                                        </p:cTn>
                                        <p:tgtEl>
                                          <p:spTgt spid="22"/>
                                        </p:tgtEl>
                                      </p:cBhvr>
                                      <p:to x="100000" y="95000"/>
                                    </p:animScale>
                                    <p:animScale>
                                      <p:cBhvr>
                                        <p:cTn id="232" dur="166" decel="50000">
                                          <p:stCondLst>
                                            <p:cond delay="1834"/>
                                          </p:stCondLst>
                                        </p:cTn>
                                        <p:tgtEl>
                                          <p:spTgt spid="22"/>
                                        </p:tgtEl>
                                      </p:cBhvr>
                                      <p:to x="100000" y="100000"/>
                                    </p:animScale>
                                  </p:childTnLst>
                                </p:cTn>
                              </p:par>
                              <p:par>
                                <p:cTn id="233" presetID="26" presetClass="entr" presetSubtype="0" fill="hold" nodeType="withEffect">
                                  <p:stCondLst>
                                    <p:cond delay="0"/>
                                  </p:stCondLst>
                                  <p:childTnLst>
                                    <p:set>
                                      <p:cBhvr>
                                        <p:cTn id="234" dur="1" fill="hold">
                                          <p:stCondLst>
                                            <p:cond delay="0"/>
                                          </p:stCondLst>
                                        </p:cTn>
                                        <p:tgtEl>
                                          <p:spTgt spid="23"/>
                                        </p:tgtEl>
                                        <p:attrNameLst>
                                          <p:attrName>style.visibility</p:attrName>
                                        </p:attrNameLst>
                                      </p:cBhvr>
                                      <p:to>
                                        <p:strVal val="visible"/>
                                      </p:to>
                                    </p:set>
                                    <p:animEffect transition="in" filter="wipe(down)">
                                      <p:cBhvr>
                                        <p:cTn id="235" dur="580">
                                          <p:stCondLst>
                                            <p:cond delay="0"/>
                                          </p:stCondLst>
                                        </p:cTn>
                                        <p:tgtEl>
                                          <p:spTgt spid="23"/>
                                        </p:tgtEl>
                                      </p:cBhvr>
                                    </p:animEffect>
                                    <p:anim calcmode="lin" valueType="num">
                                      <p:cBhvr>
                                        <p:cTn id="236" dur="1822"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237" dur="664"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238" dur="664" tmFilter="0, 0; 0.125,0.2665; 0.25,0.4; 0.375,0.465; 0.5,0.5;  0.625,0.535; 0.75,0.6; 0.875,0.7335; 1,1">
                                          <p:stCondLst>
                                            <p:cond delay="664"/>
                                          </p:stCondLst>
                                        </p:cTn>
                                        <p:tgtEl>
                                          <p:spTgt spid="23"/>
                                        </p:tgtEl>
                                        <p:attrNameLst>
                                          <p:attrName>ppt_y</p:attrName>
                                        </p:attrNameLst>
                                      </p:cBhvr>
                                      <p:tavLst>
                                        <p:tav tm="0" fmla="#ppt_y-sin(pi*$)/9">
                                          <p:val>
                                            <p:fltVal val="0"/>
                                          </p:val>
                                        </p:tav>
                                        <p:tav tm="100000">
                                          <p:val>
                                            <p:fltVal val="1"/>
                                          </p:val>
                                        </p:tav>
                                      </p:tavLst>
                                    </p:anim>
                                    <p:anim calcmode="lin" valueType="num">
                                      <p:cBhvr>
                                        <p:cTn id="239" dur="332" tmFilter="0, 0; 0.125,0.2665; 0.25,0.4; 0.375,0.465; 0.5,0.5;  0.625,0.535; 0.75,0.6; 0.875,0.7335; 1,1">
                                          <p:stCondLst>
                                            <p:cond delay="1324"/>
                                          </p:stCondLst>
                                        </p:cTn>
                                        <p:tgtEl>
                                          <p:spTgt spid="23"/>
                                        </p:tgtEl>
                                        <p:attrNameLst>
                                          <p:attrName>ppt_y</p:attrName>
                                        </p:attrNameLst>
                                      </p:cBhvr>
                                      <p:tavLst>
                                        <p:tav tm="0" fmla="#ppt_y-sin(pi*$)/27">
                                          <p:val>
                                            <p:fltVal val="0"/>
                                          </p:val>
                                        </p:tav>
                                        <p:tav tm="100000">
                                          <p:val>
                                            <p:fltVal val="1"/>
                                          </p:val>
                                        </p:tav>
                                      </p:tavLst>
                                    </p:anim>
                                    <p:anim calcmode="lin" valueType="num">
                                      <p:cBhvr>
                                        <p:cTn id="240" dur="164" tmFilter="0, 0; 0.125,0.2665; 0.25,0.4; 0.375,0.465; 0.5,0.5;  0.625,0.535; 0.75,0.6; 0.875,0.7335; 1,1">
                                          <p:stCondLst>
                                            <p:cond delay="1656"/>
                                          </p:stCondLst>
                                        </p:cTn>
                                        <p:tgtEl>
                                          <p:spTgt spid="23"/>
                                        </p:tgtEl>
                                        <p:attrNameLst>
                                          <p:attrName>ppt_y</p:attrName>
                                        </p:attrNameLst>
                                      </p:cBhvr>
                                      <p:tavLst>
                                        <p:tav tm="0" fmla="#ppt_y-sin(pi*$)/81">
                                          <p:val>
                                            <p:fltVal val="0"/>
                                          </p:val>
                                        </p:tav>
                                        <p:tav tm="100000">
                                          <p:val>
                                            <p:fltVal val="1"/>
                                          </p:val>
                                        </p:tav>
                                      </p:tavLst>
                                    </p:anim>
                                    <p:animScale>
                                      <p:cBhvr>
                                        <p:cTn id="241" dur="26">
                                          <p:stCondLst>
                                            <p:cond delay="650"/>
                                          </p:stCondLst>
                                        </p:cTn>
                                        <p:tgtEl>
                                          <p:spTgt spid="23"/>
                                        </p:tgtEl>
                                      </p:cBhvr>
                                      <p:to x="100000" y="60000"/>
                                    </p:animScale>
                                    <p:animScale>
                                      <p:cBhvr>
                                        <p:cTn id="242" dur="166" decel="50000">
                                          <p:stCondLst>
                                            <p:cond delay="676"/>
                                          </p:stCondLst>
                                        </p:cTn>
                                        <p:tgtEl>
                                          <p:spTgt spid="23"/>
                                        </p:tgtEl>
                                      </p:cBhvr>
                                      <p:to x="100000" y="100000"/>
                                    </p:animScale>
                                    <p:animScale>
                                      <p:cBhvr>
                                        <p:cTn id="243" dur="26">
                                          <p:stCondLst>
                                            <p:cond delay="1312"/>
                                          </p:stCondLst>
                                        </p:cTn>
                                        <p:tgtEl>
                                          <p:spTgt spid="23"/>
                                        </p:tgtEl>
                                      </p:cBhvr>
                                      <p:to x="100000" y="80000"/>
                                    </p:animScale>
                                    <p:animScale>
                                      <p:cBhvr>
                                        <p:cTn id="244" dur="166" decel="50000">
                                          <p:stCondLst>
                                            <p:cond delay="1338"/>
                                          </p:stCondLst>
                                        </p:cTn>
                                        <p:tgtEl>
                                          <p:spTgt spid="23"/>
                                        </p:tgtEl>
                                      </p:cBhvr>
                                      <p:to x="100000" y="100000"/>
                                    </p:animScale>
                                    <p:animScale>
                                      <p:cBhvr>
                                        <p:cTn id="245" dur="26">
                                          <p:stCondLst>
                                            <p:cond delay="1642"/>
                                          </p:stCondLst>
                                        </p:cTn>
                                        <p:tgtEl>
                                          <p:spTgt spid="23"/>
                                        </p:tgtEl>
                                      </p:cBhvr>
                                      <p:to x="100000" y="90000"/>
                                    </p:animScale>
                                    <p:animScale>
                                      <p:cBhvr>
                                        <p:cTn id="246" dur="166" decel="50000">
                                          <p:stCondLst>
                                            <p:cond delay="1668"/>
                                          </p:stCondLst>
                                        </p:cTn>
                                        <p:tgtEl>
                                          <p:spTgt spid="23"/>
                                        </p:tgtEl>
                                      </p:cBhvr>
                                      <p:to x="100000" y="100000"/>
                                    </p:animScale>
                                    <p:animScale>
                                      <p:cBhvr>
                                        <p:cTn id="247" dur="26">
                                          <p:stCondLst>
                                            <p:cond delay="1808"/>
                                          </p:stCondLst>
                                        </p:cTn>
                                        <p:tgtEl>
                                          <p:spTgt spid="23"/>
                                        </p:tgtEl>
                                      </p:cBhvr>
                                      <p:to x="100000" y="95000"/>
                                    </p:animScale>
                                    <p:animScale>
                                      <p:cBhvr>
                                        <p:cTn id="248" dur="166" decel="50000">
                                          <p:stCondLst>
                                            <p:cond delay="1834"/>
                                          </p:stCondLst>
                                        </p:cTn>
                                        <p:tgtEl>
                                          <p:spTgt spid="23"/>
                                        </p:tgtEl>
                                      </p:cBhvr>
                                      <p:to x="100000" y="100000"/>
                                    </p:animScale>
                                  </p:childTnLst>
                                </p:cTn>
                              </p:par>
                              <p:par>
                                <p:cTn id="249" presetID="26" presetClass="entr" presetSubtype="0" fill="hold" grpId="0" nodeType="withEffect">
                                  <p:stCondLst>
                                    <p:cond delay="0"/>
                                  </p:stCondLst>
                                  <p:childTnLst>
                                    <p:set>
                                      <p:cBhvr>
                                        <p:cTn id="250" dur="1" fill="hold">
                                          <p:stCondLst>
                                            <p:cond delay="0"/>
                                          </p:stCondLst>
                                        </p:cTn>
                                        <p:tgtEl>
                                          <p:spTgt spid="24"/>
                                        </p:tgtEl>
                                        <p:attrNameLst>
                                          <p:attrName>style.visibility</p:attrName>
                                        </p:attrNameLst>
                                      </p:cBhvr>
                                      <p:to>
                                        <p:strVal val="visible"/>
                                      </p:to>
                                    </p:set>
                                    <p:animEffect transition="in" filter="wipe(down)">
                                      <p:cBhvr>
                                        <p:cTn id="251" dur="580">
                                          <p:stCondLst>
                                            <p:cond delay="0"/>
                                          </p:stCondLst>
                                        </p:cTn>
                                        <p:tgtEl>
                                          <p:spTgt spid="24"/>
                                        </p:tgtEl>
                                      </p:cBhvr>
                                    </p:animEffect>
                                    <p:anim calcmode="lin" valueType="num">
                                      <p:cBhvr>
                                        <p:cTn id="252"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253"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254"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255"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256"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257" dur="26">
                                          <p:stCondLst>
                                            <p:cond delay="650"/>
                                          </p:stCondLst>
                                        </p:cTn>
                                        <p:tgtEl>
                                          <p:spTgt spid="24"/>
                                        </p:tgtEl>
                                      </p:cBhvr>
                                      <p:to x="100000" y="60000"/>
                                    </p:animScale>
                                    <p:animScale>
                                      <p:cBhvr>
                                        <p:cTn id="258" dur="166" decel="50000">
                                          <p:stCondLst>
                                            <p:cond delay="676"/>
                                          </p:stCondLst>
                                        </p:cTn>
                                        <p:tgtEl>
                                          <p:spTgt spid="24"/>
                                        </p:tgtEl>
                                      </p:cBhvr>
                                      <p:to x="100000" y="100000"/>
                                    </p:animScale>
                                    <p:animScale>
                                      <p:cBhvr>
                                        <p:cTn id="259" dur="26">
                                          <p:stCondLst>
                                            <p:cond delay="1312"/>
                                          </p:stCondLst>
                                        </p:cTn>
                                        <p:tgtEl>
                                          <p:spTgt spid="24"/>
                                        </p:tgtEl>
                                      </p:cBhvr>
                                      <p:to x="100000" y="80000"/>
                                    </p:animScale>
                                    <p:animScale>
                                      <p:cBhvr>
                                        <p:cTn id="260" dur="166" decel="50000">
                                          <p:stCondLst>
                                            <p:cond delay="1338"/>
                                          </p:stCondLst>
                                        </p:cTn>
                                        <p:tgtEl>
                                          <p:spTgt spid="24"/>
                                        </p:tgtEl>
                                      </p:cBhvr>
                                      <p:to x="100000" y="100000"/>
                                    </p:animScale>
                                    <p:animScale>
                                      <p:cBhvr>
                                        <p:cTn id="261" dur="26">
                                          <p:stCondLst>
                                            <p:cond delay="1642"/>
                                          </p:stCondLst>
                                        </p:cTn>
                                        <p:tgtEl>
                                          <p:spTgt spid="24"/>
                                        </p:tgtEl>
                                      </p:cBhvr>
                                      <p:to x="100000" y="90000"/>
                                    </p:animScale>
                                    <p:animScale>
                                      <p:cBhvr>
                                        <p:cTn id="262" dur="166" decel="50000">
                                          <p:stCondLst>
                                            <p:cond delay="1668"/>
                                          </p:stCondLst>
                                        </p:cTn>
                                        <p:tgtEl>
                                          <p:spTgt spid="24"/>
                                        </p:tgtEl>
                                      </p:cBhvr>
                                      <p:to x="100000" y="100000"/>
                                    </p:animScale>
                                    <p:animScale>
                                      <p:cBhvr>
                                        <p:cTn id="263" dur="26">
                                          <p:stCondLst>
                                            <p:cond delay="1808"/>
                                          </p:stCondLst>
                                        </p:cTn>
                                        <p:tgtEl>
                                          <p:spTgt spid="24"/>
                                        </p:tgtEl>
                                      </p:cBhvr>
                                      <p:to x="100000" y="95000"/>
                                    </p:animScale>
                                    <p:animScale>
                                      <p:cBhvr>
                                        <p:cTn id="264" dur="166" decel="50000">
                                          <p:stCondLst>
                                            <p:cond delay="1834"/>
                                          </p:stCondLst>
                                        </p:cTn>
                                        <p:tgtEl>
                                          <p:spTgt spid="24"/>
                                        </p:tgtEl>
                                      </p:cBhvr>
                                      <p:to x="100000" y="100000"/>
                                    </p:animScale>
                                  </p:childTnLst>
                                </p:cTn>
                              </p:par>
                              <p:par>
                                <p:cTn id="265" presetID="26" presetClass="entr" presetSubtype="0" fill="hold" grpId="0" nodeType="withEffect">
                                  <p:stCondLst>
                                    <p:cond delay="0"/>
                                  </p:stCondLst>
                                  <p:childTnLst>
                                    <p:set>
                                      <p:cBhvr>
                                        <p:cTn id="266" dur="1" fill="hold">
                                          <p:stCondLst>
                                            <p:cond delay="0"/>
                                          </p:stCondLst>
                                        </p:cTn>
                                        <p:tgtEl>
                                          <p:spTgt spid="38"/>
                                        </p:tgtEl>
                                        <p:attrNameLst>
                                          <p:attrName>style.visibility</p:attrName>
                                        </p:attrNameLst>
                                      </p:cBhvr>
                                      <p:to>
                                        <p:strVal val="visible"/>
                                      </p:to>
                                    </p:set>
                                    <p:animEffect transition="in" filter="wipe(down)">
                                      <p:cBhvr>
                                        <p:cTn id="267" dur="580">
                                          <p:stCondLst>
                                            <p:cond delay="0"/>
                                          </p:stCondLst>
                                        </p:cTn>
                                        <p:tgtEl>
                                          <p:spTgt spid="38"/>
                                        </p:tgtEl>
                                      </p:cBhvr>
                                    </p:animEffect>
                                    <p:anim calcmode="lin" valueType="num">
                                      <p:cBhvr>
                                        <p:cTn id="268"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269"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270"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271"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272"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273" dur="26">
                                          <p:stCondLst>
                                            <p:cond delay="650"/>
                                          </p:stCondLst>
                                        </p:cTn>
                                        <p:tgtEl>
                                          <p:spTgt spid="38"/>
                                        </p:tgtEl>
                                      </p:cBhvr>
                                      <p:to x="100000" y="60000"/>
                                    </p:animScale>
                                    <p:animScale>
                                      <p:cBhvr>
                                        <p:cTn id="274" dur="166" decel="50000">
                                          <p:stCondLst>
                                            <p:cond delay="676"/>
                                          </p:stCondLst>
                                        </p:cTn>
                                        <p:tgtEl>
                                          <p:spTgt spid="38"/>
                                        </p:tgtEl>
                                      </p:cBhvr>
                                      <p:to x="100000" y="100000"/>
                                    </p:animScale>
                                    <p:animScale>
                                      <p:cBhvr>
                                        <p:cTn id="275" dur="26">
                                          <p:stCondLst>
                                            <p:cond delay="1312"/>
                                          </p:stCondLst>
                                        </p:cTn>
                                        <p:tgtEl>
                                          <p:spTgt spid="38"/>
                                        </p:tgtEl>
                                      </p:cBhvr>
                                      <p:to x="100000" y="80000"/>
                                    </p:animScale>
                                    <p:animScale>
                                      <p:cBhvr>
                                        <p:cTn id="276" dur="166" decel="50000">
                                          <p:stCondLst>
                                            <p:cond delay="1338"/>
                                          </p:stCondLst>
                                        </p:cTn>
                                        <p:tgtEl>
                                          <p:spTgt spid="38"/>
                                        </p:tgtEl>
                                      </p:cBhvr>
                                      <p:to x="100000" y="100000"/>
                                    </p:animScale>
                                    <p:animScale>
                                      <p:cBhvr>
                                        <p:cTn id="277" dur="26">
                                          <p:stCondLst>
                                            <p:cond delay="1642"/>
                                          </p:stCondLst>
                                        </p:cTn>
                                        <p:tgtEl>
                                          <p:spTgt spid="38"/>
                                        </p:tgtEl>
                                      </p:cBhvr>
                                      <p:to x="100000" y="90000"/>
                                    </p:animScale>
                                    <p:animScale>
                                      <p:cBhvr>
                                        <p:cTn id="278" dur="166" decel="50000">
                                          <p:stCondLst>
                                            <p:cond delay="1668"/>
                                          </p:stCondLst>
                                        </p:cTn>
                                        <p:tgtEl>
                                          <p:spTgt spid="38"/>
                                        </p:tgtEl>
                                      </p:cBhvr>
                                      <p:to x="100000" y="100000"/>
                                    </p:animScale>
                                    <p:animScale>
                                      <p:cBhvr>
                                        <p:cTn id="279" dur="26">
                                          <p:stCondLst>
                                            <p:cond delay="1808"/>
                                          </p:stCondLst>
                                        </p:cTn>
                                        <p:tgtEl>
                                          <p:spTgt spid="38"/>
                                        </p:tgtEl>
                                      </p:cBhvr>
                                      <p:to x="100000" y="95000"/>
                                    </p:animScale>
                                    <p:animScale>
                                      <p:cBhvr>
                                        <p:cTn id="280" dur="166" decel="50000">
                                          <p:stCondLst>
                                            <p:cond delay="1834"/>
                                          </p:stCondLst>
                                        </p:cTn>
                                        <p:tgtEl>
                                          <p:spTgt spid="38"/>
                                        </p:tgtEl>
                                      </p:cBhvr>
                                      <p:to x="100000" y="100000"/>
                                    </p:animScale>
                                  </p:childTnLst>
                                </p:cTn>
                              </p:par>
                              <p:par>
                                <p:cTn id="281" presetID="26" presetClass="entr" presetSubtype="0" fill="hold" nodeType="withEffect">
                                  <p:stCondLst>
                                    <p:cond delay="0"/>
                                  </p:stCondLst>
                                  <p:childTnLst>
                                    <p:set>
                                      <p:cBhvr>
                                        <p:cTn id="282" dur="1" fill="hold">
                                          <p:stCondLst>
                                            <p:cond delay="0"/>
                                          </p:stCondLst>
                                        </p:cTn>
                                        <p:tgtEl>
                                          <p:spTgt spid="39"/>
                                        </p:tgtEl>
                                        <p:attrNameLst>
                                          <p:attrName>style.visibility</p:attrName>
                                        </p:attrNameLst>
                                      </p:cBhvr>
                                      <p:to>
                                        <p:strVal val="visible"/>
                                      </p:to>
                                    </p:set>
                                    <p:animEffect transition="in" filter="wipe(down)">
                                      <p:cBhvr>
                                        <p:cTn id="283" dur="580">
                                          <p:stCondLst>
                                            <p:cond delay="0"/>
                                          </p:stCondLst>
                                        </p:cTn>
                                        <p:tgtEl>
                                          <p:spTgt spid="39"/>
                                        </p:tgtEl>
                                      </p:cBhvr>
                                    </p:animEffect>
                                    <p:anim calcmode="lin" valueType="num">
                                      <p:cBhvr>
                                        <p:cTn id="284"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285"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286"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287"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288"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289" dur="26">
                                          <p:stCondLst>
                                            <p:cond delay="650"/>
                                          </p:stCondLst>
                                        </p:cTn>
                                        <p:tgtEl>
                                          <p:spTgt spid="39"/>
                                        </p:tgtEl>
                                      </p:cBhvr>
                                      <p:to x="100000" y="60000"/>
                                    </p:animScale>
                                    <p:animScale>
                                      <p:cBhvr>
                                        <p:cTn id="290" dur="166" decel="50000">
                                          <p:stCondLst>
                                            <p:cond delay="676"/>
                                          </p:stCondLst>
                                        </p:cTn>
                                        <p:tgtEl>
                                          <p:spTgt spid="39"/>
                                        </p:tgtEl>
                                      </p:cBhvr>
                                      <p:to x="100000" y="100000"/>
                                    </p:animScale>
                                    <p:animScale>
                                      <p:cBhvr>
                                        <p:cTn id="291" dur="26">
                                          <p:stCondLst>
                                            <p:cond delay="1312"/>
                                          </p:stCondLst>
                                        </p:cTn>
                                        <p:tgtEl>
                                          <p:spTgt spid="39"/>
                                        </p:tgtEl>
                                      </p:cBhvr>
                                      <p:to x="100000" y="80000"/>
                                    </p:animScale>
                                    <p:animScale>
                                      <p:cBhvr>
                                        <p:cTn id="292" dur="166" decel="50000">
                                          <p:stCondLst>
                                            <p:cond delay="1338"/>
                                          </p:stCondLst>
                                        </p:cTn>
                                        <p:tgtEl>
                                          <p:spTgt spid="39"/>
                                        </p:tgtEl>
                                      </p:cBhvr>
                                      <p:to x="100000" y="100000"/>
                                    </p:animScale>
                                    <p:animScale>
                                      <p:cBhvr>
                                        <p:cTn id="293" dur="26">
                                          <p:stCondLst>
                                            <p:cond delay="1642"/>
                                          </p:stCondLst>
                                        </p:cTn>
                                        <p:tgtEl>
                                          <p:spTgt spid="39"/>
                                        </p:tgtEl>
                                      </p:cBhvr>
                                      <p:to x="100000" y="90000"/>
                                    </p:animScale>
                                    <p:animScale>
                                      <p:cBhvr>
                                        <p:cTn id="294" dur="166" decel="50000">
                                          <p:stCondLst>
                                            <p:cond delay="1668"/>
                                          </p:stCondLst>
                                        </p:cTn>
                                        <p:tgtEl>
                                          <p:spTgt spid="39"/>
                                        </p:tgtEl>
                                      </p:cBhvr>
                                      <p:to x="100000" y="100000"/>
                                    </p:animScale>
                                    <p:animScale>
                                      <p:cBhvr>
                                        <p:cTn id="295" dur="26">
                                          <p:stCondLst>
                                            <p:cond delay="1808"/>
                                          </p:stCondLst>
                                        </p:cTn>
                                        <p:tgtEl>
                                          <p:spTgt spid="39"/>
                                        </p:tgtEl>
                                      </p:cBhvr>
                                      <p:to x="100000" y="95000"/>
                                    </p:animScale>
                                    <p:animScale>
                                      <p:cBhvr>
                                        <p:cTn id="296" dur="166" decel="50000">
                                          <p:stCondLst>
                                            <p:cond delay="1834"/>
                                          </p:stCondLst>
                                        </p:cTn>
                                        <p:tgtEl>
                                          <p:spTgt spid="39"/>
                                        </p:tgtEl>
                                      </p:cBhvr>
                                      <p:to x="100000" y="100000"/>
                                    </p:animScale>
                                  </p:childTnLst>
                                </p:cTn>
                              </p:par>
                              <p:par>
                                <p:cTn id="297" presetID="26" presetClass="entr" presetSubtype="0" fill="hold" grpId="0" nodeType="withEffect">
                                  <p:stCondLst>
                                    <p:cond delay="0"/>
                                  </p:stCondLst>
                                  <p:childTnLst>
                                    <p:set>
                                      <p:cBhvr>
                                        <p:cTn id="298" dur="1" fill="hold">
                                          <p:stCondLst>
                                            <p:cond delay="0"/>
                                          </p:stCondLst>
                                        </p:cTn>
                                        <p:tgtEl>
                                          <p:spTgt spid="40"/>
                                        </p:tgtEl>
                                        <p:attrNameLst>
                                          <p:attrName>style.visibility</p:attrName>
                                        </p:attrNameLst>
                                      </p:cBhvr>
                                      <p:to>
                                        <p:strVal val="visible"/>
                                      </p:to>
                                    </p:set>
                                    <p:animEffect transition="in" filter="wipe(down)">
                                      <p:cBhvr>
                                        <p:cTn id="299" dur="580">
                                          <p:stCondLst>
                                            <p:cond delay="0"/>
                                          </p:stCondLst>
                                        </p:cTn>
                                        <p:tgtEl>
                                          <p:spTgt spid="40"/>
                                        </p:tgtEl>
                                      </p:cBhvr>
                                    </p:animEffect>
                                    <p:anim calcmode="lin" valueType="num">
                                      <p:cBhvr>
                                        <p:cTn id="300"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301"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302"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303"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304"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305" dur="26">
                                          <p:stCondLst>
                                            <p:cond delay="650"/>
                                          </p:stCondLst>
                                        </p:cTn>
                                        <p:tgtEl>
                                          <p:spTgt spid="40"/>
                                        </p:tgtEl>
                                      </p:cBhvr>
                                      <p:to x="100000" y="60000"/>
                                    </p:animScale>
                                    <p:animScale>
                                      <p:cBhvr>
                                        <p:cTn id="306" dur="166" decel="50000">
                                          <p:stCondLst>
                                            <p:cond delay="676"/>
                                          </p:stCondLst>
                                        </p:cTn>
                                        <p:tgtEl>
                                          <p:spTgt spid="40"/>
                                        </p:tgtEl>
                                      </p:cBhvr>
                                      <p:to x="100000" y="100000"/>
                                    </p:animScale>
                                    <p:animScale>
                                      <p:cBhvr>
                                        <p:cTn id="307" dur="26">
                                          <p:stCondLst>
                                            <p:cond delay="1312"/>
                                          </p:stCondLst>
                                        </p:cTn>
                                        <p:tgtEl>
                                          <p:spTgt spid="40"/>
                                        </p:tgtEl>
                                      </p:cBhvr>
                                      <p:to x="100000" y="80000"/>
                                    </p:animScale>
                                    <p:animScale>
                                      <p:cBhvr>
                                        <p:cTn id="308" dur="166" decel="50000">
                                          <p:stCondLst>
                                            <p:cond delay="1338"/>
                                          </p:stCondLst>
                                        </p:cTn>
                                        <p:tgtEl>
                                          <p:spTgt spid="40"/>
                                        </p:tgtEl>
                                      </p:cBhvr>
                                      <p:to x="100000" y="100000"/>
                                    </p:animScale>
                                    <p:animScale>
                                      <p:cBhvr>
                                        <p:cTn id="309" dur="26">
                                          <p:stCondLst>
                                            <p:cond delay="1642"/>
                                          </p:stCondLst>
                                        </p:cTn>
                                        <p:tgtEl>
                                          <p:spTgt spid="40"/>
                                        </p:tgtEl>
                                      </p:cBhvr>
                                      <p:to x="100000" y="90000"/>
                                    </p:animScale>
                                    <p:animScale>
                                      <p:cBhvr>
                                        <p:cTn id="310" dur="166" decel="50000">
                                          <p:stCondLst>
                                            <p:cond delay="1668"/>
                                          </p:stCondLst>
                                        </p:cTn>
                                        <p:tgtEl>
                                          <p:spTgt spid="40"/>
                                        </p:tgtEl>
                                      </p:cBhvr>
                                      <p:to x="100000" y="100000"/>
                                    </p:animScale>
                                    <p:animScale>
                                      <p:cBhvr>
                                        <p:cTn id="311" dur="26">
                                          <p:stCondLst>
                                            <p:cond delay="1808"/>
                                          </p:stCondLst>
                                        </p:cTn>
                                        <p:tgtEl>
                                          <p:spTgt spid="40"/>
                                        </p:tgtEl>
                                      </p:cBhvr>
                                      <p:to x="100000" y="95000"/>
                                    </p:animScale>
                                    <p:animScale>
                                      <p:cBhvr>
                                        <p:cTn id="312" dur="166" decel="50000">
                                          <p:stCondLst>
                                            <p:cond delay="1834"/>
                                          </p:stCondLst>
                                        </p:cTn>
                                        <p:tgtEl>
                                          <p:spTgt spid="40"/>
                                        </p:tgtEl>
                                      </p:cBhvr>
                                      <p:to x="100000" y="100000"/>
                                    </p:animScale>
                                  </p:childTnLst>
                                </p:cTn>
                              </p:par>
                              <p:par>
                                <p:cTn id="313" presetID="26" presetClass="entr" presetSubtype="0" fill="hold" grpId="0" nodeType="withEffect">
                                  <p:stCondLst>
                                    <p:cond delay="0"/>
                                  </p:stCondLst>
                                  <p:childTnLst>
                                    <p:set>
                                      <p:cBhvr>
                                        <p:cTn id="314" dur="1" fill="hold">
                                          <p:stCondLst>
                                            <p:cond delay="0"/>
                                          </p:stCondLst>
                                        </p:cTn>
                                        <p:tgtEl>
                                          <p:spTgt spid="42"/>
                                        </p:tgtEl>
                                        <p:attrNameLst>
                                          <p:attrName>style.visibility</p:attrName>
                                        </p:attrNameLst>
                                      </p:cBhvr>
                                      <p:to>
                                        <p:strVal val="visible"/>
                                      </p:to>
                                    </p:set>
                                    <p:animEffect transition="in" filter="wipe(down)">
                                      <p:cBhvr>
                                        <p:cTn id="315" dur="580">
                                          <p:stCondLst>
                                            <p:cond delay="0"/>
                                          </p:stCondLst>
                                        </p:cTn>
                                        <p:tgtEl>
                                          <p:spTgt spid="42"/>
                                        </p:tgtEl>
                                      </p:cBhvr>
                                    </p:animEffect>
                                    <p:anim calcmode="lin" valueType="num">
                                      <p:cBhvr>
                                        <p:cTn id="316"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317"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318"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319"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320"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321" dur="26">
                                          <p:stCondLst>
                                            <p:cond delay="650"/>
                                          </p:stCondLst>
                                        </p:cTn>
                                        <p:tgtEl>
                                          <p:spTgt spid="42"/>
                                        </p:tgtEl>
                                      </p:cBhvr>
                                      <p:to x="100000" y="60000"/>
                                    </p:animScale>
                                    <p:animScale>
                                      <p:cBhvr>
                                        <p:cTn id="322" dur="166" decel="50000">
                                          <p:stCondLst>
                                            <p:cond delay="676"/>
                                          </p:stCondLst>
                                        </p:cTn>
                                        <p:tgtEl>
                                          <p:spTgt spid="42"/>
                                        </p:tgtEl>
                                      </p:cBhvr>
                                      <p:to x="100000" y="100000"/>
                                    </p:animScale>
                                    <p:animScale>
                                      <p:cBhvr>
                                        <p:cTn id="323" dur="26">
                                          <p:stCondLst>
                                            <p:cond delay="1312"/>
                                          </p:stCondLst>
                                        </p:cTn>
                                        <p:tgtEl>
                                          <p:spTgt spid="42"/>
                                        </p:tgtEl>
                                      </p:cBhvr>
                                      <p:to x="100000" y="80000"/>
                                    </p:animScale>
                                    <p:animScale>
                                      <p:cBhvr>
                                        <p:cTn id="324" dur="166" decel="50000">
                                          <p:stCondLst>
                                            <p:cond delay="1338"/>
                                          </p:stCondLst>
                                        </p:cTn>
                                        <p:tgtEl>
                                          <p:spTgt spid="42"/>
                                        </p:tgtEl>
                                      </p:cBhvr>
                                      <p:to x="100000" y="100000"/>
                                    </p:animScale>
                                    <p:animScale>
                                      <p:cBhvr>
                                        <p:cTn id="325" dur="26">
                                          <p:stCondLst>
                                            <p:cond delay="1642"/>
                                          </p:stCondLst>
                                        </p:cTn>
                                        <p:tgtEl>
                                          <p:spTgt spid="42"/>
                                        </p:tgtEl>
                                      </p:cBhvr>
                                      <p:to x="100000" y="90000"/>
                                    </p:animScale>
                                    <p:animScale>
                                      <p:cBhvr>
                                        <p:cTn id="326" dur="166" decel="50000">
                                          <p:stCondLst>
                                            <p:cond delay="1668"/>
                                          </p:stCondLst>
                                        </p:cTn>
                                        <p:tgtEl>
                                          <p:spTgt spid="42"/>
                                        </p:tgtEl>
                                      </p:cBhvr>
                                      <p:to x="100000" y="100000"/>
                                    </p:animScale>
                                    <p:animScale>
                                      <p:cBhvr>
                                        <p:cTn id="327" dur="26">
                                          <p:stCondLst>
                                            <p:cond delay="1808"/>
                                          </p:stCondLst>
                                        </p:cTn>
                                        <p:tgtEl>
                                          <p:spTgt spid="42"/>
                                        </p:tgtEl>
                                      </p:cBhvr>
                                      <p:to x="100000" y="95000"/>
                                    </p:animScale>
                                    <p:animScale>
                                      <p:cBhvr>
                                        <p:cTn id="328" dur="166" decel="50000">
                                          <p:stCondLst>
                                            <p:cond delay="1834"/>
                                          </p:stCondLst>
                                        </p:cTn>
                                        <p:tgtEl>
                                          <p:spTgt spid="42"/>
                                        </p:tgtEl>
                                      </p:cBhvr>
                                      <p:to x="100000" y="100000"/>
                                    </p:animScale>
                                  </p:childTnLst>
                                </p:cTn>
                              </p:par>
                              <p:par>
                                <p:cTn id="329" presetID="26" presetClass="entr" presetSubtype="0" fill="hold" nodeType="withEffect">
                                  <p:stCondLst>
                                    <p:cond delay="0"/>
                                  </p:stCondLst>
                                  <p:childTnLst>
                                    <p:set>
                                      <p:cBhvr>
                                        <p:cTn id="330" dur="1" fill="hold">
                                          <p:stCondLst>
                                            <p:cond delay="0"/>
                                          </p:stCondLst>
                                        </p:cTn>
                                        <p:tgtEl>
                                          <p:spTgt spid="43"/>
                                        </p:tgtEl>
                                        <p:attrNameLst>
                                          <p:attrName>style.visibility</p:attrName>
                                        </p:attrNameLst>
                                      </p:cBhvr>
                                      <p:to>
                                        <p:strVal val="visible"/>
                                      </p:to>
                                    </p:set>
                                    <p:animEffect transition="in" filter="wipe(down)">
                                      <p:cBhvr>
                                        <p:cTn id="331" dur="580">
                                          <p:stCondLst>
                                            <p:cond delay="0"/>
                                          </p:stCondLst>
                                        </p:cTn>
                                        <p:tgtEl>
                                          <p:spTgt spid="43"/>
                                        </p:tgtEl>
                                      </p:cBhvr>
                                    </p:animEffect>
                                    <p:anim calcmode="lin" valueType="num">
                                      <p:cBhvr>
                                        <p:cTn id="33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33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33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33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33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337" dur="26">
                                          <p:stCondLst>
                                            <p:cond delay="650"/>
                                          </p:stCondLst>
                                        </p:cTn>
                                        <p:tgtEl>
                                          <p:spTgt spid="43"/>
                                        </p:tgtEl>
                                      </p:cBhvr>
                                      <p:to x="100000" y="60000"/>
                                    </p:animScale>
                                    <p:animScale>
                                      <p:cBhvr>
                                        <p:cTn id="338" dur="166" decel="50000">
                                          <p:stCondLst>
                                            <p:cond delay="676"/>
                                          </p:stCondLst>
                                        </p:cTn>
                                        <p:tgtEl>
                                          <p:spTgt spid="43"/>
                                        </p:tgtEl>
                                      </p:cBhvr>
                                      <p:to x="100000" y="100000"/>
                                    </p:animScale>
                                    <p:animScale>
                                      <p:cBhvr>
                                        <p:cTn id="339" dur="26">
                                          <p:stCondLst>
                                            <p:cond delay="1312"/>
                                          </p:stCondLst>
                                        </p:cTn>
                                        <p:tgtEl>
                                          <p:spTgt spid="43"/>
                                        </p:tgtEl>
                                      </p:cBhvr>
                                      <p:to x="100000" y="80000"/>
                                    </p:animScale>
                                    <p:animScale>
                                      <p:cBhvr>
                                        <p:cTn id="340" dur="166" decel="50000">
                                          <p:stCondLst>
                                            <p:cond delay="1338"/>
                                          </p:stCondLst>
                                        </p:cTn>
                                        <p:tgtEl>
                                          <p:spTgt spid="43"/>
                                        </p:tgtEl>
                                      </p:cBhvr>
                                      <p:to x="100000" y="100000"/>
                                    </p:animScale>
                                    <p:animScale>
                                      <p:cBhvr>
                                        <p:cTn id="341" dur="26">
                                          <p:stCondLst>
                                            <p:cond delay="1642"/>
                                          </p:stCondLst>
                                        </p:cTn>
                                        <p:tgtEl>
                                          <p:spTgt spid="43"/>
                                        </p:tgtEl>
                                      </p:cBhvr>
                                      <p:to x="100000" y="90000"/>
                                    </p:animScale>
                                    <p:animScale>
                                      <p:cBhvr>
                                        <p:cTn id="342" dur="166" decel="50000">
                                          <p:stCondLst>
                                            <p:cond delay="1668"/>
                                          </p:stCondLst>
                                        </p:cTn>
                                        <p:tgtEl>
                                          <p:spTgt spid="43"/>
                                        </p:tgtEl>
                                      </p:cBhvr>
                                      <p:to x="100000" y="100000"/>
                                    </p:animScale>
                                    <p:animScale>
                                      <p:cBhvr>
                                        <p:cTn id="343" dur="26">
                                          <p:stCondLst>
                                            <p:cond delay="1808"/>
                                          </p:stCondLst>
                                        </p:cTn>
                                        <p:tgtEl>
                                          <p:spTgt spid="43"/>
                                        </p:tgtEl>
                                      </p:cBhvr>
                                      <p:to x="100000" y="95000"/>
                                    </p:animScale>
                                    <p:animScale>
                                      <p:cBhvr>
                                        <p:cTn id="344" dur="166" decel="50000">
                                          <p:stCondLst>
                                            <p:cond delay="1834"/>
                                          </p:stCondLst>
                                        </p:cTn>
                                        <p:tgtEl>
                                          <p:spTgt spid="43"/>
                                        </p:tgtEl>
                                      </p:cBhvr>
                                      <p:to x="100000" y="100000"/>
                                    </p:animScale>
                                  </p:childTnLst>
                                </p:cTn>
                              </p:par>
                              <p:par>
                                <p:cTn id="345" presetID="26" presetClass="entr" presetSubtype="0" fill="hold" grpId="0" nodeType="withEffect">
                                  <p:stCondLst>
                                    <p:cond delay="0"/>
                                  </p:stCondLst>
                                  <p:childTnLst>
                                    <p:set>
                                      <p:cBhvr>
                                        <p:cTn id="346" dur="1" fill="hold">
                                          <p:stCondLst>
                                            <p:cond delay="0"/>
                                          </p:stCondLst>
                                        </p:cTn>
                                        <p:tgtEl>
                                          <p:spTgt spid="44"/>
                                        </p:tgtEl>
                                        <p:attrNameLst>
                                          <p:attrName>style.visibility</p:attrName>
                                        </p:attrNameLst>
                                      </p:cBhvr>
                                      <p:to>
                                        <p:strVal val="visible"/>
                                      </p:to>
                                    </p:set>
                                    <p:animEffect transition="in" filter="wipe(down)">
                                      <p:cBhvr>
                                        <p:cTn id="347" dur="580">
                                          <p:stCondLst>
                                            <p:cond delay="0"/>
                                          </p:stCondLst>
                                        </p:cTn>
                                        <p:tgtEl>
                                          <p:spTgt spid="44"/>
                                        </p:tgtEl>
                                      </p:cBhvr>
                                    </p:animEffect>
                                    <p:anim calcmode="lin" valueType="num">
                                      <p:cBhvr>
                                        <p:cTn id="348"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349"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350"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351"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352"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353" dur="26">
                                          <p:stCondLst>
                                            <p:cond delay="650"/>
                                          </p:stCondLst>
                                        </p:cTn>
                                        <p:tgtEl>
                                          <p:spTgt spid="44"/>
                                        </p:tgtEl>
                                      </p:cBhvr>
                                      <p:to x="100000" y="60000"/>
                                    </p:animScale>
                                    <p:animScale>
                                      <p:cBhvr>
                                        <p:cTn id="354" dur="166" decel="50000">
                                          <p:stCondLst>
                                            <p:cond delay="676"/>
                                          </p:stCondLst>
                                        </p:cTn>
                                        <p:tgtEl>
                                          <p:spTgt spid="44"/>
                                        </p:tgtEl>
                                      </p:cBhvr>
                                      <p:to x="100000" y="100000"/>
                                    </p:animScale>
                                    <p:animScale>
                                      <p:cBhvr>
                                        <p:cTn id="355" dur="26">
                                          <p:stCondLst>
                                            <p:cond delay="1312"/>
                                          </p:stCondLst>
                                        </p:cTn>
                                        <p:tgtEl>
                                          <p:spTgt spid="44"/>
                                        </p:tgtEl>
                                      </p:cBhvr>
                                      <p:to x="100000" y="80000"/>
                                    </p:animScale>
                                    <p:animScale>
                                      <p:cBhvr>
                                        <p:cTn id="356" dur="166" decel="50000">
                                          <p:stCondLst>
                                            <p:cond delay="1338"/>
                                          </p:stCondLst>
                                        </p:cTn>
                                        <p:tgtEl>
                                          <p:spTgt spid="44"/>
                                        </p:tgtEl>
                                      </p:cBhvr>
                                      <p:to x="100000" y="100000"/>
                                    </p:animScale>
                                    <p:animScale>
                                      <p:cBhvr>
                                        <p:cTn id="357" dur="26">
                                          <p:stCondLst>
                                            <p:cond delay="1642"/>
                                          </p:stCondLst>
                                        </p:cTn>
                                        <p:tgtEl>
                                          <p:spTgt spid="44"/>
                                        </p:tgtEl>
                                      </p:cBhvr>
                                      <p:to x="100000" y="90000"/>
                                    </p:animScale>
                                    <p:animScale>
                                      <p:cBhvr>
                                        <p:cTn id="358" dur="166" decel="50000">
                                          <p:stCondLst>
                                            <p:cond delay="1668"/>
                                          </p:stCondLst>
                                        </p:cTn>
                                        <p:tgtEl>
                                          <p:spTgt spid="44"/>
                                        </p:tgtEl>
                                      </p:cBhvr>
                                      <p:to x="100000" y="100000"/>
                                    </p:animScale>
                                    <p:animScale>
                                      <p:cBhvr>
                                        <p:cTn id="359" dur="26">
                                          <p:stCondLst>
                                            <p:cond delay="1808"/>
                                          </p:stCondLst>
                                        </p:cTn>
                                        <p:tgtEl>
                                          <p:spTgt spid="44"/>
                                        </p:tgtEl>
                                      </p:cBhvr>
                                      <p:to x="100000" y="95000"/>
                                    </p:animScale>
                                    <p:animScale>
                                      <p:cBhvr>
                                        <p:cTn id="360" dur="166" decel="50000">
                                          <p:stCondLst>
                                            <p:cond delay="1834"/>
                                          </p:stCondLst>
                                        </p:cTn>
                                        <p:tgtEl>
                                          <p:spTgt spid="44"/>
                                        </p:tgtEl>
                                      </p:cBhvr>
                                      <p:to x="100000" y="100000"/>
                                    </p:animScale>
                                  </p:childTnLst>
                                </p:cTn>
                              </p:par>
                            </p:childTnLst>
                          </p:cTn>
                        </p:par>
                      </p:childTnLst>
                    </p:cTn>
                  </p:par>
                  <p:par>
                    <p:cTn id="361" fill="hold">
                      <p:stCondLst>
                        <p:cond delay="indefinite"/>
                      </p:stCondLst>
                      <p:childTnLst>
                        <p:par>
                          <p:cTn id="362" fill="hold">
                            <p:stCondLst>
                              <p:cond delay="0"/>
                            </p:stCondLst>
                            <p:childTnLst>
                              <p:par>
                                <p:cTn id="363" presetID="21" presetClass="entr" presetSubtype="1" fill="hold" grpId="0" nodeType="clickEffect">
                                  <p:stCondLst>
                                    <p:cond delay="0"/>
                                  </p:stCondLst>
                                  <p:childTnLst>
                                    <p:set>
                                      <p:cBhvr>
                                        <p:cTn id="364" dur="1" fill="hold">
                                          <p:stCondLst>
                                            <p:cond delay="0"/>
                                          </p:stCondLst>
                                        </p:cTn>
                                        <p:tgtEl>
                                          <p:spTgt spid="19"/>
                                        </p:tgtEl>
                                        <p:attrNameLst>
                                          <p:attrName>style.visibility</p:attrName>
                                        </p:attrNameLst>
                                      </p:cBhvr>
                                      <p:to>
                                        <p:strVal val="visible"/>
                                      </p:to>
                                    </p:set>
                                    <p:animEffect transition="in" filter="wheel(1)">
                                      <p:cBhvr>
                                        <p:cTn id="365" dur="2000"/>
                                        <p:tgtEl>
                                          <p:spTgt spid="19"/>
                                        </p:tgtEl>
                                      </p:cBhvr>
                                    </p:animEffect>
                                  </p:childTnLst>
                                </p:cTn>
                              </p:par>
                            </p:childTnLst>
                          </p:cTn>
                        </p:par>
                      </p:childTnLst>
                    </p:cTn>
                  </p:par>
                  <p:par>
                    <p:cTn id="366" fill="hold">
                      <p:stCondLst>
                        <p:cond delay="indefinite"/>
                      </p:stCondLst>
                      <p:childTnLst>
                        <p:par>
                          <p:cTn id="367" fill="hold">
                            <p:stCondLst>
                              <p:cond delay="0"/>
                            </p:stCondLst>
                            <p:childTnLst>
                              <p:par>
                                <p:cTn id="368" presetID="2" presetClass="entr" presetSubtype="4" fill="hold" grpId="0" nodeType="clickEffect">
                                  <p:stCondLst>
                                    <p:cond delay="0"/>
                                  </p:stCondLst>
                                  <p:childTnLst>
                                    <p:set>
                                      <p:cBhvr>
                                        <p:cTn id="369" dur="1" fill="hold">
                                          <p:stCondLst>
                                            <p:cond delay="0"/>
                                          </p:stCondLst>
                                        </p:cTn>
                                        <p:tgtEl>
                                          <p:spTgt spid="48"/>
                                        </p:tgtEl>
                                        <p:attrNameLst>
                                          <p:attrName>style.visibility</p:attrName>
                                        </p:attrNameLst>
                                      </p:cBhvr>
                                      <p:to>
                                        <p:strVal val="visible"/>
                                      </p:to>
                                    </p:set>
                                    <p:anim calcmode="lin" valueType="num">
                                      <p:cBhvr additive="base">
                                        <p:cTn id="370" dur="500" fill="hold"/>
                                        <p:tgtEl>
                                          <p:spTgt spid="48"/>
                                        </p:tgtEl>
                                        <p:attrNameLst>
                                          <p:attrName>ppt_x</p:attrName>
                                        </p:attrNameLst>
                                      </p:cBhvr>
                                      <p:tavLst>
                                        <p:tav tm="0">
                                          <p:val>
                                            <p:strVal val="#ppt_x"/>
                                          </p:val>
                                        </p:tav>
                                        <p:tav tm="100000">
                                          <p:val>
                                            <p:strVal val="#ppt_x"/>
                                          </p:val>
                                        </p:tav>
                                      </p:tavLst>
                                    </p:anim>
                                    <p:anim calcmode="lin" valueType="num">
                                      <p:cBhvr additive="base">
                                        <p:cTn id="371" dur="500" fill="hold"/>
                                        <p:tgtEl>
                                          <p:spTgt spid="48"/>
                                        </p:tgtEl>
                                        <p:attrNameLst>
                                          <p:attrName>ppt_y</p:attrName>
                                        </p:attrNameLst>
                                      </p:cBhvr>
                                      <p:tavLst>
                                        <p:tav tm="0">
                                          <p:val>
                                            <p:strVal val="1+#ppt_h/2"/>
                                          </p:val>
                                        </p:tav>
                                        <p:tav tm="100000">
                                          <p:val>
                                            <p:strVal val="#ppt_y"/>
                                          </p:val>
                                        </p:tav>
                                      </p:tavLst>
                                    </p:anim>
                                  </p:childTnLst>
                                </p:cTn>
                              </p:par>
                              <p:par>
                                <p:cTn id="372" presetID="2" presetClass="entr" presetSubtype="4" fill="hold" nodeType="withEffect">
                                  <p:stCondLst>
                                    <p:cond delay="0"/>
                                  </p:stCondLst>
                                  <p:childTnLst>
                                    <p:set>
                                      <p:cBhvr>
                                        <p:cTn id="373" dur="1" fill="hold">
                                          <p:stCondLst>
                                            <p:cond delay="0"/>
                                          </p:stCondLst>
                                        </p:cTn>
                                        <p:tgtEl>
                                          <p:spTgt spid="49"/>
                                        </p:tgtEl>
                                        <p:attrNameLst>
                                          <p:attrName>style.visibility</p:attrName>
                                        </p:attrNameLst>
                                      </p:cBhvr>
                                      <p:to>
                                        <p:strVal val="visible"/>
                                      </p:to>
                                    </p:set>
                                    <p:anim calcmode="lin" valueType="num">
                                      <p:cBhvr additive="base">
                                        <p:cTn id="374" dur="500" fill="hold"/>
                                        <p:tgtEl>
                                          <p:spTgt spid="49"/>
                                        </p:tgtEl>
                                        <p:attrNameLst>
                                          <p:attrName>ppt_x</p:attrName>
                                        </p:attrNameLst>
                                      </p:cBhvr>
                                      <p:tavLst>
                                        <p:tav tm="0">
                                          <p:val>
                                            <p:strVal val="#ppt_x"/>
                                          </p:val>
                                        </p:tav>
                                        <p:tav tm="100000">
                                          <p:val>
                                            <p:strVal val="#ppt_x"/>
                                          </p:val>
                                        </p:tav>
                                      </p:tavLst>
                                    </p:anim>
                                    <p:anim calcmode="lin" valueType="num">
                                      <p:cBhvr additive="base">
                                        <p:cTn id="375" dur="500" fill="hold"/>
                                        <p:tgtEl>
                                          <p:spTgt spid="49"/>
                                        </p:tgtEl>
                                        <p:attrNameLst>
                                          <p:attrName>ppt_y</p:attrName>
                                        </p:attrNameLst>
                                      </p:cBhvr>
                                      <p:tavLst>
                                        <p:tav tm="0">
                                          <p:val>
                                            <p:strVal val="1+#ppt_h/2"/>
                                          </p:val>
                                        </p:tav>
                                        <p:tav tm="100000">
                                          <p:val>
                                            <p:strVal val="#ppt_y"/>
                                          </p:val>
                                        </p:tav>
                                      </p:tavLst>
                                    </p:anim>
                                  </p:childTnLst>
                                </p:cTn>
                              </p:par>
                              <p:par>
                                <p:cTn id="376" presetID="2" presetClass="entr" presetSubtype="4" fill="hold" grpId="0" nodeType="withEffect">
                                  <p:stCondLst>
                                    <p:cond delay="0"/>
                                  </p:stCondLst>
                                  <p:childTnLst>
                                    <p:set>
                                      <p:cBhvr>
                                        <p:cTn id="377" dur="1" fill="hold">
                                          <p:stCondLst>
                                            <p:cond delay="0"/>
                                          </p:stCondLst>
                                        </p:cTn>
                                        <p:tgtEl>
                                          <p:spTgt spid="50"/>
                                        </p:tgtEl>
                                        <p:attrNameLst>
                                          <p:attrName>style.visibility</p:attrName>
                                        </p:attrNameLst>
                                      </p:cBhvr>
                                      <p:to>
                                        <p:strVal val="visible"/>
                                      </p:to>
                                    </p:set>
                                    <p:anim calcmode="lin" valueType="num">
                                      <p:cBhvr additive="base">
                                        <p:cTn id="378" dur="500" fill="hold"/>
                                        <p:tgtEl>
                                          <p:spTgt spid="50"/>
                                        </p:tgtEl>
                                        <p:attrNameLst>
                                          <p:attrName>ppt_x</p:attrName>
                                        </p:attrNameLst>
                                      </p:cBhvr>
                                      <p:tavLst>
                                        <p:tav tm="0">
                                          <p:val>
                                            <p:strVal val="#ppt_x"/>
                                          </p:val>
                                        </p:tav>
                                        <p:tav tm="100000">
                                          <p:val>
                                            <p:strVal val="#ppt_x"/>
                                          </p:val>
                                        </p:tav>
                                      </p:tavLst>
                                    </p:anim>
                                    <p:anim calcmode="lin" valueType="num">
                                      <p:cBhvr additive="base">
                                        <p:cTn id="379"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par>
                    <p:cTn id="380" fill="hold">
                      <p:stCondLst>
                        <p:cond delay="indefinite"/>
                      </p:stCondLst>
                      <p:childTnLst>
                        <p:par>
                          <p:cTn id="381" fill="hold">
                            <p:stCondLst>
                              <p:cond delay="0"/>
                            </p:stCondLst>
                            <p:childTnLst>
                              <p:par>
                                <p:cTn id="382" presetID="2" presetClass="entr" presetSubtype="4" fill="hold" grpId="0" nodeType="clickEffect">
                                  <p:stCondLst>
                                    <p:cond delay="0"/>
                                  </p:stCondLst>
                                  <p:childTnLst>
                                    <p:set>
                                      <p:cBhvr>
                                        <p:cTn id="383" dur="1" fill="hold">
                                          <p:stCondLst>
                                            <p:cond delay="0"/>
                                          </p:stCondLst>
                                        </p:cTn>
                                        <p:tgtEl>
                                          <p:spTgt spid="62"/>
                                        </p:tgtEl>
                                        <p:attrNameLst>
                                          <p:attrName>style.visibility</p:attrName>
                                        </p:attrNameLst>
                                      </p:cBhvr>
                                      <p:to>
                                        <p:strVal val="visible"/>
                                      </p:to>
                                    </p:set>
                                    <p:anim calcmode="lin" valueType="num">
                                      <p:cBhvr additive="base">
                                        <p:cTn id="384" dur="500" fill="hold"/>
                                        <p:tgtEl>
                                          <p:spTgt spid="62"/>
                                        </p:tgtEl>
                                        <p:attrNameLst>
                                          <p:attrName>ppt_x</p:attrName>
                                        </p:attrNameLst>
                                      </p:cBhvr>
                                      <p:tavLst>
                                        <p:tav tm="0">
                                          <p:val>
                                            <p:strVal val="#ppt_x"/>
                                          </p:val>
                                        </p:tav>
                                        <p:tav tm="100000">
                                          <p:val>
                                            <p:strVal val="#ppt_x"/>
                                          </p:val>
                                        </p:tav>
                                      </p:tavLst>
                                    </p:anim>
                                    <p:anim calcmode="lin" valueType="num">
                                      <p:cBhvr additive="base">
                                        <p:cTn id="385" dur="500" fill="hold"/>
                                        <p:tgtEl>
                                          <p:spTgt spid="62"/>
                                        </p:tgtEl>
                                        <p:attrNameLst>
                                          <p:attrName>ppt_y</p:attrName>
                                        </p:attrNameLst>
                                      </p:cBhvr>
                                      <p:tavLst>
                                        <p:tav tm="0">
                                          <p:val>
                                            <p:strVal val="1+#ppt_h/2"/>
                                          </p:val>
                                        </p:tav>
                                        <p:tav tm="100000">
                                          <p:val>
                                            <p:strVal val="#ppt_y"/>
                                          </p:val>
                                        </p:tav>
                                      </p:tavLst>
                                    </p:anim>
                                  </p:childTnLst>
                                </p:cTn>
                              </p:par>
                            </p:childTnLst>
                          </p:cTn>
                        </p:par>
                      </p:childTnLst>
                    </p:cTn>
                  </p:par>
                  <p:par>
                    <p:cTn id="386" fill="hold">
                      <p:stCondLst>
                        <p:cond delay="indefinite"/>
                      </p:stCondLst>
                      <p:childTnLst>
                        <p:par>
                          <p:cTn id="387" fill="hold">
                            <p:stCondLst>
                              <p:cond delay="0"/>
                            </p:stCondLst>
                            <p:childTnLst>
                              <p:par>
                                <p:cTn id="388" presetID="2" presetClass="entr" presetSubtype="4" fill="hold" grpId="0" nodeType="clickEffect">
                                  <p:stCondLst>
                                    <p:cond delay="0"/>
                                  </p:stCondLst>
                                  <p:childTnLst>
                                    <p:set>
                                      <p:cBhvr>
                                        <p:cTn id="389" dur="1" fill="hold">
                                          <p:stCondLst>
                                            <p:cond delay="0"/>
                                          </p:stCondLst>
                                        </p:cTn>
                                        <p:tgtEl>
                                          <p:spTgt spid="59"/>
                                        </p:tgtEl>
                                        <p:attrNameLst>
                                          <p:attrName>style.visibility</p:attrName>
                                        </p:attrNameLst>
                                      </p:cBhvr>
                                      <p:to>
                                        <p:strVal val="visible"/>
                                      </p:to>
                                    </p:set>
                                    <p:anim calcmode="lin" valueType="num">
                                      <p:cBhvr additive="base">
                                        <p:cTn id="390" dur="500" fill="hold"/>
                                        <p:tgtEl>
                                          <p:spTgt spid="59"/>
                                        </p:tgtEl>
                                        <p:attrNameLst>
                                          <p:attrName>ppt_x</p:attrName>
                                        </p:attrNameLst>
                                      </p:cBhvr>
                                      <p:tavLst>
                                        <p:tav tm="0">
                                          <p:val>
                                            <p:strVal val="#ppt_x"/>
                                          </p:val>
                                        </p:tav>
                                        <p:tav tm="100000">
                                          <p:val>
                                            <p:strVal val="#ppt_x"/>
                                          </p:val>
                                        </p:tav>
                                      </p:tavLst>
                                    </p:anim>
                                    <p:anim calcmode="lin" valueType="num">
                                      <p:cBhvr additive="base">
                                        <p:cTn id="391" dur="500" fill="hold"/>
                                        <p:tgtEl>
                                          <p:spTgt spid="59"/>
                                        </p:tgtEl>
                                        <p:attrNameLst>
                                          <p:attrName>ppt_y</p:attrName>
                                        </p:attrNameLst>
                                      </p:cBhvr>
                                      <p:tavLst>
                                        <p:tav tm="0">
                                          <p:val>
                                            <p:strVal val="1+#ppt_h/2"/>
                                          </p:val>
                                        </p:tav>
                                        <p:tav tm="100000">
                                          <p:val>
                                            <p:strVal val="#ppt_y"/>
                                          </p:val>
                                        </p:tav>
                                      </p:tavLst>
                                    </p:anim>
                                  </p:childTnLst>
                                </p:cTn>
                              </p:par>
                              <p:par>
                                <p:cTn id="392" presetID="2" presetClass="entr" presetSubtype="4" fill="hold" nodeType="withEffect">
                                  <p:stCondLst>
                                    <p:cond delay="0"/>
                                  </p:stCondLst>
                                  <p:childTnLst>
                                    <p:set>
                                      <p:cBhvr>
                                        <p:cTn id="393" dur="1" fill="hold">
                                          <p:stCondLst>
                                            <p:cond delay="0"/>
                                          </p:stCondLst>
                                        </p:cTn>
                                        <p:tgtEl>
                                          <p:spTgt spid="60"/>
                                        </p:tgtEl>
                                        <p:attrNameLst>
                                          <p:attrName>style.visibility</p:attrName>
                                        </p:attrNameLst>
                                      </p:cBhvr>
                                      <p:to>
                                        <p:strVal val="visible"/>
                                      </p:to>
                                    </p:set>
                                    <p:anim calcmode="lin" valueType="num">
                                      <p:cBhvr additive="base">
                                        <p:cTn id="394" dur="500" fill="hold"/>
                                        <p:tgtEl>
                                          <p:spTgt spid="60"/>
                                        </p:tgtEl>
                                        <p:attrNameLst>
                                          <p:attrName>ppt_x</p:attrName>
                                        </p:attrNameLst>
                                      </p:cBhvr>
                                      <p:tavLst>
                                        <p:tav tm="0">
                                          <p:val>
                                            <p:strVal val="#ppt_x"/>
                                          </p:val>
                                        </p:tav>
                                        <p:tav tm="100000">
                                          <p:val>
                                            <p:strVal val="#ppt_x"/>
                                          </p:val>
                                        </p:tav>
                                      </p:tavLst>
                                    </p:anim>
                                    <p:anim calcmode="lin" valueType="num">
                                      <p:cBhvr additive="base">
                                        <p:cTn id="395" dur="500" fill="hold"/>
                                        <p:tgtEl>
                                          <p:spTgt spid="60"/>
                                        </p:tgtEl>
                                        <p:attrNameLst>
                                          <p:attrName>ppt_y</p:attrName>
                                        </p:attrNameLst>
                                      </p:cBhvr>
                                      <p:tavLst>
                                        <p:tav tm="0">
                                          <p:val>
                                            <p:strVal val="1+#ppt_h/2"/>
                                          </p:val>
                                        </p:tav>
                                        <p:tav tm="100000">
                                          <p:val>
                                            <p:strVal val="#ppt_y"/>
                                          </p:val>
                                        </p:tav>
                                      </p:tavLst>
                                    </p:anim>
                                  </p:childTnLst>
                                </p:cTn>
                              </p:par>
                              <p:par>
                                <p:cTn id="396" presetID="2" presetClass="entr" presetSubtype="4" fill="hold" grpId="0" nodeType="withEffect">
                                  <p:stCondLst>
                                    <p:cond delay="0"/>
                                  </p:stCondLst>
                                  <p:childTnLst>
                                    <p:set>
                                      <p:cBhvr>
                                        <p:cTn id="397" dur="1" fill="hold">
                                          <p:stCondLst>
                                            <p:cond delay="0"/>
                                          </p:stCondLst>
                                        </p:cTn>
                                        <p:tgtEl>
                                          <p:spTgt spid="61"/>
                                        </p:tgtEl>
                                        <p:attrNameLst>
                                          <p:attrName>style.visibility</p:attrName>
                                        </p:attrNameLst>
                                      </p:cBhvr>
                                      <p:to>
                                        <p:strVal val="visible"/>
                                      </p:to>
                                    </p:set>
                                    <p:anim calcmode="lin" valueType="num">
                                      <p:cBhvr additive="base">
                                        <p:cTn id="398" dur="500" fill="hold"/>
                                        <p:tgtEl>
                                          <p:spTgt spid="61"/>
                                        </p:tgtEl>
                                        <p:attrNameLst>
                                          <p:attrName>ppt_x</p:attrName>
                                        </p:attrNameLst>
                                      </p:cBhvr>
                                      <p:tavLst>
                                        <p:tav tm="0">
                                          <p:val>
                                            <p:strVal val="#ppt_x"/>
                                          </p:val>
                                        </p:tav>
                                        <p:tav tm="100000">
                                          <p:val>
                                            <p:strVal val="#ppt_x"/>
                                          </p:val>
                                        </p:tav>
                                      </p:tavLst>
                                    </p:anim>
                                    <p:anim calcmode="lin" valueType="num">
                                      <p:cBhvr additive="base">
                                        <p:cTn id="399" dur="500" fill="hold"/>
                                        <p:tgtEl>
                                          <p:spTgt spid="61"/>
                                        </p:tgtEl>
                                        <p:attrNameLst>
                                          <p:attrName>ppt_y</p:attrName>
                                        </p:attrNameLst>
                                      </p:cBhvr>
                                      <p:tavLst>
                                        <p:tav tm="0">
                                          <p:val>
                                            <p:strVal val="1+#ppt_h/2"/>
                                          </p:val>
                                        </p:tav>
                                        <p:tav tm="100000">
                                          <p:val>
                                            <p:strVal val="#ppt_y"/>
                                          </p:val>
                                        </p:tav>
                                      </p:tavLst>
                                    </p:anim>
                                  </p:childTnLst>
                                </p:cTn>
                              </p:par>
                            </p:childTnLst>
                          </p:cTn>
                        </p:par>
                      </p:childTnLst>
                    </p:cTn>
                  </p:par>
                  <p:par>
                    <p:cTn id="400" fill="hold">
                      <p:stCondLst>
                        <p:cond delay="indefinite"/>
                      </p:stCondLst>
                      <p:childTnLst>
                        <p:par>
                          <p:cTn id="401" fill="hold">
                            <p:stCondLst>
                              <p:cond delay="0"/>
                            </p:stCondLst>
                            <p:childTnLst>
                              <p:par>
                                <p:cTn id="402" presetID="45" presetClass="entr" presetSubtype="0" fill="hold" grpId="0" nodeType="clickEffect">
                                  <p:stCondLst>
                                    <p:cond delay="0"/>
                                  </p:stCondLst>
                                  <p:childTnLst>
                                    <p:set>
                                      <p:cBhvr>
                                        <p:cTn id="403" dur="1" fill="hold">
                                          <p:stCondLst>
                                            <p:cond delay="0"/>
                                          </p:stCondLst>
                                        </p:cTn>
                                        <p:tgtEl>
                                          <p:spTgt spid="52"/>
                                        </p:tgtEl>
                                        <p:attrNameLst>
                                          <p:attrName>style.visibility</p:attrName>
                                        </p:attrNameLst>
                                      </p:cBhvr>
                                      <p:to>
                                        <p:strVal val="visible"/>
                                      </p:to>
                                    </p:set>
                                    <p:animEffect transition="in" filter="fade">
                                      <p:cBhvr>
                                        <p:cTn id="404" dur="2000"/>
                                        <p:tgtEl>
                                          <p:spTgt spid="52"/>
                                        </p:tgtEl>
                                      </p:cBhvr>
                                    </p:animEffect>
                                    <p:anim calcmode="lin" valueType="num">
                                      <p:cBhvr>
                                        <p:cTn id="405" dur="2000" fill="hold"/>
                                        <p:tgtEl>
                                          <p:spTgt spid="52"/>
                                        </p:tgtEl>
                                        <p:attrNameLst>
                                          <p:attrName>ppt_w</p:attrName>
                                        </p:attrNameLst>
                                      </p:cBhvr>
                                      <p:tavLst>
                                        <p:tav tm="0" fmla="#ppt_w*sin(2.5*pi*$)">
                                          <p:val>
                                            <p:fltVal val="0"/>
                                          </p:val>
                                        </p:tav>
                                        <p:tav tm="100000">
                                          <p:val>
                                            <p:fltVal val="1"/>
                                          </p:val>
                                        </p:tav>
                                      </p:tavLst>
                                    </p:anim>
                                    <p:anim calcmode="lin" valueType="num">
                                      <p:cBhvr>
                                        <p:cTn id="406" dur="2000" fill="hold"/>
                                        <p:tgtEl>
                                          <p:spTgt spid="52"/>
                                        </p:tgtEl>
                                        <p:attrNameLst>
                                          <p:attrName>ppt_h</p:attrName>
                                        </p:attrNameLst>
                                      </p:cBhvr>
                                      <p:tavLst>
                                        <p:tav tm="0">
                                          <p:val>
                                            <p:strVal val="#ppt_h"/>
                                          </p:val>
                                        </p:tav>
                                        <p:tav tm="100000">
                                          <p:val>
                                            <p:strVal val="#ppt_h"/>
                                          </p:val>
                                        </p:tav>
                                      </p:tavLst>
                                    </p:anim>
                                  </p:childTnLst>
                                </p:cTn>
                              </p:par>
                              <p:par>
                                <p:cTn id="407" presetID="45" presetClass="entr" presetSubtype="0" fill="hold" nodeType="withEffect">
                                  <p:stCondLst>
                                    <p:cond delay="0"/>
                                  </p:stCondLst>
                                  <p:childTnLst>
                                    <p:set>
                                      <p:cBhvr>
                                        <p:cTn id="408" dur="1" fill="hold">
                                          <p:stCondLst>
                                            <p:cond delay="0"/>
                                          </p:stCondLst>
                                        </p:cTn>
                                        <p:tgtEl>
                                          <p:spTgt spid="53"/>
                                        </p:tgtEl>
                                        <p:attrNameLst>
                                          <p:attrName>style.visibility</p:attrName>
                                        </p:attrNameLst>
                                      </p:cBhvr>
                                      <p:to>
                                        <p:strVal val="visible"/>
                                      </p:to>
                                    </p:set>
                                    <p:animEffect transition="in" filter="fade">
                                      <p:cBhvr>
                                        <p:cTn id="409" dur="2000"/>
                                        <p:tgtEl>
                                          <p:spTgt spid="53"/>
                                        </p:tgtEl>
                                      </p:cBhvr>
                                    </p:animEffect>
                                    <p:anim calcmode="lin" valueType="num">
                                      <p:cBhvr>
                                        <p:cTn id="410" dur="2000" fill="hold"/>
                                        <p:tgtEl>
                                          <p:spTgt spid="53"/>
                                        </p:tgtEl>
                                        <p:attrNameLst>
                                          <p:attrName>ppt_w</p:attrName>
                                        </p:attrNameLst>
                                      </p:cBhvr>
                                      <p:tavLst>
                                        <p:tav tm="0" fmla="#ppt_w*sin(2.5*pi*$)">
                                          <p:val>
                                            <p:fltVal val="0"/>
                                          </p:val>
                                        </p:tav>
                                        <p:tav tm="100000">
                                          <p:val>
                                            <p:fltVal val="1"/>
                                          </p:val>
                                        </p:tav>
                                      </p:tavLst>
                                    </p:anim>
                                    <p:anim calcmode="lin" valueType="num">
                                      <p:cBhvr>
                                        <p:cTn id="411" dur="2000" fill="hold"/>
                                        <p:tgtEl>
                                          <p:spTgt spid="53"/>
                                        </p:tgtEl>
                                        <p:attrNameLst>
                                          <p:attrName>ppt_h</p:attrName>
                                        </p:attrNameLst>
                                      </p:cBhvr>
                                      <p:tavLst>
                                        <p:tav tm="0">
                                          <p:val>
                                            <p:strVal val="#ppt_h"/>
                                          </p:val>
                                        </p:tav>
                                        <p:tav tm="100000">
                                          <p:val>
                                            <p:strVal val="#ppt_h"/>
                                          </p:val>
                                        </p:tav>
                                      </p:tavLst>
                                    </p:anim>
                                  </p:childTnLst>
                                </p:cTn>
                              </p:par>
                              <p:par>
                                <p:cTn id="412" presetID="45" presetClass="entr" presetSubtype="0" fill="hold" grpId="0" nodeType="withEffect">
                                  <p:stCondLst>
                                    <p:cond delay="0"/>
                                  </p:stCondLst>
                                  <p:childTnLst>
                                    <p:set>
                                      <p:cBhvr>
                                        <p:cTn id="413" dur="1" fill="hold">
                                          <p:stCondLst>
                                            <p:cond delay="0"/>
                                          </p:stCondLst>
                                        </p:cTn>
                                        <p:tgtEl>
                                          <p:spTgt spid="54"/>
                                        </p:tgtEl>
                                        <p:attrNameLst>
                                          <p:attrName>style.visibility</p:attrName>
                                        </p:attrNameLst>
                                      </p:cBhvr>
                                      <p:to>
                                        <p:strVal val="visible"/>
                                      </p:to>
                                    </p:set>
                                    <p:animEffect transition="in" filter="fade">
                                      <p:cBhvr>
                                        <p:cTn id="414" dur="2000"/>
                                        <p:tgtEl>
                                          <p:spTgt spid="54"/>
                                        </p:tgtEl>
                                      </p:cBhvr>
                                    </p:animEffect>
                                    <p:anim calcmode="lin" valueType="num">
                                      <p:cBhvr>
                                        <p:cTn id="415" dur="2000" fill="hold"/>
                                        <p:tgtEl>
                                          <p:spTgt spid="54"/>
                                        </p:tgtEl>
                                        <p:attrNameLst>
                                          <p:attrName>ppt_w</p:attrName>
                                        </p:attrNameLst>
                                      </p:cBhvr>
                                      <p:tavLst>
                                        <p:tav tm="0" fmla="#ppt_w*sin(2.5*pi*$)">
                                          <p:val>
                                            <p:fltVal val="0"/>
                                          </p:val>
                                        </p:tav>
                                        <p:tav tm="100000">
                                          <p:val>
                                            <p:fltVal val="1"/>
                                          </p:val>
                                        </p:tav>
                                      </p:tavLst>
                                    </p:anim>
                                    <p:anim calcmode="lin" valueType="num">
                                      <p:cBhvr>
                                        <p:cTn id="416" dur="2000" fill="hold"/>
                                        <p:tgtEl>
                                          <p:spTgt spid="54"/>
                                        </p:tgtEl>
                                        <p:attrNameLst>
                                          <p:attrName>ppt_h</p:attrName>
                                        </p:attrNameLst>
                                      </p:cBhvr>
                                      <p:tavLst>
                                        <p:tav tm="0">
                                          <p:val>
                                            <p:strVal val="#ppt_h"/>
                                          </p:val>
                                        </p:tav>
                                        <p:tav tm="100000">
                                          <p:val>
                                            <p:strVal val="#ppt_h"/>
                                          </p:val>
                                        </p:tav>
                                      </p:tavLst>
                                    </p:anim>
                                  </p:childTnLst>
                                </p:cTn>
                              </p:par>
                            </p:childTnLst>
                          </p:cTn>
                        </p:par>
                      </p:childTnLst>
                    </p:cTn>
                  </p:par>
                  <p:par>
                    <p:cTn id="417" fill="hold">
                      <p:stCondLst>
                        <p:cond delay="indefinite"/>
                      </p:stCondLst>
                      <p:childTnLst>
                        <p:par>
                          <p:cTn id="418" fill="hold">
                            <p:stCondLst>
                              <p:cond delay="0"/>
                            </p:stCondLst>
                            <p:childTnLst>
                              <p:par>
                                <p:cTn id="419" presetID="45" presetClass="entr" presetSubtype="0" fill="hold" grpId="0" nodeType="clickEffect">
                                  <p:stCondLst>
                                    <p:cond delay="0"/>
                                  </p:stCondLst>
                                  <p:childTnLst>
                                    <p:set>
                                      <p:cBhvr>
                                        <p:cTn id="420" dur="1" fill="hold">
                                          <p:stCondLst>
                                            <p:cond delay="0"/>
                                          </p:stCondLst>
                                        </p:cTn>
                                        <p:tgtEl>
                                          <p:spTgt spid="51"/>
                                        </p:tgtEl>
                                        <p:attrNameLst>
                                          <p:attrName>style.visibility</p:attrName>
                                        </p:attrNameLst>
                                      </p:cBhvr>
                                      <p:to>
                                        <p:strVal val="visible"/>
                                      </p:to>
                                    </p:set>
                                    <p:animEffect transition="in" filter="fade">
                                      <p:cBhvr>
                                        <p:cTn id="421" dur="2000"/>
                                        <p:tgtEl>
                                          <p:spTgt spid="51"/>
                                        </p:tgtEl>
                                      </p:cBhvr>
                                    </p:animEffect>
                                    <p:anim calcmode="lin" valueType="num">
                                      <p:cBhvr>
                                        <p:cTn id="422" dur="2000" fill="hold"/>
                                        <p:tgtEl>
                                          <p:spTgt spid="51"/>
                                        </p:tgtEl>
                                        <p:attrNameLst>
                                          <p:attrName>ppt_w</p:attrName>
                                        </p:attrNameLst>
                                      </p:cBhvr>
                                      <p:tavLst>
                                        <p:tav tm="0" fmla="#ppt_w*sin(2.5*pi*$)">
                                          <p:val>
                                            <p:fltVal val="0"/>
                                          </p:val>
                                        </p:tav>
                                        <p:tav tm="100000">
                                          <p:val>
                                            <p:fltVal val="1"/>
                                          </p:val>
                                        </p:tav>
                                      </p:tavLst>
                                    </p:anim>
                                    <p:anim calcmode="lin" valueType="num">
                                      <p:cBhvr>
                                        <p:cTn id="423" dur="2000" fill="hold"/>
                                        <p:tgtEl>
                                          <p:spTgt spid="51"/>
                                        </p:tgtEl>
                                        <p:attrNameLst>
                                          <p:attrName>ppt_h</p:attrName>
                                        </p:attrNameLst>
                                      </p:cBhvr>
                                      <p:tavLst>
                                        <p:tav tm="0">
                                          <p:val>
                                            <p:strVal val="#ppt_h"/>
                                          </p:val>
                                        </p:tav>
                                        <p:tav tm="100000">
                                          <p:val>
                                            <p:strVal val="#ppt_h"/>
                                          </p:val>
                                        </p:tav>
                                      </p:tavLst>
                                    </p:anim>
                                  </p:childTnLst>
                                </p:cTn>
                              </p:par>
                            </p:childTnLst>
                          </p:cTn>
                        </p:par>
                      </p:childTnLst>
                    </p:cTn>
                  </p:par>
                  <p:par>
                    <p:cTn id="424" fill="hold">
                      <p:stCondLst>
                        <p:cond delay="indefinite"/>
                      </p:stCondLst>
                      <p:childTnLst>
                        <p:par>
                          <p:cTn id="425" fill="hold">
                            <p:stCondLst>
                              <p:cond delay="0"/>
                            </p:stCondLst>
                            <p:childTnLst>
                              <p:par>
                                <p:cTn id="426" presetID="45" presetClass="entr" presetSubtype="0" fill="hold" grpId="0" nodeType="clickEffect">
                                  <p:stCondLst>
                                    <p:cond delay="0"/>
                                  </p:stCondLst>
                                  <p:childTnLst>
                                    <p:set>
                                      <p:cBhvr>
                                        <p:cTn id="427" dur="1" fill="hold">
                                          <p:stCondLst>
                                            <p:cond delay="0"/>
                                          </p:stCondLst>
                                        </p:cTn>
                                        <p:tgtEl>
                                          <p:spTgt spid="56"/>
                                        </p:tgtEl>
                                        <p:attrNameLst>
                                          <p:attrName>style.visibility</p:attrName>
                                        </p:attrNameLst>
                                      </p:cBhvr>
                                      <p:to>
                                        <p:strVal val="visible"/>
                                      </p:to>
                                    </p:set>
                                    <p:animEffect transition="in" filter="fade">
                                      <p:cBhvr>
                                        <p:cTn id="428" dur="2000"/>
                                        <p:tgtEl>
                                          <p:spTgt spid="56"/>
                                        </p:tgtEl>
                                      </p:cBhvr>
                                    </p:animEffect>
                                    <p:anim calcmode="lin" valueType="num">
                                      <p:cBhvr>
                                        <p:cTn id="429" dur="2000" fill="hold"/>
                                        <p:tgtEl>
                                          <p:spTgt spid="56"/>
                                        </p:tgtEl>
                                        <p:attrNameLst>
                                          <p:attrName>ppt_w</p:attrName>
                                        </p:attrNameLst>
                                      </p:cBhvr>
                                      <p:tavLst>
                                        <p:tav tm="0" fmla="#ppt_w*sin(2.5*pi*$)">
                                          <p:val>
                                            <p:fltVal val="0"/>
                                          </p:val>
                                        </p:tav>
                                        <p:tav tm="100000">
                                          <p:val>
                                            <p:fltVal val="1"/>
                                          </p:val>
                                        </p:tav>
                                      </p:tavLst>
                                    </p:anim>
                                    <p:anim calcmode="lin" valueType="num">
                                      <p:cBhvr>
                                        <p:cTn id="430" dur="2000" fill="hold"/>
                                        <p:tgtEl>
                                          <p:spTgt spid="56"/>
                                        </p:tgtEl>
                                        <p:attrNameLst>
                                          <p:attrName>ppt_h</p:attrName>
                                        </p:attrNameLst>
                                      </p:cBhvr>
                                      <p:tavLst>
                                        <p:tav tm="0">
                                          <p:val>
                                            <p:strVal val="#ppt_h"/>
                                          </p:val>
                                        </p:tav>
                                        <p:tav tm="100000">
                                          <p:val>
                                            <p:strVal val="#ppt_h"/>
                                          </p:val>
                                        </p:tav>
                                      </p:tavLst>
                                    </p:anim>
                                  </p:childTnLst>
                                </p:cTn>
                              </p:par>
                              <p:par>
                                <p:cTn id="431" presetID="45" presetClass="entr" presetSubtype="0" fill="hold" nodeType="withEffect">
                                  <p:stCondLst>
                                    <p:cond delay="0"/>
                                  </p:stCondLst>
                                  <p:childTnLst>
                                    <p:set>
                                      <p:cBhvr>
                                        <p:cTn id="432" dur="1" fill="hold">
                                          <p:stCondLst>
                                            <p:cond delay="0"/>
                                          </p:stCondLst>
                                        </p:cTn>
                                        <p:tgtEl>
                                          <p:spTgt spid="57"/>
                                        </p:tgtEl>
                                        <p:attrNameLst>
                                          <p:attrName>style.visibility</p:attrName>
                                        </p:attrNameLst>
                                      </p:cBhvr>
                                      <p:to>
                                        <p:strVal val="visible"/>
                                      </p:to>
                                    </p:set>
                                    <p:animEffect transition="in" filter="fade">
                                      <p:cBhvr>
                                        <p:cTn id="433" dur="2000"/>
                                        <p:tgtEl>
                                          <p:spTgt spid="57"/>
                                        </p:tgtEl>
                                      </p:cBhvr>
                                    </p:animEffect>
                                    <p:anim calcmode="lin" valueType="num">
                                      <p:cBhvr>
                                        <p:cTn id="434" dur="2000" fill="hold"/>
                                        <p:tgtEl>
                                          <p:spTgt spid="57"/>
                                        </p:tgtEl>
                                        <p:attrNameLst>
                                          <p:attrName>ppt_w</p:attrName>
                                        </p:attrNameLst>
                                      </p:cBhvr>
                                      <p:tavLst>
                                        <p:tav tm="0" fmla="#ppt_w*sin(2.5*pi*$)">
                                          <p:val>
                                            <p:fltVal val="0"/>
                                          </p:val>
                                        </p:tav>
                                        <p:tav tm="100000">
                                          <p:val>
                                            <p:fltVal val="1"/>
                                          </p:val>
                                        </p:tav>
                                      </p:tavLst>
                                    </p:anim>
                                    <p:anim calcmode="lin" valueType="num">
                                      <p:cBhvr>
                                        <p:cTn id="435" dur="2000" fill="hold"/>
                                        <p:tgtEl>
                                          <p:spTgt spid="57"/>
                                        </p:tgtEl>
                                        <p:attrNameLst>
                                          <p:attrName>ppt_h</p:attrName>
                                        </p:attrNameLst>
                                      </p:cBhvr>
                                      <p:tavLst>
                                        <p:tav tm="0">
                                          <p:val>
                                            <p:strVal val="#ppt_h"/>
                                          </p:val>
                                        </p:tav>
                                        <p:tav tm="100000">
                                          <p:val>
                                            <p:strVal val="#ppt_h"/>
                                          </p:val>
                                        </p:tav>
                                      </p:tavLst>
                                    </p:anim>
                                  </p:childTnLst>
                                </p:cTn>
                              </p:par>
                              <p:par>
                                <p:cTn id="436" presetID="45" presetClass="entr" presetSubtype="0" fill="hold" grpId="0" nodeType="withEffect">
                                  <p:stCondLst>
                                    <p:cond delay="0"/>
                                  </p:stCondLst>
                                  <p:childTnLst>
                                    <p:set>
                                      <p:cBhvr>
                                        <p:cTn id="437" dur="1" fill="hold">
                                          <p:stCondLst>
                                            <p:cond delay="0"/>
                                          </p:stCondLst>
                                        </p:cTn>
                                        <p:tgtEl>
                                          <p:spTgt spid="58"/>
                                        </p:tgtEl>
                                        <p:attrNameLst>
                                          <p:attrName>style.visibility</p:attrName>
                                        </p:attrNameLst>
                                      </p:cBhvr>
                                      <p:to>
                                        <p:strVal val="visible"/>
                                      </p:to>
                                    </p:set>
                                    <p:animEffect transition="in" filter="fade">
                                      <p:cBhvr>
                                        <p:cTn id="438" dur="2000"/>
                                        <p:tgtEl>
                                          <p:spTgt spid="58"/>
                                        </p:tgtEl>
                                      </p:cBhvr>
                                    </p:animEffect>
                                    <p:anim calcmode="lin" valueType="num">
                                      <p:cBhvr>
                                        <p:cTn id="439" dur="2000" fill="hold"/>
                                        <p:tgtEl>
                                          <p:spTgt spid="58"/>
                                        </p:tgtEl>
                                        <p:attrNameLst>
                                          <p:attrName>ppt_w</p:attrName>
                                        </p:attrNameLst>
                                      </p:cBhvr>
                                      <p:tavLst>
                                        <p:tav tm="0" fmla="#ppt_w*sin(2.5*pi*$)">
                                          <p:val>
                                            <p:fltVal val="0"/>
                                          </p:val>
                                        </p:tav>
                                        <p:tav tm="100000">
                                          <p:val>
                                            <p:fltVal val="1"/>
                                          </p:val>
                                        </p:tav>
                                      </p:tavLst>
                                    </p:anim>
                                    <p:anim calcmode="lin" valueType="num">
                                      <p:cBhvr>
                                        <p:cTn id="440" dur="2000" fill="hold"/>
                                        <p:tgtEl>
                                          <p:spTgt spid="58"/>
                                        </p:tgtEl>
                                        <p:attrNameLst>
                                          <p:attrName>ppt_h</p:attrName>
                                        </p:attrNameLst>
                                      </p:cBhvr>
                                      <p:tavLst>
                                        <p:tav tm="0">
                                          <p:val>
                                            <p:strVal val="#ppt_h"/>
                                          </p:val>
                                        </p:tav>
                                        <p:tav tm="100000">
                                          <p:val>
                                            <p:strVal val="#ppt_h"/>
                                          </p:val>
                                        </p:tav>
                                      </p:tavLst>
                                    </p:anim>
                                  </p:childTnLst>
                                </p:cTn>
                              </p:par>
                            </p:childTnLst>
                          </p:cTn>
                        </p:par>
                      </p:childTnLst>
                    </p:cTn>
                  </p:par>
                  <p:par>
                    <p:cTn id="441" fill="hold">
                      <p:stCondLst>
                        <p:cond delay="indefinite"/>
                      </p:stCondLst>
                      <p:childTnLst>
                        <p:par>
                          <p:cTn id="442" fill="hold">
                            <p:stCondLst>
                              <p:cond delay="0"/>
                            </p:stCondLst>
                            <p:childTnLst>
                              <p:par>
                                <p:cTn id="443" presetID="2" presetClass="entr" presetSubtype="4" fill="hold" grpId="0" nodeType="clickEffect">
                                  <p:stCondLst>
                                    <p:cond delay="0"/>
                                  </p:stCondLst>
                                  <p:childTnLst>
                                    <p:set>
                                      <p:cBhvr>
                                        <p:cTn id="444" dur="1" fill="hold">
                                          <p:stCondLst>
                                            <p:cond delay="0"/>
                                          </p:stCondLst>
                                        </p:cTn>
                                        <p:tgtEl>
                                          <p:spTgt spid="55"/>
                                        </p:tgtEl>
                                        <p:attrNameLst>
                                          <p:attrName>style.visibility</p:attrName>
                                        </p:attrNameLst>
                                      </p:cBhvr>
                                      <p:to>
                                        <p:strVal val="visible"/>
                                      </p:to>
                                    </p:set>
                                    <p:anim calcmode="lin" valueType="num">
                                      <p:cBhvr additive="base">
                                        <p:cTn id="445" dur="500" fill="hold"/>
                                        <p:tgtEl>
                                          <p:spTgt spid="55"/>
                                        </p:tgtEl>
                                        <p:attrNameLst>
                                          <p:attrName>ppt_x</p:attrName>
                                        </p:attrNameLst>
                                      </p:cBhvr>
                                      <p:tavLst>
                                        <p:tav tm="0">
                                          <p:val>
                                            <p:strVal val="#ppt_x"/>
                                          </p:val>
                                        </p:tav>
                                        <p:tav tm="100000">
                                          <p:val>
                                            <p:strVal val="#ppt_x"/>
                                          </p:val>
                                        </p:tav>
                                      </p:tavLst>
                                    </p:anim>
                                    <p:anim calcmode="lin" valueType="num">
                                      <p:cBhvr additive="base">
                                        <p:cTn id="446" dur="500" fill="hold"/>
                                        <p:tgtEl>
                                          <p:spTgt spid="55"/>
                                        </p:tgtEl>
                                        <p:attrNameLst>
                                          <p:attrName>ppt_y</p:attrName>
                                        </p:attrNameLst>
                                      </p:cBhvr>
                                      <p:tavLst>
                                        <p:tav tm="0">
                                          <p:val>
                                            <p:strVal val="1+#ppt_h/2"/>
                                          </p:val>
                                        </p:tav>
                                        <p:tav tm="100000">
                                          <p:val>
                                            <p:strVal val="#ppt_y"/>
                                          </p:val>
                                        </p:tav>
                                      </p:tavLst>
                                    </p:anim>
                                  </p:childTnLst>
                                </p:cTn>
                              </p:par>
                            </p:childTnLst>
                          </p:cTn>
                        </p:par>
                      </p:childTnLst>
                    </p:cTn>
                  </p:par>
                  <p:par>
                    <p:cTn id="447" fill="hold">
                      <p:stCondLst>
                        <p:cond delay="indefinite"/>
                      </p:stCondLst>
                      <p:childTnLst>
                        <p:par>
                          <p:cTn id="448" fill="hold">
                            <p:stCondLst>
                              <p:cond delay="0"/>
                            </p:stCondLst>
                            <p:childTnLst>
                              <p:par>
                                <p:cTn id="449" presetID="2" presetClass="entr" presetSubtype="4" fill="hold" grpId="0" nodeType="clickEffect">
                                  <p:stCondLst>
                                    <p:cond delay="0"/>
                                  </p:stCondLst>
                                  <p:childTnLst>
                                    <p:set>
                                      <p:cBhvr>
                                        <p:cTn id="450" dur="1" fill="hold">
                                          <p:stCondLst>
                                            <p:cond delay="0"/>
                                          </p:stCondLst>
                                        </p:cTn>
                                        <p:tgtEl>
                                          <p:spTgt spid="72"/>
                                        </p:tgtEl>
                                        <p:attrNameLst>
                                          <p:attrName>style.visibility</p:attrName>
                                        </p:attrNameLst>
                                      </p:cBhvr>
                                      <p:to>
                                        <p:strVal val="visible"/>
                                      </p:to>
                                    </p:set>
                                    <p:anim calcmode="lin" valueType="num">
                                      <p:cBhvr additive="base">
                                        <p:cTn id="451" dur="500" fill="hold"/>
                                        <p:tgtEl>
                                          <p:spTgt spid="72"/>
                                        </p:tgtEl>
                                        <p:attrNameLst>
                                          <p:attrName>ppt_x</p:attrName>
                                        </p:attrNameLst>
                                      </p:cBhvr>
                                      <p:tavLst>
                                        <p:tav tm="0">
                                          <p:val>
                                            <p:strVal val="#ppt_x"/>
                                          </p:val>
                                        </p:tav>
                                        <p:tav tm="100000">
                                          <p:val>
                                            <p:strVal val="#ppt_x"/>
                                          </p:val>
                                        </p:tav>
                                      </p:tavLst>
                                    </p:anim>
                                    <p:anim calcmode="lin" valueType="num">
                                      <p:cBhvr additive="base">
                                        <p:cTn id="452" dur="500" fill="hold"/>
                                        <p:tgtEl>
                                          <p:spTgt spid="72"/>
                                        </p:tgtEl>
                                        <p:attrNameLst>
                                          <p:attrName>ppt_y</p:attrName>
                                        </p:attrNameLst>
                                      </p:cBhvr>
                                      <p:tavLst>
                                        <p:tav tm="0">
                                          <p:val>
                                            <p:strVal val="1+#ppt_h/2"/>
                                          </p:val>
                                        </p:tav>
                                        <p:tav tm="100000">
                                          <p:val>
                                            <p:strVal val="#ppt_y"/>
                                          </p:val>
                                        </p:tav>
                                      </p:tavLst>
                                    </p:anim>
                                  </p:childTnLst>
                                </p:cTn>
                              </p:par>
                              <p:par>
                                <p:cTn id="453" presetID="2" presetClass="entr" presetSubtype="4" fill="hold" nodeType="withEffect">
                                  <p:stCondLst>
                                    <p:cond delay="0"/>
                                  </p:stCondLst>
                                  <p:childTnLst>
                                    <p:set>
                                      <p:cBhvr>
                                        <p:cTn id="454" dur="1" fill="hold">
                                          <p:stCondLst>
                                            <p:cond delay="0"/>
                                          </p:stCondLst>
                                        </p:cTn>
                                        <p:tgtEl>
                                          <p:spTgt spid="73"/>
                                        </p:tgtEl>
                                        <p:attrNameLst>
                                          <p:attrName>style.visibility</p:attrName>
                                        </p:attrNameLst>
                                      </p:cBhvr>
                                      <p:to>
                                        <p:strVal val="visible"/>
                                      </p:to>
                                    </p:set>
                                    <p:anim calcmode="lin" valueType="num">
                                      <p:cBhvr additive="base">
                                        <p:cTn id="455" dur="500" fill="hold"/>
                                        <p:tgtEl>
                                          <p:spTgt spid="73"/>
                                        </p:tgtEl>
                                        <p:attrNameLst>
                                          <p:attrName>ppt_x</p:attrName>
                                        </p:attrNameLst>
                                      </p:cBhvr>
                                      <p:tavLst>
                                        <p:tav tm="0">
                                          <p:val>
                                            <p:strVal val="#ppt_x"/>
                                          </p:val>
                                        </p:tav>
                                        <p:tav tm="100000">
                                          <p:val>
                                            <p:strVal val="#ppt_x"/>
                                          </p:val>
                                        </p:tav>
                                      </p:tavLst>
                                    </p:anim>
                                    <p:anim calcmode="lin" valueType="num">
                                      <p:cBhvr additive="base">
                                        <p:cTn id="456" dur="500" fill="hold"/>
                                        <p:tgtEl>
                                          <p:spTgt spid="73"/>
                                        </p:tgtEl>
                                        <p:attrNameLst>
                                          <p:attrName>ppt_y</p:attrName>
                                        </p:attrNameLst>
                                      </p:cBhvr>
                                      <p:tavLst>
                                        <p:tav tm="0">
                                          <p:val>
                                            <p:strVal val="1+#ppt_h/2"/>
                                          </p:val>
                                        </p:tav>
                                        <p:tav tm="100000">
                                          <p:val>
                                            <p:strVal val="#ppt_y"/>
                                          </p:val>
                                        </p:tav>
                                      </p:tavLst>
                                    </p:anim>
                                  </p:childTnLst>
                                </p:cTn>
                              </p:par>
                              <p:par>
                                <p:cTn id="457" presetID="2" presetClass="entr" presetSubtype="4" fill="hold" grpId="0" nodeType="withEffect">
                                  <p:stCondLst>
                                    <p:cond delay="0"/>
                                  </p:stCondLst>
                                  <p:childTnLst>
                                    <p:set>
                                      <p:cBhvr>
                                        <p:cTn id="458" dur="1" fill="hold">
                                          <p:stCondLst>
                                            <p:cond delay="0"/>
                                          </p:stCondLst>
                                        </p:cTn>
                                        <p:tgtEl>
                                          <p:spTgt spid="74"/>
                                        </p:tgtEl>
                                        <p:attrNameLst>
                                          <p:attrName>style.visibility</p:attrName>
                                        </p:attrNameLst>
                                      </p:cBhvr>
                                      <p:to>
                                        <p:strVal val="visible"/>
                                      </p:to>
                                    </p:set>
                                    <p:anim calcmode="lin" valueType="num">
                                      <p:cBhvr additive="base">
                                        <p:cTn id="459" dur="500" fill="hold"/>
                                        <p:tgtEl>
                                          <p:spTgt spid="74"/>
                                        </p:tgtEl>
                                        <p:attrNameLst>
                                          <p:attrName>ppt_x</p:attrName>
                                        </p:attrNameLst>
                                      </p:cBhvr>
                                      <p:tavLst>
                                        <p:tav tm="0">
                                          <p:val>
                                            <p:strVal val="#ppt_x"/>
                                          </p:val>
                                        </p:tav>
                                        <p:tav tm="100000">
                                          <p:val>
                                            <p:strVal val="#ppt_x"/>
                                          </p:val>
                                        </p:tav>
                                      </p:tavLst>
                                    </p:anim>
                                    <p:anim calcmode="lin" valueType="num">
                                      <p:cBhvr additive="base">
                                        <p:cTn id="460" dur="500" fill="hold"/>
                                        <p:tgtEl>
                                          <p:spTgt spid="74"/>
                                        </p:tgtEl>
                                        <p:attrNameLst>
                                          <p:attrName>ppt_y</p:attrName>
                                        </p:attrNameLst>
                                      </p:cBhvr>
                                      <p:tavLst>
                                        <p:tav tm="0">
                                          <p:val>
                                            <p:strVal val="1+#ppt_h/2"/>
                                          </p:val>
                                        </p:tav>
                                        <p:tav tm="100000">
                                          <p:val>
                                            <p:strVal val="#ppt_y"/>
                                          </p:val>
                                        </p:tav>
                                      </p:tavLst>
                                    </p:anim>
                                  </p:childTnLst>
                                </p:cTn>
                              </p:par>
                            </p:childTnLst>
                          </p:cTn>
                        </p:par>
                      </p:childTnLst>
                    </p:cTn>
                  </p:par>
                  <p:par>
                    <p:cTn id="461" fill="hold">
                      <p:stCondLst>
                        <p:cond delay="indefinite"/>
                      </p:stCondLst>
                      <p:childTnLst>
                        <p:par>
                          <p:cTn id="462" fill="hold">
                            <p:stCondLst>
                              <p:cond delay="0"/>
                            </p:stCondLst>
                            <p:childTnLst>
                              <p:par>
                                <p:cTn id="463" presetID="2" presetClass="entr" presetSubtype="4" fill="hold" grpId="0" nodeType="clickEffect">
                                  <p:stCondLst>
                                    <p:cond delay="0"/>
                                  </p:stCondLst>
                                  <p:childTnLst>
                                    <p:set>
                                      <p:cBhvr>
                                        <p:cTn id="464" dur="1" fill="hold">
                                          <p:stCondLst>
                                            <p:cond delay="0"/>
                                          </p:stCondLst>
                                        </p:cTn>
                                        <p:tgtEl>
                                          <p:spTgt spid="6"/>
                                        </p:tgtEl>
                                        <p:attrNameLst>
                                          <p:attrName>style.visibility</p:attrName>
                                        </p:attrNameLst>
                                      </p:cBhvr>
                                      <p:to>
                                        <p:strVal val="visible"/>
                                      </p:to>
                                    </p:set>
                                    <p:anim calcmode="lin" valueType="num">
                                      <p:cBhvr additive="base">
                                        <p:cTn id="465" dur="500" fill="hold"/>
                                        <p:tgtEl>
                                          <p:spTgt spid="6"/>
                                        </p:tgtEl>
                                        <p:attrNameLst>
                                          <p:attrName>ppt_x</p:attrName>
                                        </p:attrNameLst>
                                      </p:cBhvr>
                                      <p:tavLst>
                                        <p:tav tm="0">
                                          <p:val>
                                            <p:strVal val="#ppt_x"/>
                                          </p:val>
                                        </p:tav>
                                        <p:tav tm="100000">
                                          <p:val>
                                            <p:strVal val="#ppt_x"/>
                                          </p:val>
                                        </p:tav>
                                      </p:tavLst>
                                    </p:anim>
                                    <p:anim calcmode="lin" valueType="num">
                                      <p:cBhvr additive="base">
                                        <p:cTn id="46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67" fill="hold">
                      <p:stCondLst>
                        <p:cond delay="indefinite"/>
                      </p:stCondLst>
                      <p:childTnLst>
                        <p:par>
                          <p:cTn id="468" fill="hold">
                            <p:stCondLst>
                              <p:cond delay="0"/>
                            </p:stCondLst>
                            <p:childTnLst>
                              <p:par>
                                <p:cTn id="469" presetID="2" presetClass="entr" presetSubtype="4" fill="hold" grpId="0" nodeType="clickEffect">
                                  <p:stCondLst>
                                    <p:cond delay="0"/>
                                  </p:stCondLst>
                                  <p:childTnLst>
                                    <p:set>
                                      <p:cBhvr>
                                        <p:cTn id="470" dur="1" fill="hold">
                                          <p:stCondLst>
                                            <p:cond delay="0"/>
                                          </p:stCondLst>
                                        </p:cTn>
                                        <p:tgtEl>
                                          <p:spTgt spid="75"/>
                                        </p:tgtEl>
                                        <p:attrNameLst>
                                          <p:attrName>style.visibility</p:attrName>
                                        </p:attrNameLst>
                                      </p:cBhvr>
                                      <p:to>
                                        <p:strVal val="visible"/>
                                      </p:to>
                                    </p:set>
                                    <p:anim calcmode="lin" valueType="num">
                                      <p:cBhvr additive="base">
                                        <p:cTn id="471" dur="500" fill="hold"/>
                                        <p:tgtEl>
                                          <p:spTgt spid="75"/>
                                        </p:tgtEl>
                                        <p:attrNameLst>
                                          <p:attrName>ppt_x</p:attrName>
                                        </p:attrNameLst>
                                      </p:cBhvr>
                                      <p:tavLst>
                                        <p:tav tm="0">
                                          <p:val>
                                            <p:strVal val="#ppt_x"/>
                                          </p:val>
                                        </p:tav>
                                        <p:tav tm="100000">
                                          <p:val>
                                            <p:strVal val="#ppt_x"/>
                                          </p:val>
                                        </p:tav>
                                      </p:tavLst>
                                    </p:anim>
                                    <p:anim calcmode="lin" valueType="num">
                                      <p:cBhvr additive="base">
                                        <p:cTn id="472" dur="500" fill="hold"/>
                                        <p:tgtEl>
                                          <p:spTgt spid="75"/>
                                        </p:tgtEl>
                                        <p:attrNameLst>
                                          <p:attrName>ppt_y</p:attrName>
                                        </p:attrNameLst>
                                      </p:cBhvr>
                                      <p:tavLst>
                                        <p:tav tm="0">
                                          <p:val>
                                            <p:strVal val="1+#ppt_h/2"/>
                                          </p:val>
                                        </p:tav>
                                        <p:tav tm="100000">
                                          <p:val>
                                            <p:strVal val="#ppt_y"/>
                                          </p:val>
                                        </p:tav>
                                      </p:tavLst>
                                    </p:anim>
                                  </p:childTnLst>
                                </p:cTn>
                              </p:par>
                              <p:par>
                                <p:cTn id="473" presetID="2" presetClass="entr" presetSubtype="4" fill="hold" nodeType="withEffect">
                                  <p:stCondLst>
                                    <p:cond delay="0"/>
                                  </p:stCondLst>
                                  <p:childTnLst>
                                    <p:set>
                                      <p:cBhvr>
                                        <p:cTn id="474" dur="1" fill="hold">
                                          <p:stCondLst>
                                            <p:cond delay="0"/>
                                          </p:stCondLst>
                                        </p:cTn>
                                        <p:tgtEl>
                                          <p:spTgt spid="76"/>
                                        </p:tgtEl>
                                        <p:attrNameLst>
                                          <p:attrName>style.visibility</p:attrName>
                                        </p:attrNameLst>
                                      </p:cBhvr>
                                      <p:to>
                                        <p:strVal val="visible"/>
                                      </p:to>
                                    </p:set>
                                    <p:anim calcmode="lin" valueType="num">
                                      <p:cBhvr additive="base">
                                        <p:cTn id="475" dur="500" fill="hold"/>
                                        <p:tgtEl>
                                          <p:spTgt spid="76"/>
                                        </p:tgtEl>
                                        <p:attrNameLst>
                                          <p:attrName>ppt_x</p:attrName>
                                        </p:attrNameLst>
                                      </p:cBhvr>
                                      <p:tavLst>
                                        <p:tav tm="0">
                                          <p:val>
                                            <p:strVal val="#ppt_x"/>
                                          </p:val>
                                        </p:tav>
                                        <p:tav tm="100000">
                                          <p:val>
                                            <p:strVal val="#ppt_x"/>
                                          </p:val>
                                        </p:tav>
                                      </p:tavLst>
                                    </p:anim>
                                    <p:anim calcmode="lin" valueType="num">
                                      <p:cBhvr additive="base">
                                        <p:cTn id="476" dur="500" fill="hold"/>
                                        <p:tgtEl>
                                          <p:spTgt spid="76"/>
                                        </p:tgtEl>
                                        <p:attrNameLst>
                                          <p:attrName>ppt_y</p:attrName>
                                        </p:attrNameLst>
                                      </p:cBhvr>
                                      <p:tavLst>
                                        <p:tav tm="0">
                                          <p:val>
                                            <p:strVal val="1+#ppt_h/2"/>
                                          </p:val>
                                        </p:tav>
                                        <p:tav tm="100000">
                                          <p:val>
                                            <p:strVal val="#ppt_y"/>
                                          </p:val>
                                        </p:tav>
                                      </p:tavLst>
                                    </p:anim>
                                  </p:childTnLst>
                                </p:cTn>
                              </p:par>
                              <p:par>
                                <p:cTn id="477" presetID="2" presetClass="entr" presetSubtype="4" fill="hold" grpId="0" nodeType="withEffect">
                                  <p:stCondLst>
                                    <p:cond delay="0"/>
                                  </p:stCondLst>
                                  <p:childTnLst>
                                    <p:set>
                                      <p:cBhvr>
                                        <p:cTn id="478" dur="1" fill="hold">
                                          <p:stCondLst>
                                            <p:cond delay="0"/>
                                          </p:stCondLst>
                                        </p:cTn>
                                        <p:tgtEl>
                                          <p:spTgt spid="77"/>
                                        </p:tgtEl>
                                        <p:attrNameLst>
                                          <p:attrName>style.visibility</p:attrName>
                                        </p:attrNameLst>
                                      </p:cBhvr>
                                      <p:to>
                                        <p:strVal val="visible"/>
                                      </p:to>
                                    </p:set>
                                    <p:anim calcmode="lin" valueType="num">
                                      <p:cBhvr additive="base">
                                        <p:cTn id="479" dur="500" fill="hold"/>
                                        <p:tgtEl>
                                          <p:spTgt spid="77"/>
                                        </p:tgtEl>
                                        <p:attrNameLst>
                                          <p:attrName>ppt_x</p:attrName>
                                        </p:attrNameLst>
                                      </p:cBhvr>
                                      <p:tavLst>
                                        <p:tav tm="0">
                                          <p:val>
                                            <p:strVal val="#ppt_x"/>
                                          </p:val>
                                        </p:tav>
                                        <p:tav tm="100000">
                                          <p:val>
                                            <p:strVal val="#ppt_x"/>
                                          </p:val>
                                        </p:tav>
                                      </p:tavLst>
                                    </p:anim>
                                    <p:anim calcmode="lin" valueType="num">
                                      <p:cBhvr additive="base">
                                        <p:cTn id="480" dur="500" fill="hold"/>
                                        <p:tgtEl>
                                          <p:spTgt spid="77"/>
                                        </p:tgtEl>
                                        <p:attrNameLst>
                                          <p:attrName>ppt_y</p:attrName>
                                        </p:attrNameLst>
                                      </p:cBhvr>
                                      <p:tavLst>
                                        <p:tav tm="0">
                                          <p:val>
                                            <p:strVal val="1+#ppt_h/2"/>
                                          </p:val>
                                        </p:tav>
                                        <p:tav tm="100000">
                                          <p:val>
                                            <p:strVal val="#ppt_y"/>
                                          </p:val>
                                        </p:tav>
                                      </p:tavLst>
                                    </p:anim>
                                  </p:childTnLst>
                                </p:cTn>
                              </p:par>
                            </p:childTnLst>
                          </p:cTn>
                        </p:par>
                      </p:childTnLst>
                    </p:cTn>
                  </p:par>
                  <p:par>
                    <p:cTn id="481" fill="hold">
                      <p:stCondLst>
                        <p:cond delay="indefinite"/>
                      </p:stCondLst>
                      <p:childTnLst>
                        <p:par>
                          <p:cTn id="482" fill="hold">
                            <p:stCondLst>
                              <p:cond delay="0"/>
                            </p:stCondLst>
                            <p:childTnLst>
                              <p:par>
                                <p:cTn id="483" presetID="2" presetClass="entr" presetSubtype="4" fill="hold" grpId="0" nodeType="clickEffect">
                                  <p:stCondLst>
                                    <p:cond delay="0"/>
                                  </p:stCondLst>
                                  <p:childTnLst>
                                    <p:set>
                                      <p:cBhvr>
                                        <p:cTn id="484" dur="1" fill="hold">
                                          <p:stCondLst>
                                            <p:cond delay="0"/>
                                          </p:stCondLst>
                                        </p:cTn>
                                        <p:tgtEl>
                                          <p:spTgt spid="78"/>
                                        </p:tgtEl>
                                        <p:attrNameLst>
                                          <p:attrName>style.visibility</p:attrName>
                                        </p:attrNameLst>
                                      </p:cBhvr>
                                      <p:to>
                                        <p:strVal val="visible"/>
                                      </p:to>
                                    </p:set>
                                    <p:anim calcmode="lin" valueType="num">
                                      <p:cBhvr additive="base">
                                        <p:cTn id="485" dur="500" fill="hold"/>
                                        <p:tgtEl>
                                          <p:spTgt spid="78"/>
                                        </p:tgtEl>
                                        <p:attrNameLst>
                                          <p:attrName>ppt_x</p:attrName>
                                        </p:attrNameLst>
                                      </p:cBhvr>
                                      <p:tavLst>
                                        <p:tav tm="0">
                                          <p:val>
                                            <p:strVal val="#ppt_x"/>
                                          </p:val>
                                        </p:tav>
                                        <p:tav tm="100000">
                                          <p:val>
                                            <p:strVal val="#ppt_x"/>
                                          </p:val>
                                        </p:tav>
                                      </p:tavLst>
                                    </p:anim>
                                    <p:anim calcmode="lin" valueType="num">
                                      <p:cBhvr additive="base">
                                        <p:cTn id="486" dur="500" fill="hold"/>
                                        <p:tgtEl>
                                          <p:spTgt spid="78"/>
                                        </p:tgtEl>
                                        <p:attrNameLst>
                                          <p:attrName>ppt_y</p:attrName>
                                        </p:attrNameLst>
                                      </p:cBhvr>
                                      <p:tavLst>
                                        <p:tav tm="0">
                                          <p:val>
                                            <p:strVal val="1+#ppt_h/2"/>
                                          </p:val>
                                        </p:tav>
                                        <p:tav tm="100000">
                                          <p:val>
                                            <p:strVal val="#ppt_y"/>
                                          </p:val>
                                        </p:tav>
                                      </p:tavLst>
                                    </p:anim>
                                  </p:childTnLst>
                                </p:cTn>
                              </p:par>
                            </p:childTnLst>
                          </p:cTn>
                        </p:par>
                      </p:childTnLst>
                    </p:cTn>
                  </p:par>
                  <p:par>
                    <p:cTn id="487" fill="hold">
                      <p:stCondLst>
                        <p:cond delay="indefinite"/>
                      </p:stCondLst>
                      <p:childTnLst>
                        <p:par>
                          <p:cTn id="488" fill="hold">
                            <p:stCondLst>
                              <p:cond delay="0"/>
                            </p:stCondLst>
                            <p:childTnLst>
                              <p:par>
                                <p:cTn id="489" presetID="2" presetClass="entr" presetSubtype="4" fill="hold" grpId="0" nodeType="clickEffect">
                                  <p:stCondLst>
                                    <p:cond delay="0"/>
                                  </p:stCondLst>
                                  <p:childTnLst>
                                    <p:set>
                                      <p:cBhvr>
                                        <p:cTn id="490" dur="1" fill="hold">
                                          <p:stCondLst>
                                            <p:cond delay="0"/>
                                          </p:stCondLst>
                                        </p:cTn>
                                        <p:tgtEl>
                                          <p:spTgt spid="79"/>
                                        </p:tgtEl>
                                        <p:attrNameLst>
                                          <p:attrName>style.visibility</p:attrName>
                                        </p:attrNameLst>
                                      </p:cBhvr>
                                      <p:to>
                                        <p:strVal val="visible"/>
                                      </p:to>
                                    </p:set>
                                    <p:anim calcmode="lin" valueType="num">
                                      <p:cBhvr additive="base">
                                        <p:cTn id="491" dur="500" fill="hold"/>
                                        <p:tgtEl>
                                          <p:spTgt spid="79"/>
                                        </p:tgtEl>
                                        <p:attrNameLst>
                                          <p:attrName>ppt_x</p:attrName>
                                        </p:attrNameLst>
                                      </p:cBhvr>
                                      <p:tavLst>
                                        <p:tav tm="0">
                                          <p:val>
                                            <p:strVal val="#ppt_x"/>
                                          </p:val>
                                        </p:tav>
                                        <p:tav tm="100000">
                                          <p:val>
                                            <p:strVal val="#ppt_x"/>
                                          </p:val>
                                        </p:tav>
                                      </p:tavLst>
                                    </p:anim>
                                    <p:anim calcmode="lin" valueType="num">
                                      <p:cBhvr additive="base">
                                        <p:cTn id="492" dur="500" fill="hold"/>
                                        <p:tgtEl>
                                          <p:spTgt spid="79"/>
                                        </p:tgtEl>
                                        <p:attrNameLst>
                                          <p:attrName>ppt_y</p:attrName>
                                        </p:attrNameLst>
                                      </p:cBhvr>
                                      <p:tavLst>
                                        <p:tav tm="0">
                                          <p:val>
                                            <p:strVal val="1+#ppt_h/2"/>
                                          </p:val>
                                        </p:tav>
                                        <p:tav tm="100000">
                                          <p:val>
                                            <p:strVal val="#ppt_y"/>
                                          </p:val>
                                        </p:tav>
                                      </p:tavLst>
                                    </p:anim>
                                  </p:childTnLst>
                                </p:cTn>
                              </p:par>
                            </p:childTnLst>
                          </p:cTn>
                        </p:par>
                      </p:childTnLst>
                    </p:cTn>
                  </p:par>
                  <p:par>
                    <p:cTn id="493" fill="hold">
                      <p:stCondLst>
                        <p:cond delay="indefinite"/>
                      </p:stCondLst>
                      <p:childTnLst>
                        <p:par>
                          <p:cTn id="494" fill="hold">
                            <p:stCondLst>
                              <p:cond delay="0"/>
                            </p:stCondLst>
                            <p:childTnLst>
                              <p:par>
                                <p:cTn id="495" presetID="2" presetClass="entr" presetSubtype="4" fill="hold" grpId="0" nodeType="clickEffect">
                                  <p:stCondLst>
                                    <p:cond delay="0"/>
                                  </p:stCondLst>
                                  <p:childTnLst>
                                    <p:set>
                                      <p:cBhvr>
                                        <p:cTn id="496" dur="1" fill="hold">
                                          <p:stCondLst>
                                            <p:cond delay="0"/>
                                          </p:stCondLst>
                                        </p:cTn>
                                        <p:tgtEl>
                                          <p:spTgt spid="80"/>
                                        </p:tgtEl>
                                        <p:attrNameLst>
                                          <p:attrName>style.visibility</p:attrName>
                                        </p:attrNameLst>
                                      </p:cBhvr>
                                      <p:to>
                                        <p:strVal val="visible"/>
                                      </p:to>
                                    </p:set>
                                    <p:anim calcmode="lin" valueType="num">
                                      <p:cBhvr additive="base">
                                        <p:cTn id="497" dur="500" fill="hold"/>
                                        <p:tgtEl>
                                          <p:spTgt spid="80"/>
                                        </p:tgtEl>
                                        <p:attrNameLst>
                                          <p:attrName>ppt_x</p:attrName>
                                        </p:attrNameLst>
                                      </p:cBhvr>
                                      <p:tavLst>
                                        <p:tav tm="0">
                                          <p:val>
                                            <p:strVal val="#ppt_x"/>
                                          </p:val>
                                        </p:tav>
                                        <p:tav tm="100000">
                                          <p:val>
                                            <p:strVal val="#ppt_x"/>
                                          </p:val>
                                        </p:tav>
                                      </p:tavLst>
                                    </p:anim>
                                    <p:anim calcmode="lin" valueType="num">
                                      <p:cBhvr additive="base">
                                        <p:cTn id="498" dur="500" fill="hold"/>
                                        <p:tgtEl>
                                          <p:spTgt spid="80"/>
                                        </p:tgtEl>
                                        <p:attrNameLst>
                                          <p:attrName>ppt_y</p:attrName>
                                        </p:attrNameLst>
                                      </p:cBhvr>
                                      <p:tavLst>
                                        <p:tav tm="0">
                                          <p:val>
                                            <p:strVal val="1+#ppt_h/2"/>
                                          </p:val>
                                        </p:tav>
                                        <p:tav tm="100000">
                                          <p:val>
                                            <p:strVal val="#ppt_y"/>
                                          </p:val>
                                        </p:tav>
                                      </p:tavLst>
                                    </p:anim>
                                  </p:childTnLst>
                                </p:cTn>
                              </p:par>
                              <p:par>
                                <p:cTn id="499" presetID="2" presetClass="entr" presetSubtype="4" fill="hold" nodeType="withEffect">
                                  <p:stCondLst>
                                    <p:cond delay="0"/>
                                  </p:stCondLst>
                                  <p:childTnLst>
                                    <p:set>
                                      <p:cBhvr>
                                        <p:cTn id="500" dur="1" fill="hold">
                                          <p:stCondLst>
                                            <p:cond delay="0"/>
                                          </p:stCondLst>
                                        </p:cTn>
                                        <p:tgtEl>
                                          <p:spTgt spid="81"/>
                                        </p:tgtEl>
                                        <p:attrNameLst>
                                          <p:attrName>style.visibility</p:attrName>
                                        </p:attrNameLst>
                                      </p:cBhvr>
                                      <p:to>
                                        <p:strVal val="visible"/>
                                      </p:to>
                                    </p:set>
                                    <p:anim calcmode="lin" valueType="num">
                                      <p:cBhvr additive="base">
                                        <p:cTn id="501" dur="500" fill="hold"/>
                                        <p:tgtEl>
                                          <p:spTgt spid="81"/>
                                        </p:tgtEl>
                                        <p:attrNameLst>
                                          <p:attrName>ppt_x</p:attrName>
                                        </p:attrNameLst>
                                      </p:cBhvr>
                                      <p:tavLst>
                                        <p:tav tm="0">
                                          <p:val>
                                            <p:strVal val="#ppt_x"/>
                                          </p:val>
                                        </p:tav>
                                        <p:tav tm="100000">
                                          <p:val>
                                            <p:strVal val="#ppt_x"/>
                                          </p:val>
                                        </p:tav>
                                      </p:tavLst>
                                    </p:anim>
                                    <p:anim calcmode="lin" valueType="num">
                                      <p:cBhvr additive="base">
                                        <p:cTn id="502" dur="500" fill="hold"/>
                                        <p:tgtEl>
                                          <p:spTgt spid="81"/>
                                        </p:tgtEl>
                                        <p:attrNameLst>
                                          <p:attrName>ppt_y</p:attrName>
                                        </p:attrNameLst>
                                      </p:cBhvr>
                                      <p:tavLst>
                                        <p:tav tm="0">
                                          <p:val>
                                            <p:strVal val="1+#ppt_h/2"/>
                                          </p:val>
                                        </p:tav>
                                        <p:tav tm="100000">
                                          <p:val>
                                            <p:strVal val="#ppt_y"/>
                                          </p:val>
                                        </p:tav>
                                      </p:tavLst>
                                    </p:anim>
                                  </p:childTnLst>
                                </p:cTn>
                              </p:par>
                              <p:par>
                                <p:cTn id="503" presetID="2" presetClass="entr" presetSubtype="4" fill="hold" grpId="0" nodeType="withEffect">
                                  <p:stCondLst>
                                    <p:cond delay="0"/>
                                  </p:stCondLst>
                                  <p:childTnLst>
                                    <p:set>
                                      <p:cBhvr>
                                        <p:cTn id="504" dur="1" fill="hold">
                                          <p:stCondLst>
                                            <p:cond delay="0"/>
                                          </p:stCondLst>
                                        </p:cTn>
                                        <p:tgtEl>
                                          <p:spTgt spid="82"/>
                                        </p:tgtEl>
                                        <p:attrNameLst>
                                          <p:attrName>style.visibility</p:attrName>
                                        </p:attrNameLst>
                                      </p:cBhvr>
                                      <p:to>
                                        <p:strVal val="visible"/>
                                      </p:to>
                                    </p:set>
                                    <p:anim calcmode="lin" valueType="num">
                                      <p:cBhvr additive="base">
                                        <p:cTn id="505" dur="500" fill="hold"/>
                                        <p:tgtEl>
                                          <p:spTgt spid="82"/>
                                        </p:tgtEl>
                                        <p:attrNameLst>
                                          <p:attrName>ppt_x</p:attrName>
                                        </p:attrNameLst>
                                      </p:cBhvr>
                                      <p:tavLst>
                                        <p:tav tm="0">
                                          <p:val>
                                            <p:strVal val="#ppt_x"/>
                                          </p:val>
                                        </p:tav>
                                        <p:tav tm="100000">
                                          <p:val>
                                            <p:strVal val="#ppt_x"/>
                                          </p:val>
                                        </p:tav>
                                      </p:tavLst>
                                    </p:anim>
                                    <p:anim calcmode="lin" valueType="num">
                                      <p:cBhvr additive="base">
                                        <p:cTn id="506" dur="500" fill="hold"/>
                                        <p:tgtEl>
                                          <p:spTgt spid="82"/>
                                        </p:tgtEl>
                                        <p:attrNameLst>
                                          <p:attrName>ppt_y</p:attrName>
                                        </p:attrNameLst>
                                      </p:cBhvr>
                                      <p:tavLst>
                                        <p:tav tm="0">
                                          <p:val>
                                            <p:strVal val="1+#ppt_h/2"/>
                                          </p:val>
                                        </p:tav>
                                        <p:tav tm="100000">
                                          <p:val>
                                            <p:strVal val="#ppt_y"/>
                                          </p:val>
                                        </p:tav>
                                      </p:tavLst>
                                    </p:anim>
                                  </p:childTnLst>
                                </p:cTn>
                              </p:par>
                            </p:childTnLst>
                          </p:cTn>
                        </p:par>
                      </p:childTnLst>
                    </p:cTn>
                  </p:par>
                  <p:par>
                    <p:cTn id="507" fill="hold">
                      <p:stCondLst>
                        <p:cond delay="indefinite"/>
                      </p:stCondLst>
                      <p:childTnLst>
                        <p:par>
                          <p:cTn id="508" fill="hold">
                            <p:stCondLst>
                              <p:cond delay="0"/>
                            </p:stCondLst>
                            <p:childTnLst>
                              <p:par>
                                <p:cTn id="509" presetID="2" presetClass="entr" presetSubtype="4" fill="hold" grpId="0" nodeType="clickEffect">
                                  <p:stCondLst>
                                    <p:cond delay="0"/>
                                  </p:stCondLst>
                                  <p:childTnLst>
                                    <p:set>
                                      <p:cBhvr>
                                        <p:cTn id="510" dur="1" fill="hold">
                                          <p:stCondLst>
                                            <p:cond delay="0"/>
                                          </p:stCondLst>
                                        </p:cTn>
                                        <p:tgtEl>
                                          <p:spTgt spid="63"/>
                                        </p:tgtEl>
                                        <p:attrNameLst>
                                          <p:attrName>style.visibility</p:attrName>
                                        </p:attrNameLst>
                                      </p:cBhvr>
                                      <p:to>
                                        <p:strVal val="visible"/>
                                      </p:to>
                                    </p:set>
                                    <p:anim calcmode="lin" valueType="num">
                                      <p:cBhvr additive="base">
                                        <p:cTn id="511" dur="500" fill="hold"/>
                                        <p:tgtEl>
                                          <p:spTgt spid="63"/>
                                        </p:tgtEl>
                                        <p:attrNameLst>
                                          <p:attrName>ppt_x</p:attrName>
                                        </p:attrNameLst>
                                      </p:cBhvr>
                                      <p:tavLst>
                                        <p:tav tm="0">
                                          <p:val>
                                            <p:strVal val="#ppt_x"/>
                                          </p:val>
                                        </p:tav>
                                        <p:tav tm="100000">
                                          <p:val>
                                            <p:strVal val="#ppt_x"/>
                                          </p:val>
                                        </p:tav>
                                      </p:tavLst>
                                    </p:anim>
                                    <p:anim calcmode="lin" valueType="num">
                                      <p:cBhvr additive="base">
                                        <p:cTn id="512" dur="500" fill="hold"/>
                                        <p:tgtEl>
                                          <p:spTgt spid="63"/>
                                        </p:tgtEl>
                                        <p:attrNameLst>
                                          <p:attrName>ppt_y</p:attrName>
                                        </p:attrNameLst>
                                      </p:cBhvr>
                                      <p:tavLst>
                                        <p:tav tm="0">
                                          <p:val>
                                            <p:strVal val="1+#ppt_h/2"/>
                                          </p:val>
                                        </p:tav>
                                        <p:tav tm="100000">
                                          <p:val>
                                            <p:strVal val="#ppt_y"/>
                                          </p:val>
                                        </p:tav>
                                      </p:tavLst>
                                    </p:anim>
                                  </p:childTnLst>
                                </p:cTn>
                              </p:par>
                            </p:childTnLst>
                          </p:cTn>
                        </p:par>
                      </p:childTnLst>
                    </p:cTn>
                  </p:par>
                  <p:par>
                    <p:cTn id="513" fill="hold">
                      <p:stCondLst>
                        <p:cond delay="indefinite"/>
                      </p:stCondLst>
                      <p:childTnLst>
                        <p:par>
                          <p:cTn id="514" fill="hold">
                            <p:stCondLst>
                              <p:cond delay="0"/>
                            </p:stCondLst>
                            <p:childTnLst>
                              <p:par>
                                <p:cTn id="515" presetID="2" presetClass="entr" presetSubtype="4" fill="hold" grpId="0" nodeType="clickEffect">
                                  <p:stCondLst>
                                    <p:cond delay="0"/>
                                  </p:stCondLst>
                                  <p:childTnLst>
                                    <p:set>
                                      <p:cBhvr>
                                        <p:cTn id="516" dur="1" fill="hold">
                                          <p:stCondLst>
                                            <p:cond delay="0"/>
                                          </p:stCondLst>
                                        </p:cTn>
                                        <p:tgtEl>
                                          <p:spTgt spid="83"/>
                                        </p:tgtEl>
                                        <p:attrNameLst>
                                          <p:attrName>style.visibility</p:attrName>
                                        </p:attrNameLst>
                                      </p:cBhvr>
                                      <p:to>
                                        <p:strVal val="visible"/>
                                      </p:to>
                                    </p:set>
                                    <p:anim calcmode="lin" valueType="num">
                                      <p:cBhvr additive="base">
                                        <p:cTn id="517" dur="500" fill="hold"/>
                                        <p:tgtEl>
                                          <p:spTgt spid="83"/>
                                        </p:tgtEl>
                                        <p:attrNameLst>
                                          <p:attrName>ppt_x</p:attrName>
                                        </p:attrNameLst>
                                      </p:cBhvr>
                                      <p:tavLst>
                                        <p:tav tm="0">
                                          <p:val>
                                            <p:strVal val="#ppt_x"/>
                                          </p:val>
                                        </p:tav>
                                        <p:tav tm="100000">
                                          <p:val>
                                            <p:strVal val="#ppt_x"/>
                                          </p:val>
                                        </p:tav>
                                      </p:tavLst>
                                    </p:anim>
                                    <p:anim calcmode="lin" valueType="num">
                                      <p:cBhvr additive="base">
                                        <p:cTn id="518" dur="500" fill="hold"/>
                                        <p:tgtEl>
                                          <p:spTgt spid="83"/>
                                        </p:tgtEl>
                                        <p:attrNameLst>
                                          <p:attrName>ppt_y</p:attrName>
                                        </p:attrNameLst>
                                      </p:cBhvr>
                                      <p:tavLst>
                                        <p:tav tm="0">
                                          <p:val>
                                            <p:strVal val="1+#ppt_h/2"/>
                                          </p:val>
                                        </p:tav>
                                        <p:tav tm="100000">
                                          <p:val>
                                            <p:strVal val="#ppt_y"/>
                                          </p:val>
                                        </p:tav>
                                      </p:tavLst>
                                    </p:anim>
                                  </p:childTnLst>
                                </p:cTn>
                              </p:par>
                              <p:par>
                                <p:cTn id="519" presetID="2" presetClass="entr" presetSubtype="4" fill="hold" nodeType="withEffect">
                                  <p:stCondLst>
                                    <p:cond delay="0"/>
                                  </p:stCondLst>
                                  <p:childTnLst>
                                    <p:set>
                                      <p:cBhvr>
                                        <p:cTn id="520" dur="1" fill="hold">
                                          <p:stCondLst>
                                            <p:cond delay="0"/>
                                          </p:stCondLst>
                                        </p:cTn>
                                        <p:tgtEl>
                                          <p:spTgt spid="84"/>
                                        </p:tgtEl>
                                        <p:attrNameLst>
                                          <p:attrName>style.visibility</p:attrName>
                                        </p:attrNameLst>
                                      </p:cBhvr>
                                      <p:to>
                                        <p:strVal val="visible"/>
                                      </p:to>
                                    </p:set>
                                    <p:anim calcmode="lin" valueType="num">
                                      <p:cBhvr additive="base">
                                        <p:cTn id="521" dur="500" fill="hold"/>
                                        <p:tgtEl>
                                          <p:spTgt spid="84"/>
                                        </p:tgtEl>
                                        <p:attrNameLst>
                                          <p:attrName>ppt_x</p:attrName>
                                        </p:attrNameLst>
                                      </p:cBhvr>
                                      <p:tavLst>
                                        <p:tav tm="0">
                                          <p:val>
                                            <p:strVal val="#ppt_x"/>
                                          </p:val>
                                        </p:tav>
                                        <p:tav tm="100000">
                                          <p:val>
                                            <p:strVal val="#ppt_x"/>
                                          </p:val>
                                        </p:tav>
                                      </p:tavLst>
                                    </p:anim>
                                    <p:anim calcmode="lin" valueType="num">
                                      <p:cBhvr additive="base">
                                        <p:cTn id="522" dur="500" fill="hold"/>
                                        <p:tgtEl>
                                          <p:spTgt spid="84"/>
                                        </p:tgtEl>
                                        <p:attrNameLst>
                                          <p:attrName>ppt_y</p:attrName>
                                        </p:attrNameLst>
                                      </p:cBhvr>
                                      <p:tavLst>
                                        <p:tav tm="0">
                                          <p:val>
                                            <p:strVal val="1+#ppt_h/2"/>
                                          </p:val>
                                        </p:tav>
                                        <p:tav tm="100000">
                                          <p:val>
                                            <p:strVal val="#ppt_y"/>
                                          </p:val>
                                        </p:tav>
                                      </p:tavLst>
                                    </p:anim>
                                  </p:childTnLst>
                                </p:cTn>
                              </p:par>
                              <p:par>
                                <p:cTn id="523" presetID="2" presetClass="entr" presetSubtype="4" fill="hold" grpId="0" nodeType="withEffect">
                                  <p:stCondLst>
                                    <p:cond delay="0"/>
                                  </p:stCondLst>
                                  <p:childTnLst>
                                    <p:set>
                                      <p:cBhvr>
                                        <p:cTn id="524" dur="1" fill="hold">
                                          <p:stCondLst>
                                            <p:cond delay="0"/>
                                          </p:stCondLst>
                                        </p:cTn>
                                        <p:tgtEl>
                                          <p:spTgt spid="85"/>
                                        </p:tgtEl>
                                        <p:attrNameLst>
                                          <p:attrName>style.visibility</p:attrName>
                                        </p:attrNameLst>
                                      </p:cBhvr>
                                      <p:to>
                                        <p:strVal val="visible"/>
                                      </p:to>
                                    </p:set>
                                    <p:anim calcmode="lin" valueType="num">
                                      <p:cBhvr additive="base">
                                        <p:cTn id="525" dur="500" fill="hold"/>
                                        <p:tgtEl>
                                          <p:spTgt spid="85"/>
                                        </p:tgtEl>
                                        <p:attrNameLst>
                                          <p:attrName>ppt_x</p:attrName>
                                        </p:attrNameLst>
                                      </p:cBhvr>
                                      <p:tavLst>
                                        <p:tav tm="0">
                                          <p:val>
                                            <p:strVal val="#ppt_x"/>
                                          </p:val>
                                        </p:tav>
                                        <p:tav tm="100000">
                                          <p:val>
                                            <p:strVal val="#ppt_x"/>
                                          </p:val>
                                        </p:tav>
                                      </p:tavLst>
                                    </p:anim>
                                    <p:anim calcmode="lin" valueType="num">
                                      <p:cBhvr additive="base">
                                        <p:cTn id="526" dur="500" fill="hold"/>
                                        <p:tgtEl>
                                          <p:spTgt spid="85"/>
                                        </p:tgtEl>
                                        <p:attrNameLst>
                                          <p:attrName>ppt_y</p:attrName>
                                        </p:attrNameLst>
                                      </p:cBhvr>
                                      <p:tavLst>
                                        <p:tav tm="0">
                                          <p:val>
                                            <p:strVal val="1+#ppt_h/2"/>
                                          </p:val>
                                        </p:tav>
                                        <p:tav tm="100000">
                                          <p:val>
                                            <p:strVal val="#ppt_y"/>
                                          </p:val>
                                        </p:tav>
                                      </p:tavLst>
                                    </p:anim>
                                  </p:childTnLst>
                                </p:cTn>
                              </p:par>
                            </p:childTnLst>
                          </p:cTn>
                        </p:par>
                      </p:childTnLst>
                    </p:cTn>
                  </p:par>
                  <p:par>
                    <p:cTn id="527" fill="hold">
                      <p:stCondLst>
                        <p:cond delay="indefinite"/>
                      </p:stCondLst>
                      <p:childTnLst>
                        <p:par>
                          <p:cTn id="528" fill="hold">
                            <p:stCondLst>
                              <p:cond delay="0"/>
                            </p:stCondLst>
                            <p:childTnLst>
                              <p:par>
                                <p:cTn id="529" presetID="2" presetClass="entr" presetSubtype="4" fill="hold" grpId="0" nodeType="clickEffect">
                                  <p:stCondLst>
                                    <p:cond delay="0"/>
                                  </p:stCondLst>
                                  <p:childTnLst>
                                    <p:set>
                                      <p:cBhvr>
                                        <p:cTn id="530" dur="1" fill="hold">
                                          <p:stCondLst>
                                            <p:cond delay="0"/>
                                          </p:stCondLst>
                                        </p:cTn>
                                        <p:tgtEl>
                                          <p:spTgt spid="86"/>
                                        </p:tgtEl>
                                        <p:attrNameLst>
                                          <p:attrName>style.visibility</p:attrName>
                                        </p:attrNameLst>
                                      </p:cBhvr>
                                      <p:to>
                                        <p:strVal val="visible"/>
                                      </p:to>
                                    </p:set>
                                    <p:anim calcmode="lin" valueType="num">
                                      <p:cBhvr additive="base">
                                        <p:cTn id="531" dur="500" fill="hold"/>
                                        <p:tgtEl>
                                          <p:spTgt spid="86"/>
                                        </p:tgtEl>
                                        <p:attrNameLst>
                                          <p:attrName>ppt_x</p:attrName>
                                        </p:attrNameLst>
                                      </p:cBhvr>
                                      <p:tavLst>
                                        <p:tav tm="0">
                                          <p:val>
                                            <p:strVal val="#ppt_x"/>
                                          </p:val>
                                        </p:tav>
                                        <p:tav tm="100000">
                                          <p:val>
                                            <p:strVal val="#ppt_x"/>
                                          </p:val>
                                        </p:tav>
                                      </p:tavLst>
                                    </p:anim>
                                    <p:anim calcmode="lin" valueType="num">
                                      <p:cBhvr additive="base">
                                        <p:cTn id="532" dur="500" fill="hold"/>
                                        <p:tgtEl>
                                          <p:spTgt spid="8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animBg="1"/>
      <p:bldP spid="10" grpId="0" animBg="1"/>
      <p:bldP spid="14" grpId="0"/>
      <p:bldP spid="20" grpId="0"/>
      <p:bldP spid="22" grpId="0"/>
      <p:bldP spid="24" grpId="0"/>
      <p:bldP spid="38" grpId="0"/>
      <p:bldP spid="40" grpId="0"/>
      <p:bldP spid="42" grpId="0"/>
      <p:bldP spid="44" grpId="0"/>
      <p:bldP spid="19" grpId="0"/>
      <p:bldP spid="48" grpId="0"/>
      <p:bldP spid="50" grpId="0"/>
      <p:bldP spid="52" grpId="0"/>
      <p:bldP spid="54" grpId="0"/>
      <p:bldP spid="51" grpId="0"/>
      <p:bldP spid="56" grpId="0"/>
      <p:bldP spid="58" grpId="0"/>
      <p:bldP spid="59" grpId="0"/>
      <p:bldP spid="61" grpId="0"/>
      <p:bldP spid="62" grpId="0"/>
      <p:bldP spid="55" grpId="0"/>
      <p:bldP spid="72" grpId="0"/>
      <p:bldP spid="74" grpId="0"/>
      <p:bldP spid="75" grpId="0"/>
      <p:bldP spid="77" grpId="0"/>
      <p:bldP spid="78" grpId="0"/>
      <p:bldP spid="79" grpId="0"/>
      <p:bldP spid="80" grpId="0"/>
      <p:bldP spid="82" grpId="0"/>
      <p:bldP spid="83" grpId="0"/>
      <p:bldP spid="85" grpId="0"/>
      <p:bldP spid="86" grpId="0"/>
      <p:bldP spid="6" grpId="0"/>
      <p:bldP spid="6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Picture 4" descr="الكسور - Ourboox"/>
          <p:cNvPicPr>
            <a:picLocks noChangeAspect="1" noChangeArrowheads="1"/>
          </p:cNvPicPr>
          <p:nvPr/>
        </p:nvPicPr>
        <p:blipFill rotWithShape="1">
          <a:blip r:embed="rId4">
            <a:extLst>
              <a:ext uri="{28A0092B-C50C-407E-A947-70E740481C1C}">
                <a14:useLocalDpi xmlns:a14="http://schemas.microsoft.com/office/drawing/2010/main" val="0"/>
              </a:ext>
            </a:extLst>
          </a:blip>
          <a:srcRect r="50000" b="33686"/>
          <a:stretch/>
        </p:blipFill>
        <p:spPr bwMode="auto">
          <a:xfrm>
            <a:off x="10263621" y="468747"/>
            <a:ext cx="1271587" cy="11938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6" descr="الكسور - Ourboox"/>
          <p:cNvPicPr>
            <a:picLocks noChangeAspect="1" noChangeArrowheads="1"/>
          </p:cNvPicPr>
          <p:nvPr/>
        </p:nvPicPr>
        <p:blipFill rotWithShape="1">
          <a:blip r:embed="rId4">
            <a:extLst>
              <a:ext uri="{28A0092B-C50C-407E-A947-70E740481C1C}">
                <a14:useLocalDpi xmlns:a14="http://schemas.microsoft.com/office/drawing/2010/main" val="0"/>
              </a:ext>
            </a:extLst>
          </a:blip>
          <a:srcRect l="50000" b="34584"/>
          <a:stretch/>
        </p:blipFill>
        <p:spPr bwMode="auto">
          <a:xfrm>
            <a:off x="8283719" y="484912"/>
            <a:ext cx="1271588" cy="1177635"/>
          </a:xfrm>
          <a:prstGeom prst="rect">
            <a:avLst/>
          </a:prstGeom>
          <a:noFill/>
          <a:extLst>
            <a:ext uri="{909E8E84-426E-40DD-AFC4-6F175D3DCCD1}">
              <a14:hiddenFill xmlns:a14="http://schemas.microsoft.com/office/drawing/2010/main">
                <a:solidFill>
                  <a:srgbClr val="FFFFFF"/>
                </a:solidFill>
              </a14:hiddenFill>
            </a:ext>
          </a:extLst>
        </p:spPr>
      </p:pic>
      <p:sp>
        <p:nvSpPr>
          <p:cNvPr id="5" name="مربع نص 4"/>
          <p:cNvSpPr txBox="1"/>
          <p:nvPr/>
        </p:nvSpPr>
        <p:spPr>
          <a:xfrm>
            <a:off x="10429924" y="1690535"/>
            <a:ext cx="938980" cy="923330"/>
          </a:xfrm>
          <a:prstGeom prst="rect">
            <a:avLst/>
          </a:prstGeom>
          <a:noFill/>
        </p:spPr>
        <p:txBody>
          <a:bodyPr wrap="square" rtlCol="1">
            <a:spAutoFit/>
          </a:bodyPr>
          <a:lstStyle/>
          <a:p>
            <a:pPr algn="ctr"/>
            <a:r>
              <a:rPr lang="ar-SA" sz="5400" dirty="0" smtClean="0"/>
              <a:t>2</a:t>
            </a:r>
            <a:endParaRPr lang="ar-SA" sz="5400" dirty="0"/>
          </a:p>
        </p:txBody>
      </p:sp>
      <p:cxnSp>
        <p:nvCxnSpPr>
          <p:cNvPr id="6" name="رابط مستقيم 5"/>
          <p:cNvCxnSpPr/>
          <p:nvPr/>
        </p:nvCxnSpPr>
        <p:spPr>
          <a:xfrm flipH="1">
            <a:off x="10594615" y="2404703"/>
            <a:ext cx="723899" cy="0"/>
          </a:xfrm>
          <a:prstGeom prst="line">
            <a:avLst/>
          </a:prstGeom>
          <a:ln w="63500">
            <a:solidFill>
              <a:schemeClr val="accent2"/>
            </a:solidFill>
          </a:ln>
        </p:spPr>
        <p:style>
          <a:lnRef idx="3">
            <a:schemeClr val="dk1"/>
          </a:lnRef>
          <a:fillRef idx="0">
            <a:schemeClr val="dk1"/>
          </a:fillRef>
          <a:effectRef idx="2">
            <a:schemeClr val="dk1"/>
          </a:effectRef>
          <a:fontRef idx="minor">
            <a:schemeClr val="tx1"/>
          </a:fontRef>
        </p:style>
      </p:cxnSp>
      <p:sp>
        <p:nvSpPr>
          <p:cNvPr id="7" name="مربع نص 6"/>
          <p:cNvSpPr txBox="1"/>
          <p:nvPr/>
        </p:nvSpPr>
        <p:spPr>
          <a:xfrm>
            <a:off x="10379534" y="2404703"/>
            <a:ext cx="938980" cy="923330"/>
          </a:xfrm>
          <a:prstGeom prst="rect">
            <a:avLst/>
          </a:prstGeom>
          <a:noFill/>
        </p:spPr>
        <p:txBody>
          <a:bodyPr wrap="square" rtlCol="1">
            <a:spAutoFit/>
          </a:bodyPr>
          <a:lstStyle/>
          <a:p>
            <a:pPr algn="ctr"/>
            <a:r>
              <a:rPr lang="ar-SA" sz="5400" dirty="0" smtClean="0"/>
              <a:t>3</a:t>
            </a:r>
            <a:endParaRPr lang="ar-SA" sz="5400" dirty="0"/>
          </a:p>
        </p:txBody>
      </p:sp>
      <p:sp>
        <p:nvSpPr>
          <p:cNvPr id="8" name="مربع نص 7"/>
          <p:cNvSpPr txBox="1"/>
          <p:nvPr/>
        </p:nvSpPr>
        <p:spPr>
          <a:xfrm>
            <a:off x="8550803" y="1690535"/>
            <a:ext cx="938980" cy="923330"/>
          </a:xfrm>
          <a:prstGeom prst="rect">
            <a:avLst/>
          </a:prstGeom>
          <a:noFill/>
        </p:spPr>
        <p:txBody>
          <a:bodyPr wrap="square" rtlCol="1">
            <a:spAutoFit/>
          </a:bodyPr>
          <a:lstStyle/>
          <a:p>
            <a:pPr algn="ctr"/>
            <a:r>
              <a:rPr lang="ar-SA" sz="5400" dirty="0" smtClean="0"/>
              <a:t>8</a:t>
            </a:r>
            <a:endParaRPr lang="ar-SA" sz="5400" dirty="0"/>
          </a:p>
        </p:txBody>
      </p:sp>
      <p:cxnSp>
        <p:nvCxnSpPr>
          <p:cNvPr id="9" name="رابط مستقيم 8"/>
          <p:cNvCxnSpPr/>
          <p:nvPr/>
        </p:nvCxnSpPr>
        <p:spPr>
          <a:xfrm flipH="1">
            <a:off x="8715494" y="2404703"/>
            <a:ext cx="723899" cy="0"/>
          </a:xfrm>
          <a:prstGeom prst="line">
            <a:avLst/>
          </a:prstGeom>
          <a:ln w="63500">
            <a:solidFill>
              <a:schemeClr val="accent2"/>
            </a:solidFill>
          </a:ln>
        </p:spPr>
        <p:style>
          <a:lnRef idx="3">
            <a:schemeClr val="dk1"/>
          </a:lnRef>
          <a:fillRef idx="0">
            <a:schemeClr val="dk1"/>
          </a:fillRef>
          <a:effectRef idx="2">
            <a:schemeClr val="dk1"/>
          </a:effectRef>
          <a:fontRef idx="minor">
            <a:schemeClr val="tx1"/>
          </a:fontRef>
        </p:style>
      </p:cxnSp>
      <p:sp>
        <p:nvSpPr>
          <p:cNvPr id="10" name="مربع نص 9"/>
          <p:cNvSpPr txBox="1"/>
          <p:nvPr/>
        </p:nvSpPr>
        <p:spPr>
          <a:xfrm>
            <a:off x="8500413" y="2404703"/>
            <a:ext cx="938980" cy="923330"/>
          </a:xfrm>
          <a:prstGeom prst="rect">
            <a:avLst/>
          </a:prstGeom>
          <a:noFill/>
        </p:spPr>
        <p:txBody>
          <a:bodyPr wrap="square" rtlCol="1">
            <a:spAutoFit/>
          </a:bodyPr>
          <a:lstStyle/>
          <a:p>
            <a:pPr algn="ctr"/>
            <a:r>
              <a:rPr lang="ar-SA" sz="5400" dirty="0" smtClean="0"/>
              <a:t>12</a:t>
            </a:r>
            <a:endParaRPr lang="ar-SA" sz="5400" dirty="0"/>
          </a:p>
        </p:txBody>
      </p:sp>
      <p:sp>
        <p:nvSpPr>
          <p:cNvPr id="11" name="مربع نص 10"/>
          <p:cNvSpPr txBox="1"/>
          <p:nvPr/>
        </p:nvSpPr>
        <p:spPr>
          <a:xfrm>
            <a:off x="5422490" y="964207"/>
            <a:ext cx="2571749" cy="707886"/>
          </a:xfrm>
          <a:prstGeom prst="rect">
            <a:avLst/>
          </a:prstGeom>
          <a:noFill/>
        </p:spPr>
        <p:txBody>
          <a:bodyPr wrap="square" rtlCol="1">
            <a:spAutoFit/>
          </a:bodyPr>
          <a:lstStyle/>
          <a:p>
            <a:r>
              <a:rPr lang="ar-SA" sz="4000" dirty="0" smtClean="0">
                <a:solidFill>
                  <a:srgbClr val="CC00FF"/>
                </a:solidFill>
              </a:rPr>
              <a:t> الكَسر</a:t>
            </a:r>
            <a:endParaRPr lang="ar-SA" sz="4000" dirty="0">
              <a:solidFill>
                <a:srgbClr val="CC00FF"/>
              </a:solidFill>
            </a:endParaRPr>
          </a:p>
        </p:txBody>
      </p:sp>
      <p:sp>
        <p:nvSpPr>
          <p:cNvPr id="12" name="مربع نص 11"/>
          <p:cNvSpPr txBox="1"/>
          <p:nvPr/>
        </p:nvSpPr>
        <p:spPr>
          <a:xfrm>
            <a:off x="5353050" y="587045"/>
            <a:ext cx="938980" cy="923330"/>
          </a:xfrm>
          <a:prstGeom prst="rect">
            <a:avLst/>
          </a:prstGeom>
          <a:noFill/>
        </p:spPr>
        <p:txBody>
          <a:bodyPr wrap="square" rtlCol="1">
            <a:spAutoFit/>
          </a:bodyPr>
          <a:lstStyle/>
          <a:p>
            <a:pPr algn="ctr"/>
            <a:r>
              <a:rPr lang="ar-SA" sz="5400" dirty="0" smtClean="0">
                <a:solidFill>
                  <a:srgbClr val="CC00FF"/>
                </a:solidFill>
              </a:rPr>
              <a:t>2</a:t>
            </a:r>
            <a:endParaRPr lang="ar-SA" sz="5400" dirty="0">
              <a:solidFill>
                <a:srgbClr val="CC00FF"/>
              </a:solidFill>
            </a:endParaRPr>
          </a:p>
        </p:txBody>
      </p:sp>
      <p:cxnSp>
        <p:nvCxnSpPr>
          <p:cNvPr id="13" name="رابط مستقيم 12"/>
          <p:cNvCxnSpPr/>
          <p:nvPr/>
        </p:nvCxnSpPr>
        <p:spPr>
          <a:xfrm flipH="1">
            <a:off x="5568131" y="1340900"/>
            <a:ext cx="723899" cy="0"/>
          </a:xfrm>
          <a:prstGeom prst="line">
            <a:avLst/>
          </a:prstGeom>
          <a:ln w="63500">
            <a:solidFill>
              <a:schemeClr val="accent2"/>
            </a:solidFill>
          </a:ln>
        </p:spPr>
        <p:style>
          <a:lnRef idx="3">
            <a:schemeClr val="dk1"/>
          </a:lnRef>
          <a:fillRef idx="0">
            <a:schemeClr val="dk1"/>
          </a:fillRef>
          <a:effectRef idx="2">
            <a:schemeClr val="dk1"/>
          </a:effectRef>
          <a:fontRef idx="minor">
            <a:schemeClr val="tx1"/>
          </a:fontRef>
        </p:style>
      </p:cxnSp>
      <p:sp>
        <p:nvSpPr>
          <p:cNvPr id="14" name="مربع نص 13"/>
          <p:cNvSpPr txBox="1"/>
          <p:nvPr/>
        </p:nvSpPr>
        <p:spPr>
          <a:xfrm>
            <a:off x="3732570" y="587045"/>
            <a:ext cx="938980" cy="923330"/>
          </a:xfrm>
          <a:prstGeom prst="rect">
            <a:avLst/>
          </a:prstGeom>
          <a:noFill/>
        </p:spPr>
        <p:txBody>
          <a:bodyPr wrap="square" rtlCol="1">
            <a:spAutoFit/>
          </a:bodyPr>
          <a:lstStyle/>
          <a:p>
            <a:pPr algn="ctr"/>
            <a:r>
              <a:rPr lang="ar-SA" sz="5400" dirty="0">
                <a:solidFill>
                  <a:srgbClr val="CC00FF"/>
                </a:solidFill>
              </a:rPr>
              <a:t>8</a:t>
            </a:r>
          </a:p>
        </p:txBody>
      </p:sp>
      <p:cxnSp>
        <p:nvCxnSpPr>
          <p:cNvPr id="15" name="رابط مستقيم 14"/>
          <p:cNvCxnSpPr/>
          <p:nvPr/>
        </p:nvCxnSpPr>
        <p:spPr>
          <a:xfrm flipH="1">
            <a:off x="3897261" y="1301213"/>
            <a:ext cx="723899" cy="0"/>
          </a:xfrm>
          <a:prstGeom prst="line">
            <a:avLst/>
          </a:prstGeom>
          <a:ln w="63500">
            <a:solidFill>
              <a:schemeClr val="accent2"/>
            </a:solidFill>
          </a:ln>
        </p:spPr>
        <p:style>
          <a:lnRef idx="3">
            <a:schemeClr val="dk1"/>
          </a:lnRef>
          <a:fillRef idx="0">
            <a:schemeClr val="dk1"/>
          </a:fillRef>
          <a:effectRef idx="2">
            <a:schemeClr val="dk1"/>
          </a:effectRef>
          <a:fontRef idx="minor">
            <a:schemeClr val="tx1"/>
          </a:fontRef>
        </p:style>
      </p:cxnSp>
      <p:sp>
        <p:nvSpPr>
          <p:cNvPr id="16" name="مربع نص 15"/>
          <p:cNvSpPr txBox="1"/>
          <p:nvPr/>
        </p:nvSpPr>
        <p:spPr>
          <a:xfrm>
            <a:off x="3682180" y="1301213"/>
            <a:ext cx="938980" cy="923330"/>
          </a:xfrm>
          <a:prstGeom prst="rect">
            <a:avLst/>
          </a:prstGeom>
          <a:noFill/>
        </p:spPr>
        <p:txBody>
          <a:bodyPr wrap="square" rtlCol="1">
            <a:spAutoFit/>
          </a:bodyPr>
          <a:lstStyle/>
          <a:p>
            <a:pPr algn="ctr"/>
            <a:r>
              <a:rPr lang="ar-SA" sz="5400" dirty="0" smtClean="0">
                <a:solidFill>
                  <a:srgbClr val="CC00FF"/>
                </a:solidFill>
              </a:rPr>
              <a:t>12</a:t>
            </a:r>
            <a:endParaRPr lang="ar-SA" sz="5400" dirty="0">
              <a:solidFill>
                <a:srgbClr val="CC00FF"/>
              </a:solidFill>
            </a:endParaRPr>
          </a:p>
        </p:txBody>
      </p:sp>
      <p:sp>
        <p:nvSpPr>
          <p:cNvPr id="17" name="مربع نص 16"/>
          <p:cNvSpPr txBox="1"/>
          <p:nvPr/>
        </p:nvSpPr>
        <p:spPr>
          <a:xfrm>
            <a:off x="88900" y="915332"/>
            <a:ext cx="3593280" cy="707886"/>
          </a:xfrm>
          <a:prstGeom prst="rect">
            <a:avLst/>
          </a:prstGeom>
          <a:noFill/>
        </p:spPr>
        <p:txBody>
          <a:bodyPr wrap="square" rtlCol="1">
            <a:spAutoFit/>
          </a:bodyPr>
          <a:lstStyle/>
          <a:p>
            <a:pPr algn="ctr"/>
            <a:r>
              <a:rPr lang="ar-SA" sz="4000" dirty="0" smtClean="0">
                <a:solidFill>
                  <a:srgbClr val="00FFFF"/>
                </a:solidFill>
              </a:rPr>
              <a:t>إِذاً الكَسران مُتكافئان</a:t>
            </a:r>
            <a:endParaRPr lang="ar-SA" sz="4000" dirty="0">
              <a:solidFill>
                <a:srgbClr val="00FFFF"/>
              </a:solidFill>
            </a:endParaRPr>
          </a:p>
        </p:txBody>
      </p:sp>
      <p:sp>
        <p:nvSpPr>
          <p:cNvPr id="18" name="مربع نص 17"/>
          <p:cNvSpPr txBox="1"/>
          <p:nvPr/>
        </p:nvSpPr>
        <p:spPr>
          <a:xfrm>
            <a:off x="5460590" y="1352675"/>
            <a:ext cx="938980" cy="923330"/>
          </a:xfrm>
          <a:prstGeom prst="rect">
            <a:avLst/>
          </a:prstGeom>
          <a:noFill/>
        </p:spPr>
        <p:txBody>
          <a:bodyPr wrap="square" rtlCol="1">
            <a:spAutoFit/>
          </a:bodyPr>
          <a:lstStyle/>
          <a:p>
            <a:pPr algn="ctr"/>
            <a:r>
              <a:rPr lang="ar-SA" sz="5400" dirty="0" smtClean="0">
                <a:solidFill>
                  <a:srgbClr val="CC00FF"/>
                </a:solidFill>
              </a:rPr>
              <a:t>3</a:t>
            </a:r>
            <a:endParaRPr lang="ar-SA" sz="5400" dirty="0">
              <a:solidFill>
                <a:srgbClr val="CC00FF"/>
              </a:solidFill>
            </a:endParaRPr>
          </a:p>
        </p:txBody>
      </p:sp>
      <p:sp>
        <p:nvSpPr>
          <p:cNvPr id="19" name="مربع نص 18"/>
          <p:cNvSpPr txBox="1"/>
          <p:nvPr/>
        </p:nvSpPr>
        <p:spPr>
          <a:xfrm>
            <a:off x="4431890" y="720142"/>
            <a:ext cx="1390650" cy="1015663"/>
          </a:xfrm>
          <a:prstGeom prst="rect">
            <a:avLst/>
          </a:prstGeom>
          <a:noFill/>
        </p:spPr>
        <p:txBody>
          <a:bodyPr wrap="square" rtlCol="1">
            <a:spAutoFit/>
          </a:bodyPr>
          <a:lstStyle/>
          <a:p>
            <a:pPr algn="ctr"/>
            <a:r>
              <a:rPr lang="ar-SA" sz="6000" dirty="0">
                <a:solidFill>
                  <a:srgbClr val="00FFFF"/>
                </a:solidFill>
              </a:rPr>
              <a:t>=</a:t>
            </a:r>
          </a:p>
        </p:txBody>
      </p:sp>
      <p:sp>
        <p:nvSpPr>
          <p:cNvPr id="20" name="مستطيل 19"/>
          <p:cNvSpPr/>
          <p:nvPr/>
        </p:nvSpPr>
        <p:spPr>
          <a:xfrm>
            <a:off x="7567721" y="3407117"/>
            <a:ext cx="3919321" cy="8763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cxnSp>
        <p:nvCxnSpPr>
          <p:cNvPr id="21" name="رابط مستقيم 20"/>
          <p:cNvCxnSpPr>
            <a:stCxn id="20" idx="0"/>
          </p:cNvCxnSpPr>
          <p:nvPr/>
        </p:nvCxnSpPr>
        <p:spPr>
          <a:xfrm>
            <a:off x="9527382" y="3407117"/>
            <a:ext cx="3293" cy="876300"/>
          </a:xfrm>
          <a:prstGeom prst="line">
            <a:avLst/>
          </a:prstGeom>
          <a:ln w="63500">
            <a:solidFill>
              <a:schemeClr val="accent2"/>
            </a:solidFill>
          </a:ln>
        </p:spPr>
        <p:style>
          <a:lnRef idx="3">
            <a:schemeClr val="dk1"/>
          </a:lnRef>
          <a:fillRef idx="0">
            <a:schemeClr val="dk1"/>
          </a:fillRef>
          <a:effectRef idx="2">
            <a:schemeClr val="dk1"/>
          </a:effectRef>
          <a:fontRef idx="minor">
            <a:schemeClr val="tx1"/>
          </a:fontRef>
        </p:style>
      </p:cxnSp>
      <p:sp>
        <p:nvSpPr>
          <p:cNvPr id="22" name="مستطيل 21"/>
          <p:cNvSpPr/>
          <p:nvPr/>
        </p:nvSpPr>
        <p:spPr>
          <a:xfrm>
            <a:off x="10525910" y="3429000"/>
            <a:ext cx="961664" cy="876300"/>
          </a:xfrm>
          <a:prstGeom prst="rect">
            <a:avLst/>
          </a:prstGeom>
          <a:solidFill>
            <a:srgbClr val="9900FF"/>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3" name="مستطيل 22"/>
          <p:cNvSpPr/>
          <p:nvPr/>
        </p:nvSpPr>
        <p:spPr>
          <a:xfrm>
            <a:off x="9538412" y="3429000"/>
            <a:ext cx="961664" cy="876300"/>
          </a:xfrm>
          <a:prstGeom prst="rect">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4" name="مستطيل 23"/>
          <p:cNvSpPr/>
          <p:nvPr/>
        </p:nvSpPr>
        <p:spPr>
          <a:xfrm>
            <a:off x="7551038" y="3407117"/>
            <a:ext cx="961664" cy="8763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2" name="مستطيل 41"/>
          <p:cNvSpPr/>
          <p:nvPr/>
        </p:nvSpPr>
        <p:spPr>
          <a:xfrm>
            <a:off x="7615887" y="4806950"/>
            <a:ext cx="3919321" cy="876300"/>
          </a:xfrm>
          <a:prstGeom prst="rect">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rgbClr val="002060"/>
              </a:solidFill>
            </a:endParaRPr>
          </a:p>
        </p:txBody>
      </p:sp>
      <p:cxnSp>
        <p:nvCxnSpPr>
          <p:cNvPr id="43" name="رابط مستقيم 42"/>
          <p:cNvCxnSpPr>
            <a:stCxn id="42" idx="0"/>
          </p:cNvCxnSpPr>
          <p:nvPr/>
        </p:nvCxnSpPr>
        <p:spPr>
          <a:xfrm>
            <a:off x="9575548" y="4806950"/>
            <a:ext cx="3293" cy="876300"/>
          </a:xfrm>
          <a:prstGeom prst="line">
            <a:avLst/>
          </a:prstGeom>
          <a:ln w="63500">
            <a:solidFill>
              <a:srgbClr val="002060"/>
            </a:solidFill>
          </a:ln>
        </p:spPr>
        <p:style>
          <a:lnRef idx="3">
            <a:schemeClr val="dk1"/>
          </a:lnRef>
          <a:fillRef idx="0">
            <a:schemeClr val="dk1"/>
          </a:fillRef>
          <a:effectRef idx="2">
            <a:schemeClr val="dk1"/>
          </a:effectRef>
          <a:fontRef idx="minor">
            <a:schemeClr val="tx1"/>
          </a:fontRef>
        </p:style>
      </p:cxnSp>
      <p:sp>
        <p:nvSpPr>
          <p:cNvPr id="44" name="مستطيل 43"/>
          <p:cNvSpPr/>
          <p:nvPr/>
        </p:nvSpPr>
        <p:spPr>
          <a:xfrm>
            <a:off x="10899414" y="4806950"/>
            <a:ext cx="635794" cy="8763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5" name="مستطيل 44"/>
          <p:cNvSpPr/>
          <p:nvPr/>
        </p:nvSpPr>
        <p:spPr>
          <a:xfrm>
            <a:off x="10247384" y="4806950"/>
            <a:ext cx="635794" cy="876300"/>
          </a:xfrm>
          <a:prstGeom prst="rect">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6" name="مستطيل 45"/>
          <p:cNvSpPr/>
          <p:nvPr/>
        </p:nvSpPr>
        <p:spPr>
          <a:xfrm>
            <a:off x="9611590" y="4806950"/>
            <a:ext cx="635794" cy="876300"/>
          </a:xfrm>
          <a:prstGeom prst="rect">
            <a:avLst/>
          </a:prstGeom>
          <a:solidFill>
            <a:srgbClr val="F1A19F"/>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7" name="مستطيل 46"/>
          <p:cNvSpPr/>
          <p:nvPr/>
        </p:nvSpPr>
        <p:spPr>
          <a:xfrm>
            <a:off x="8891588" y="4826000"/>
            <a:ext cx="635794" cy="8763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8" name="مستطيل 47"/>
          <p:cNvSpPr/>
          <p:nvPr/>
        </p:nvSpPr>
        <p:spPr>
          <a:xfrm>
            <a:off x="8255794" y="4826000"/>
            <a:ext cx="635794" cy="8763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9" name="مستطيل 48"/>
          <p:cNvSpPr/>
          <p:nvPr/>
        </p:nvSpPr>
        <p:spPr>
          <a:xfrm>
            <a:off x="7620000" y="4826000"/>
            <a:ext cx="635794" cy="8763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50" name="مربع نص 49"/>
          <p:cNvSpPr txBox="1"/>
          <p:nvPr/>
        </p:nvSpPr>
        <p:spPr>
          <a:xfrm>
            <a:off x="5212940" y="4279832"/>
            <a:ext cx="2571749" cy="707886"/>
          </a:xfrm>
          <a:prstGeom prst="rect">
            <a:avLst/>
          </a:prstGeom>
          <a:noFill/>
        </p:spPr>
        <p:txBody>
          <a:bodyPr wrap="square" rtlCol="1">
            <a:spAutoFit/>
          </a:bodyPr>
          <a:lstStyle/>
          <a:p>
            <a:r>
              <a:rPr lang="ar-SA" sz="4000" dirty="0" smtClean="0">
                <a:solidFill>
                  <a:srgbClr val="CC00FF"/>
                </a:solidFill>
              </a:rPr>
              <a:t> الكَسر</a:t>
            </a:r>
            <a:endParaRPr lang="ar-SA" sz="4000" dirty="0">
              <a:solidFill>
                <a:srgbClr val="CC00FF"/>
              </a:solidFill>
            </a:endParaRPr>
          </a:p>
        </p:txBody>
      </p:sp>
      <p:sp>
        <p:nvSpPr>
          <p:cNvPr id="51" name="مربع نص 50"/>
          <p:cNvSpPr txBox="1"/>
          <p:nvPr/>
        </p:nvSpPr>
        <p:spPr>
          <a:xfrm>
            <a:off x="5143500" y="3902670"/>
            <a:ext cx="938980" cy="923330"/>
          </a:xfrm>
          <a:prstGeom prst="rect">
            <a:avLst/>
          </a:prstGeom>
          <a:noFill/>
        </p:spPr>
        <p:txBody>
          <a:bodyPr wrap="square" rtlCol="1">
            <a:spAutoFit/>
          </a:bodyPr>
          <a:lstStyle/>
          <a:p>
            <a:pPr algn="ctr"/>
            <a:r>
              <a:rPr lang="ar-SA" sz="5400" dirty="0" smtClean="0">
                <a:solidFill>
                  <a:srgbClr val="CC00FF"/>
                </a:solidFill>
              </a:rPr>
              <a:t>2</a:t>
            </a:r>
            <a:endParaRPr lang="ar-SA" sz="5400" dirty="0">
              <a:solidFill>
                <a:srgbClr val="CC00FF"/>
              </a:solidFill>
            </a:endParaRPr>
          </a:p>
        </p:txBody>
      </p:sp>
      <p:cxnSp>
        <p:nvCxnSpPr>
          <p:cNvPr id="52" name="رابط مستقيم 51"/>
          <p:cNvCxnSpPr/>
          <p:nvPr/>
        </p:nvCxnSpPr>
        <p:spPr>
          <a:xfrm flipH="1">
            <a:off x="5358581" y="4656525"/>
            <a:ext cx="723899" cy="0"/>
          </a:xfrm>
          <a:prstGeom prst="line">
            <a:avLst/>
          </a:prstGeom>
          <a:ln w="63500">
            <a:solidFill>
              <a:schemeClr val="accent2"/>
            </a:solidFill>
          </a:ln>
        </p:spPr>
        <p:style>
          <a:lnRef idx="3">
            <a:schemeClr val="dk1"/>
          </a:lnRef>
          <a:fillRef idx="0">
            <a:schemeClr val="dk1"/>
          </a:fillRef>
          <a:effectRef idx="2">
            <a:schemeClr val="dk1"/>
          </a:effectRef>
          <a:fontRef idx="minor">
            <a:schemeClr val="tx1"/>
          </a:fontRef>
        </p:style>
      </p:cxnSp>
      <p:sp>
        <p:nvSpPr>
          <p:cNvPr id="53" name="مربع نص 52"/>
          <p:cNvSpPr txBox="1"/>
          <p:nvPr/>
        </p:nvSpPr>
        <p:spPr>
          <a:xfrm>
            <a:off x="3523020" y="3902670"/>
            <a:ext cx="938980" cy="923330"/>
          </a:xfrm>
          <a:prstGeom prst="rect">
            <a:avLst/>
          </a:prstGeom>
          <a:noFill/>
        </p:spPr>
        <p:txBody>
          <a:bodyPr wrap="square" rtlCol="1">
            <a:spAutoFit/>
          </a:bodyPr>
          <a:lstStyle/>
          <a:p>
            <a:pPr algn="ctr"/>
            <a:r>
              <a:rPr lang="ar-SA" sz="5400" dirty="0" smtClean="0">
                <a:solidFill>
                  <a:srgbClr val="CC00FF"/>
                </a:solidFill>
              </a:rPr>
              <a:t>3</a:t>
            </a:r>
            <a:endParaRPr lang="ar-SA" sz="5400" dirty="0">
              <a:solidFill>
                <a:srgbClr val="CC00FF"/>
              </a:solidFill>
            </a:endParaRPr>
          </a:p>
        </p:txBody>
      </p:sp>
      <p:cxnSp>
        <p:nvCxnSpPr>
          <p:cNvPr id="54" name="رابط مستقيم 53"/>
          <p:cNvCxnSpPr/>
          <p:nvPr/>
        </p:nvCxnSpPr>
        <p:spPr>
          <a:xfrm flipH="1">
            <a:off x="3687711" y="4616838"/>
            <a:ext cx="723899" cy="0"/>
          </a:xfrm>
          <a:prstGeom prst="line">
            <a:avLst/>
          </a:prstGeom>
          <a:ln w="63500">
            <a:solidFill>
              <a:schemeClr val="accent2"/>
            </a:solidFill>
          </a:ln>
        </p:spPr>
        <p:style>
          <a:lnRef idx="3">
            <a:schemeClr val="dk1"/>
          </a:lnRef>
          <a:fillRef idx="0">
            <a:schemeClr val="dk1"/>
          </a:fillRef>
          <a:effectRef idx="2">
            <a:schemeClr val="dk1"/>
          </a:effectRef>
          <a:fontRef idx="minor">
            <a:schemeClr val="tx1"/>
          </a:fontRef>
        </p:style>
      </p:cxnSp>
      <p:sp>
        <p:nvSpPr>
          <p:cNvPr id="55" name="مربع نص 54"/>
          <p:cNvSpPr txBox="1"/>
          <p:nvPr/>
        </p:nvSpPr>
        <p:spPr>
          <a:xfrm>
            <a:off x="3472630" y="4616838"/>
            <a:ext cx="938980" cy="923330"/>
          </a:xfrm>
          <a:prstGeom prst="rect">
            <a:avLst/>
          </a:prstGeom>
          <a:noFill/>
        </p:spPr>
        <p:txBody>
          <a:bodyPr wrap="square" rtlCol="1">
            <a:spAutoFit/>
          </a:bodyPr>
          <a:lstStyle/>
          <a:p>
            <a:pPr algn="ctr"/>
            <a:r>
              <a:rPr lang="ar-SA" sz="5400" dirty="0">
                <a:solidFill>
                  <a:srgbClr val="CC00FF"/>
                </a:solidFill>
              </a:rPr>
              <a:t>6</a:t>
            </a:r>
          </a:p>
        </p:txBody>
      </p:sp>
      <p:sp>
        <p:nvSpPr>
          <p:cNvPr id="56" name="مربع نص 55"/>
          <p:cNvSpPr txBox="1"/>
          <p:nvPr/>
        </p:nvSpPr>
        <p:spPr>
          <a:xfrm>
            <a:off x="-120650" y="4230957"/>
            <a:ext cx="3593280" cy="707886"/>
          </a:xfrm>
          <a:prstGeom prst="rect">
            <a:avLst/>
          </a:prstGeom>
          <a:noFill/>
        </p:spPr>
        <p:txBody>
          <a:bodyPr wrap="square" rtlCol="1">
            <a:spAutoFit/>
          </a:bodyPr>
          <a:lstStyle/>
          <a:p>
            <a:pPr algn="ctr"/>
            <a:r>
              <a:rPr lang="ar-SA" sz="4000" dirty="0" smtClean="0">
                <a:solidFill>
                  <a:srgbClr val="00FFFF"/>
                </a:solidFill>
              </a:rPr>
              <a:t>إِذاً الكَسران مُتكافئان</a:t>
            </a:r>
            <a:endParaRPr lang="ar-SA" sz="4000" dirty="0">
              <a:solidFill>
                <a:srgbClr val="00FFFF"/>
              </a:solidFill>
            </a:endParaRPr>
          </a:p>
        </p:txBody>
      </p:sp>
      <p:sp>
        <p:nvSpPr>
          <p:cNvPr id="57" name="مربع نص 56"/>
          <p:cNvSpPr txBox="1"/>
          <p:nvPr/>
        </p:nvSpPr>
        <p:spPr>
          <a:xfrm>
            <a:off x="5251040" y="4668300"/>
            <a:ext cx="938980" cy="923330"/>
          </a:xfrm>
          <a:prstGeom prst="rect">
            <a:avLst/>
          </a:prstGeom>
          <a:noFill/>
        </p:spPr>
        <p:txBody>
          <a:bodyPr wrap="square" rtlCol="1">
            <a:spAutoFit/>
          </a:bodyPr>
          <a:lstStyle/>
          <a:p>
            <a:pPr algn="ctr"/>
            <a:r>
              <a:rPr lang="ar-SA" sz="5400" dirty="0">
                <a:solidFill>
                  <a:srgbClr val="CC00FF"/>
                </a:solidFill>
              </a:rPr>
              <a:t>4</a:t>
            </a:r>
          </a:p>
        </p:txBody>
      </p:sp>
      <p:sp>
        <p:nvSpPr>
          <p:cNvPr id="58" name="مربع نص 57"/>
          <p:cNvSpPr txBox="1"/>
          <p:nvPr/>
        </p:nvSpPr>
        <p:spPr>
          <a:xfrm>
            <a:off x="4222340" y="4035767"/>
            <a:ext cx="1390650" cy="1015663"/>
          </a:xfrm>
          <a:prstGeom prst="rect">
            <a:avLst/>
          </a:prstGeom>
          <a:noFill/>
        </p:spPr>
        <p:txBody>
          <a:bodyPr wrap="square" rtlCol="1">
            <a:spAutoFit/>
          </a:bodyPr>
          <a:lstStyle/>
          <a:p>
            <a:pPr algn="ctr"/>
            <a:r>
              <a:rPr lang="ar-SA" sz="6000" dirty="0">
                <a:solidFill>
                  <a:srgbClr val="00FFFF"/>
                </a:solidFill>
              </a:rPr>
              <a:t>=</a:t>
            </a:r>
          </a:p>
        </p:txBody>
      </p:sp>
    </p:spTree>
    <p:extLst>
      <p:ext uri="{BB962C8B-B14F-4D97-AF65-F5344CB8AC3E}">
        <p14:creationId xmlns:p14="http://schemas.microsoft.com/office/powerpoint/2010/main" val="3653594394"/>
      </p:ext>
    </p:extLst>
  </p:cSld>
  <p:clrMapOvr>
    <a:masterClrMapping/>
  </p:clrMapOvr>
  <mc:AlternateContent xmlns:mc="http://schemas.openxmlformats.org/markup-compatibility/2006" xmlns:p14="http://schemas.microsoft.com/office/powerpoint/2010/main">
    <mc:Choice Requires="p14">
      <p:transition spd="slow" p14:dur="1200">
        <p14:flip dir="l"/>
        <p:sndAc>
          <p:stSnd>
            <p:snd r:embed="rId2" name="chimes.wav"/>
          </p:stSnd>
        </p:sndAc>
      </p:transition>
    </mc:Choice>
    <mc:Fallback xmlns="">
      <p:transition spd="slow">
        <p:fade/>
        <p:sndAc>
          <p:stSnd>
            <p:snd r:embed="rId5"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ppt_x"/>
                                          </p:val>
                                        </p:tav>
                                        <p:tav tm="100000">
                                          <p:val>
                                            <p:strVal val="#ppt_x"/>
                                          </p:val>
                                        </p:tav>
                                      </p:tavLst>
                                    </p:anim>
                                    <p:anim calcmode="lin" valueType="num">
                                      <p:cBhvr additive="base">
                                        <p:cTn id="3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500" fill="hold"/>
                                        <p:tgtEl>
                                          <p:spTgt spid="11"/>
                                        </p:tgtEl>
                                        <p:attrNameLst>
                                          <p:attrName>ppt_x</p:attrName>
                                        </p:attrNameLst>
                                      </p:cBhvr>
                                      <p:tavLst>
                                        <p:tav tm="0">
                                          <p:val>
                                            <p:strVal val="#ppt_x"/>
                                          </p:val>
                                        </p:tav>
                                        <p:tav tm="100000">
                                          <p:val>
                                            <p:strVal val="#ppt_x"/>
                                          </p:val>
                                        </p:tav>
                                      </p:tavLst>
                                    </p:anim>
                                    <p:anim calcmode="lin" valueType="num">
                                      <p:cBhvr additive="base">
                                        <p:cTn id="3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additive="base">
                                        <p:cTn id="41" dur="500" fill="hold"/>
                                        <p:tgtEl>
                                          <p:spTgt spid="12"/>
                                        </p:tgtEl>
                                        <p:attrNameLst>
                                          <p:attrName>ppt_x</p:attrName>
                                        </p:attrNameLst>
                                      </p:cBhvr>
                                      <p:tavLst>
                                        <p:tav tm="0">
                                          <p:val>
                                            <p:strVal val="#ppt_x"/>
                                          </p:val>
                                        </p:tav>
                                        <p:tav tm="100000">
                                          <p:val>
                                            <p:strVal val="#ppt_x"/>
                                          </p:val>
                                        </p:tav>
                                      </p:tavLst>
                                    </p:anim>
                                    <p:anim calcmode="lin" valueType="num">
                                      <p:cBhvr additive="base">
                                        <p:cTn id="42" dur="500" fill="hold"/>
                                        <p:tgtEl>
                                          <p:spTgt spid="12"/>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additive="base">
                                        <p:cTn id="45" dur="500" fill="hold"/>
                                        <p:tgtEl>
                                          <p:spTgt spid="18"/>
                                        </p:tgtEl>
                                        <p:attrNameLst>
                                          <p:attrName>ppt_x</p:attrName>
                                        </p:attrNameLst>
                                      </p:cBhvr>
                                      <p:tavLst>
                                        <p:tav tm="0">
                                          <p:val>
                                            <p:strVal val="#ppt_x"/>
                                          </p:val>
                                        </p:tav>
                                        <p:tav tm="100000">
                                          <p:val>
                                            <p:strVal val="#ppt_x"/>
                                          </p:val>
                                        </p:tav>
                                      </p:tavLst>
                                    </p:anim>
                                    <p:anim calcmode="lin" valueType="num">
                                      <p:cBhvr additive="base">
                                        <p:cTn id="46" dur="500" fill="hold"/>
                                        <p:tgtEl>
                                          <p:spTgt spid="18"/>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additive="base">
                                        <p:cTn id="49" dur="500" fill="hold"/>
                                        <p:tgtEl>
                                          <p:spTgt spid="13"/>
                                        </p:tgtEl>
                                        <p:attrNameLst>
                                          <p:attrName>ppt_x</p:attrName>
                                        </p:attrNameLst>
                                      </p:cBhvr>
                                      <p:tavLst>
                                        <p:tav tm="0">
                                          <p:val>
                                            <p:strVal val="#ppt_x"/>
                                          </p:val>
                                        </p:tav>
                                        <p:tav tm="100000">
                                          <p:val>
                                            <p:strVal val="#ppt_x"/>
                                          </p:val>
                                        </p:tav>
                                      </p:tavLst>
                                    </p:anim>
                                    <p:anim calcmode="lin" valueType="num">
                                      <p:cBhvr additive="base">
                                        <p:cTn id="5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5" presetClass="entr" presetSubtype="0" fill="hold" grpId="0" nodeType="click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2000"/>
                                        <p:tgtEl>
                                          <p:spTgt spid="19"/>
                                        </p:tgtEl>
                                      </p:cBhvr>
                                    </p:animEffect>
                                    <p:anim calcmode="lin" valueType="num">
                                      <p:cBhvr>
                                        <p:cTn id="56" dur="2000" fill="hold"/>
                                        <p:tgtEl>
                                          <p:spTgt spid="19"/>
                                        </p:tgtEl>
                                        <p:attrNameLst>
                                          <p:attrName>ppt_w</p:attrName>
                                        </p:attrNameLst>
                                      </p:cBhvr>
                                      <p:tavLst>
                                        <p:tav tm="0" fmla="#ppt_w*sin(2.5*pi*$)">
                                          <p:val>
                                            <p:fltVal val="0"/>
                                          </p:val>
                                        </p:tav>
                                        <p:tav tm="100000">
                                          <p:val>
                                            <p:fltVal val="1"/>
                                          </p:val>
                                        </p:tav>
                                      </p:tavLst>
                                    </p:anim>
                                    <p:anim calcmode="lin" valueType="num">
                                      <p:cBhvr>
                                        <p:cTn id="57" dur="2000" fill="hold"/>
                                        <p:tgtEl>
                                          <p:spTgt spid="19"/>
                                        </p:tgtEl>
                                        <p:attrNameLst>
                                          <p:attrName>ppt_h</p:attrName>
                                        </p:attrNameLst>
                                      </p:cBhvr>
                                      <p:tavLst>
                                        <p:tav tm="0">
                                          <p:val>
                                            <p:strVal val="#ppt_h"/>
                                          </p:val>
                                        </p:tav>
                                        <p:tav tm="100000">
                                          <p:val>
                                            <p:strVal val="#ppt_h"/>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grpId="0" nodeType="click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additive="base">
                                        <p:cTn id="66" dur="500" fill="hold"/>
                                        <p:tgtEl>
                                          <p:spTgt spid="15"/>
                                        </p:tgtEl>
                                        <p:attrNameLst>
                                          <p:attrName>ppt_x</p:attrName>
                                        </p:attrNameLst>
                                      </p:cBhvr>
                                      <p:tavLst>
                                        <p:tav tm="0">
                                          <p:val>
                                            <p:strVal val="#ppt_x"/>
                                          </p:val>
                                        </p:tav>
                                        <p:tav tm="100000">
                                          <p:val>
                                            <p:strVal val="#ppt_x"/>
                                          </p:val>
                                        </p:tav>
                                      </p:tavLst>
                                    </p:anim>
                                    <p:anim calcmode="lin" valueType="num">
                                      <p:cBhvr additive="base">
                                        <p:cTn id="67" dur="500" fill="hold"/>
                                        <p:tgtEl>
                                          <p:spTgt spid="15"/>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16"/>
                                        </p:tgtEl>
                                        <p:attrNameLst>
                                          <p:attrName>style.visibility</p:attrName>
                                        </p:attrNameLst>
                                      </p:cBhvr>
                                      <p:to>
                                        <p:strVal val="visible"/>
                                      </p:to>
                                    </p:set>
                                    <p:anim calcmode="lin" valueType="num">
                                      <p:cBhvr additive="base">
                                        <p:cTn id="70" dur="500" fill="hold"/>
                                        <p:tgtEl>
                                          <p:spTgt spid="16"/>
                                        </p:tgtEl>
                                        <p:attrNameLst>
                                          <p:attrName>ppt_x</p:attrName>
                                        </p:attrNameLst>
                                      </p:cBhvr>
                                      <p:tavLst>
                                        <p:tav tm="0">
                                          <p:val>
                                            <p:strVal val="#ppt_x"/>
                                          </p:val>
                                        </p:tav>
                                        <p:tav tm="100000">
                                          <p:val>
                                            <p:strVal val="#ppt_x"/>
                                          </p:val>
                                        </p:tav>
                                      </p:tavLst>
                                    </p:anim>
                                    <p:anim calcmode="lin" valueType="num">
                                      <p:cBhvr additive="base">
                                        <p:cTn id="71"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2" presetClass="entr" presetSubtype="4" fill="hold" grpId="0" nodeType="clickEffect">
                                  <p:stCondLst>
                                    <p:cond delay="0"/>
                                  </p:stCondLst>
                                  <p:childTnLst>
                                    <p:set>
                                      <p:cBhvr>
                                        <p:cTn id="75" dur="1" fill="hold">
                                          <p:stCondLst>
                                            <p:cond delay="0"/>
                                          </p:stCondLst>
                                        </p:cTn>
                                        <p:tgtEl>
                                          <p:spTgt spid="17"/>
                                        </p:tgtEl>
                                        <p:attrNameLst>
                                          <p:attrName>style.visibility</p:attrName>
                                        </p:attrNameLst>
                                      </p:cBhvr>
                                      <p:to>
                                        <p:strVal val="visible"/>
                                      </p:to>
                                    </p:set>
                                    <p:anim calcmode="lin" valueType="num">
                                      <p:cBhvr additive="base">
                                        <p:cTn id="76" dur="500" fill="hold"/>
                                        <p:tgtEl>
                                          <p:spTgt spid="17"/>
                                        </p:tgtEl>
                                        <p:attrNameLst>
                                          <p:attrName>ppt_x</p:attrName>
                                        </p:attrNameLst>
                                      </p:cBhvr>
                                      <p:tavLst>
                                        <p:tav tm="0">
                                          <p:val>
                                            <p:strVal val="#ppt_x"/>
                                          </p:val>
                                        </p:tav>
                                        <p:tav tm="100000">
                                          <p:val>
                                            <p:strVal val="#ppt_x"/>
                                          </p:val>
                                        </p:tav>
                                      </p:tavLst>
                                    </p:anim>
                                    <p:anim calcmode="lin" valueType="num">
                                      <p:cBhvr additive="base">
                                        <p:cTn id="77"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2" presetClass="entr" presetSubtype="4" fill="hold" grpId="0" nodeType="clickEffect">
                                  <p:stCondLst>
                                    <p:cond delay="0"/>
                                  </p:stCondLst>
                                  <p:childTnLst>
                                    <p:set>
                                      <p:cBhvr>
                                        <p:cTn id="81" dur="1" fill="hold">
                                          <p:stCondLst>
                                            <p:cond delay="0"/>
                                          </p:stCondLst>
                                        </p:cTn>
                                        <p:tgtEl>
                                          <p:spTgt spid="20"/>
                                        </p:tgtEl>
                                        <p:attrNameLst>
                                          <p:attrName>style.visibility</p:attrName>
                                        </p:attrNameLst>
                                      </p:cBhvr>
                                      <p:to>
                                        <p:strVal val="visible"/>
                                      </p:to>
                                    </p:set>
                                    <p:anim calcmode="lin" valueType="num">
                                      <p:cBhvr additive="base">
                                        <p:cTn id="82" dur="500" fill="hold"/>
                                        <p:tgtEl>
                                          <p:spTgt spid="20"/>
                                        </p:tgtEl>
                                        <p:attrNameLst>
                                          <p:attrName>ppt_x</p:attrName>
                                        </p:attrNameLst>
                                      </p:cBhvr>
                                      <p:tavLst>
                                        <p:tav tm="0">
                                          <p:val>
                                            <p:strVal val="#ppt_x"/>
                                          </p:val>
                                        </p:tav>
                                        <p:tav tm="100000">
                                          <p:val>
                                            <p:strVal val="#ppt_x"/>
                                          </p:val>
                                        </p:tav>
                                      </p:tavLst>
                                    </p:anim>
                                    <p:anim calcmode="lin" valueType="num">
                                      <p:cBhvr additive="base">
                                        <p:cTn id="83" dur="500" fill="hold"/>
                                        <p:tgtEl>
                                          <p:spTgt spid="20"/>
                                        </p:tgtEl>
                                        <p:attrNameLst>
                                          <p:attrName>ppt_y</p:attrName>
                                        </p:attrNameLst>
                                      </p:cBhvr>
                                      <p:tavLst>
                                        <p:tav tm="0">
                                          <p:val>
                                            <p:strVal val="1+#ppt_h/2"/>
                                          </p:val>
                                        </p:tav>
                                        <p:tav tm="100000">
                                          <p:val>
                                            <p:strVal val="#ppt_y"/>
                                          </p:val>
                                        </p:tav>
                                      </p:tavLst>
                                    </p:anim>
                                  </p:childTnLst>
                                </p:cTn>
                              </p:par>
                              <p:par>
                                <p:cTn id="84" presetID="2" presetClass="entr" presetSubtype="4" fill="hold"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additive="base">
                                        <p:cTn id="86" dur="500" fill="hold"/>
                                        <p:tgtEl>
                                          <p:spTgt spid="21"/>
                                        </p:tgtEl>
                                        <p:attrNameLst>
                                          <p:attrName>ppt_x</p:attrName>
                                        </p:attrNameLst>
                                      </p:cBhvr>
                                      <p:tavLst>
                                        <p:tav tm="0">
                                          <p:val>
                                            <p:strVal val="#ppt_x"/>
                                          </p:val>
                                        </p:tav>
                                        <p:tav tm="100000">
                                          <p:val>
                                            <p:strVal val="#ppt_x"/>
                                          </p:val>
                                        </p:tav>
                                      </p:tavLst>
                                    </p:anim>
                                    <p:anim calcmode="lin" valueType="num">
                                      <p:cBhvr additive="base">
                                        <p:cTn id="87" dur="500" fill="hold"/>
                                        <p:tgtEl>
                                          <p:spTgt spid="21"/>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22"/>
                                        </p:tgtEl>
                                        <p:attrNameLst>
                                          <p:attrName>style.visibility</p:attrName>
                                        </p:attrNameLst>
                                      </p:cBhvr>
                                      <p:to>
                                        <p:strVal val="visible"/>
                                      </p:to>
                                    </p:set>
                                    <p:anim calcmode="lin" valueType="num">
                                      <p:cBhvr additive="base">
                                        <p:cTn id="90" dur="500" fill="hold"/>
                                        <p:tgtEl>
                                          <p:spTgt spid="22"/>
                                        </p:tgtEl>
                                        <p:attrNameLst>
                                          <p:attrName>ppt_x</p:attrName>
                                        </p:attrNameLst>
                                      </p:cBhvr>
                                      <p:tavLst>
                                        <p:tav tm="0">
                                          <p:val>
                                            <p:strVal val="#ppt_x"/>
                                          </p:val>
                                        </p:tav>
                                        <p:tav tm="100000">
                                          <p:val>
                                            <p:strVal val="#ppt_x"/>
                                          </p:val>
                                        </p:tav>
                                      </p:tavLst>
                                    </p:anim>
                                    <p:anim calcmode="lin" valueType="num">
                                      <p:cBhvr additive="base">
                                        <p:cTn id="91" dur="500" fill="hold"/>
                                        <p:tgtEl>
                                          <p:spTgt spid="22"/>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23"/>
                                        </p:tgtEl>
                                        <p:attrNameLst>
                                          <p:attrName>style.visibility</p:attrName>
                                        </p:attrNameLst>
                                      </p:cBhvr>
                                      <p:to>
                                        <p:strVal val="visible"/>
                                      </p:to>
                                    </p:set>
                                    <p:anim calcmode="lin" valueType="num">
                                      <p:cBhvr additive="base">
                                        <p:cTn id="94" dur="500" fill="hold"/>
                                        <p:tgtEl>
                                          <p:spTgt spid="23"/>
                                        </p:tgtEl>
                                        <p:attrNameLst>
                                          <p:attrName>ppt_x</p:attrName>
                                        </p:attrNameLst>
                                      </p:cBhvr>
                                      <p:tavLst>
                                        <p:tav tm="0">
                                          <p:val>
                                            <p:strVal val="#ppt_x"/>
                                          </p:val>
                                        </p:tav>
                                        <p:tav tm="100000">
                                          <p:val>
                                            <p:strVal val="#ppt_x"/>
                                          </p:val>
                                        </p:tav>
                                      </p:tavLst>
                                    </p:anim>
                                    <p:anim calcmode="lin" valueType="num">
                                      <p:cBhvr additive="base">
                                        <p:cTn id="95" dur="500" fill="hold"/>
                                        <p:tgtEl>
                                          <p:spTgt spid="23"/>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24"/>
                                        </p:tgtEl>
                                        <p:attrNameLst>
                                          <p:attrName>style.visibility</p:attrName>
                                        </p:attrNameLst>
                                      </p:cBhvr>
                                      <p:to>
                                        <p:strVal val="visible"/>
                                      </p:to>
                                    </p:set>
                                    <p:anim calcmode="lin" valueType="num">
                                      <p:cBhvr additive="base">
                                        <p:cTn id="98" dur="500" fill="hold"/>
                                        <p:tgtEl>
                                          <p:spTgt spid="24"/>
                                        </p:tgtEl>
                                        <p:attrNameLst>
                                          <p:attrName>ppt_x</p:attrName>
                                        </p:attrNameLst>
                                      </p:cBhvr>
                                      <p:tavLst>
                                        <p:tav tm="0">
                                          <p:val>
                                            <p:strVal val="#ppt_x"/>
                                          </p:val>
                                        </p:tav>
                                        <p:tav tm="100000">
                                          <p:val>
                                            <p:strVal val="#ppt_x"/>
                                          </p:val>
                                        </p:tav>
                                      </p:tavLst>
                                    </p:anim>
                                    <p:anim calcmode="lin" valueType="num">
                                      <p:cBhvr additive="base">
                                        <p:cTn id="99"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100" fill="hold">
                      <p:stCondLst>
                        <p:cond delay="indefinite"/>
                      </p:stCondLst>
                      <p:childTnLst>
                        <p:par>
                          <p:cTn id="101" fill="hold">
                            <p:stCondLst>
                              <p:cond delay="0"/>
                            </p:stCondLst>
                            <p:childTnLst>
                              <p:par>
                                <p:cTn id="102" presetID="2" presetClass="entr" presetSubtype="4" fill="hold" grpId="0" nodeType="clickEffect">
                                  <p:stCondLst>
                                    <p:cond delay="0"/>
                                  </p:stCondLst>
                                  <p:childTnLst>
                                    <p:set>
                                      <p:cBhvr>
                                        <p:cTn id="103" dur="1" fill="hold">
                                          <p:stCondLst>
                                            <p:cond delay="0"/>
                                          </p:stCondLst>
                                        </p:cTn>
                                        <p:tgtEl>
                                          <p:spTgt spid="42"/>
                                        </p:tgtEl>
                                        <p:attrNameLst>
                                          <p:attrName>style.visibility</p:attrName>
                                        </p:attrNameLst>
                                      </p:cBhvr>
                                      <p:to>
                                        <p:strVal val="visible"/>
                                      </p:to>
                                    </p:set>
                                    <p:anim calcmode="lin" valueType="num">
                                      <p:cBhvr additive="base">
                                        <p:cTn id="104" dur="500" fill="hold"/>
                                        <p:tgtEl>
                                          <p:spTgt spid="42"/>
                                        </p:tgtEl>
                                        <p:attrNameLst>
                                          <p:attrName>ppt_x</p:attrName>
                                        </p:attrNameLst>
                                      </p:cBhvr>
                                      <p:tavLst>
                                        <p:tav tm="0">
                                          <p:val>
                                            <p:strVal val="#ppt_x"/>
                                          </p:val>
                                        </p:tav>
                                        <p:tav tm="100000">
                                          <p:val>
                                            <p:strVal val="#ppt_x"/>
                                          </p:val>
                                        </p:tav>
                                      </p:tavLst>
                                    </p:anim>
                                    <p:anim calcmode="lin" valueType="num">
                                      <p:cBhvr additive="base">
                                        <p:cTn id="105" dur="500" fill="hold"/>
                                        <p:tgtEl>
                                          <p:spTgt spid="42"/>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43"/>
                                        </p:tgtEl>
                                        <p:attrNameLst>
                                          <p:attrName>style.visibility</p:attrName>
                                        </p:attrNameLst>
                                      </p:cBhvr>
                                      <p:to>
                                        <p:strVal val="visible"/>
                                      </p:to>
                                    </p:set>
                                    <p:anim calcmode="lin" valueType="num">
                                      <p:cBhvr additive="base">
                                        <p:cTn id="108" dur="500" fill="hold"/>
                                        <p:tgtEl>
                                          <p:spTgt spid="43"/>
                                        </p:tgtEl>
                                        <p:attrNameLst>
                                          <p:attrName>ppt_x</p:attrName>
                                        </p:attrNameLst>
                                      </p:cBhvr>
                                      <p:tavLst>
                                        <p:tav tm="0">
                                          <p:val>
                                            <p:strVal val="#ppt_x"/>
                                          </p:val>
                                        </p:tav>
                                        <p:tav tm="100000">
                                          <p:val>
                                            <p:strVal val="#ppt_x"/>
                                          </p:val>
                                        </p:tav>
                                      </p:tavLst>
                                    </p:anim>
                                    <p:anim calcmode="lin" valueType="num">
                                      <p:cBhvr additive="base">
                                        <p:cTn id="109" dur="500" fill="hold"/>
                                        <p:tgtEl>
                                          <p:spTgt spid="43"/>
                                        </p:tgtEl>
                                        <p:attrNameLst>
                                          <p:attrName>ppt_y</p:attrName>
                                        </p:attrNameLst>
                                      </p:cBhvr>
                                      <p:tavLst>
                                        <p:tav tm="0">
                                          <p:val>
                                            <p:strVal val="1+#ppt_h/2"/>
                                          </p:val>
                                        </p:tav>
                                        <p:tav tm="100000">
                                          <p:val>
                                            <p:strVal val="#ppt_y"/>
                                          </p:val>
                                        </p:tav>
                                      </p:tavLst>
                                    </p:anim>
                                  </p:childTnLst>
                                </p:cTn>
                              </p:par>
                              <p:par>
                                <p:cTn id="110" presetID="2" presetClass="entr" presetSubtype="4" fill="hold" grpId="0" nodeType="withEffect">
                                  <p:stCondLst>
                                    <p:cond delay="0"/>
                                  </p:stCondLst>
                                  <p:childTnLst>
                                    <p:set>
                                      <p:cBhvr>
                                        <p:cTn id="111" dur="1" fill="hold">
                                          <p:stCondLst>
                                            <p:cond delay="0"/>
                                          </p:stCondLst>
                                        </p:cTn>
                                        <p:tgtEl>
                                          <p:spTgt spid="44"/>
                                        </p:tgtEl>
                                        <p:attrNameLst>
                                          <p:attrName>style.visibility</p:attrName>
                                        </p:attrNameLst>
                                      </p:cBhvr>
                                      <p:to>
                                        <p:strVal val="visible"/>
                                      </p:to>
                                    </p:set>
                                    <p:anim calcmode="lin" valueType="num">
                                      <p:cBhvr additive="base">
                                        <p:cTn id="112" dur="500" fill="hold"/>
                                        <p:tgtEl>
                                          <p:spTgt spid="44"/>
                                        </p:tgtEl>
                                        <p:attrNameLst>
                                          <p:attrName>ppt_x</p:attrName>
                                        </p:attrNameLst>
                                      </p:cBhvr>
                                      <p:tavLst>
                                        <p:tav tm="0">
                                          <p:val>
                                            <p:strVal val="#ppt_x"/>
                                          </p:val>
                                        </p:tav>
                                        <p:tav tm="100000">
                                          <p:val>
                                            <p:strVal val="#ppt_x"/>
                                          </p:val>
                                        </p:tav>
                                      </p:tavLst>
                                    </p:anim>
                                    <p:anim calcmode="lin" valueType="num">
                                      <p:cBhvr additive="base">
                                        <p:cTn id="113" dur="500" fill="hold"/>
                                        <p:tgtEl>
                                          <p:spTgt spid="44"/>
                                        </p:tgtEl>
                                        <p:attrNameLst>
                                          <p:attrName>ppt_y</p:attrName>
                                        </p:attrNameLst>
                                      </p:cBhvr>
                                      <p:tavLst>
                                        <p:tav tm="0">
                                          <p:val>
                                            <p:strVal val="1+#ppt_h/2"/>
                                          </p:val>
                                        </p:tav>
                                        <p:tav tm="100000">
                                          <p:val>
                                            <p:strVal val="#ppt_y"/>
                                          </p:val>
                                        </p:tav>
                                      </p:tavLst>
                                    </p:anim>
                                  </p:childTnLst>
                                </p:cTn>
                              </p:par>
                              <p:par>
                                <p:cTn id="114" presetID="2" presetClass="entr" presetSubtype="4" fill="hold" grpId="0" nodeType="withEffect">
                                  <p:stCondLst>
                                    <p:cond delay="0"/>
                                  </p:stCondLst>
                                  <p:childTnLst>
                                    <p:set>
                                      <p:cBhvr>
                                        <p:cTn id="115" dur="1" fill="hold">
                                          <p:stCondLst>
                                            <p:cond delay="0"/>
                                          </p:stCondLst>
                                        </p:cTn>
                                        <p:tgtEl>
                                          <p:spTgt spid="45"/>
                                        </p:tgtEl>
                                        <p:attrNameLst>
                                          <p:attrName>style.visibility</p:attrName>
                                        </p:attrNameLst>
                                      </p:cBhvr>
                                      <p:to>
                                        <p:strVal val="visible"/>
                                      </p:to>
                                    </p:set>
                                    <p:anim calcmode="lin" valueType="num">
                                      <p:cBhvr additive="base">
                                        <p:cTn id="116" dur="500" fill="hold"/>
                                        <p:tgtEl>
                                          <p:spTgt spid="45"/>
                                        </p:tgtEl>
                                        <p:attrNameLst>
                                          <p:attrName>ppt_x</p:attrName>
                                        </p:attrNameLst>
                                      </p:cBhvr>
                                      <p:tavLst>
                                        <p:tav tm="0">
                                          <p:val>
                                            <p:strVal val="#ppt_x"/>
                                          </p:val>
                                        </p:tav>
                                        <p:tav tm="100000">
                                          <p:val>
                                            <p:strVal val="#ppt_x"/>
                                          </p:val>
                                        </p:tav>
                                      </p:tavLst>
                                    </p:anim>
                                    <p:anim calcmode="lin" valueType="num">
                                      <p:cBhvr additive="base">
                                        <p:cTn id="117" dur="500" fill="hold"/>
                                        <p:tgtEl>
                                          <p:spTgt spid="45"/>
                                        </p:tgtEl>
                                        <p:attrNameLst>
                                          <p:attrName>ppt_y</p:attrName>
                                        </p:attrNameLst>
                                      </p:cBhvr>
                                      <p:tavLst>
                                        <p:tav tm="0">
                                          <p:val>
                                            <p:strVal val="1+#ppt_h/2"/>
                                          </p:val>
                                        </p:tav>
                                        <p:tav tm="100000">
                                          <p:val>
                                            <p:strVal val="#ppt_y"/>
                                          </p:val>
                                        </p:tav>
                                      </p:tavLst>
                                    </p:anim>
                                  </p:childTnLst>
                                </p:cTn>
                              </p:par>
                              <p:par>
                                <p:cTn id="118" presetID="2" presetClass="entr" presetSubtype="4" fill="hold" grpId="0" nodeType="withEffect">
                                  <p:stCondLst>
                                    <p:cond delay="0"/>
                                  </p:stCondLst>
                                  <p:childTnLst>
                                    <p:set>
                                      <p:cBhvr>
                                        <p:cTn id="119" dur="1" fill="hold">
                                          <p:stCondLst>
                                            <p:cond delay="0"/>
                                          </p:stCondLst>
                                        </p:cTn>
                                        <p:tgtEl>
                                          <p:spTgt spid="46"/>
                                        </p:tgtEl>
                                        <p:attrNameLst>
                                          <p:attrName>style.visibility</p:attrName>
                                        </p:attrNameLst>
                                      </p:cBhvr>
                                      <p:to>
                                        <p:strVal val="visible"/>
                                      </p:to>
                                    </p:set>
                                    <p:anim calcmode="lin" valueType="num">
                                      <p:cBhvr additive="base">
                                        <p:cTn id="120" dur="500" fill="hold"/>
                                        <p:tgtEl>
                                          <p:spTgt spid="46"/>
                                        </p:tgtEl>
                                        <p:attrNameLst>
                                          <p:attrName>ppt_x</p:attrName>
                                        </p:attrNameLst>
                                      </p:cBhvr>
                                      <p:tavLst>
                                        <p:tav tm="0">
                                          <p:val>
                                            <p:strVal val="#ppt_x"/>
                                          </p:val>
                                        </p:tav>
                                        <p:tav tm="100000">
                                          <p:val>
                                            <p:strVal val="#ppt_x"/>
                                          </p:val>
                                        </p:tav>
                                      </p:tavLst>
                                    </p:anim>
                                    <p:anim calcmode="lin" valueType="num">
                                      <p:cBhvr additive="base">
                                        <p:cTn id="121" dur="500" fill="hold"/>
                                        <p:tgtEl>
                                          <p:spTgt spid="46"/>
                                        </p:tgtEl>
                                        <p:attrNameLst>
                                          <p:attrName>ppt_y</p:attrName>
                                        </p:attrNameLst>
                                      </p:cBhvr>
                                      <p:tavLst>
                                        <p:tav tm="0">
                                          <p:val>
                                            <p:strVal val="1+#ppt_h/2"/>
                                          </p:val>
                                        </p:tav>
                                        <p:tav tm="100000">
                                          <p:val>
                                            <p:strVal val="#ppt_y"/>
                                          </p:val>
                                        </p:tav>
                                      </p:tavLst>
                                    </p:anim>
                                  </p:childTnLst>
                                </p:cTn>
                              </p:par>
                              <p:par>
                                <p:cTn id="122" presetID="2" presetClass="entr" presetSubtype="4" fill="hold" grpId="0" nodeType="withEffect">
                                  <p:stCondLst>
                                    <p:cond delay="0"/>
                                  </p:stCondLst>
                                  <p:childTnLst>
                                    <p:set>
                                      <p:cBhvr>
                                        <p:cTn id="123" dur="1" fill="hold">
                                          <p:stCondLst>
                                            <p:cond delay="0"/>
                                          </p:stCondLst>
                                        </p:cTn>
                                        <p:tgtEl>
                                          <p:spTgt spid="47"/>
                                        </p:tgtEl>
                                        <p:attrNameLst>
                                          <p:attrName>style.visibility</p:attrName>
                                        </p:attrNameLst>
                                      </p:cBhvr>
                                      <p:to>
                                        <p:strVal val="visible"/>
                                      </p:to>
                                    </p:set>
                                    <p:anim calcmode="lin" valueType="num">
                                      <p:cBhvr additive="base">
                                        <p:cTn id="124" dur="500" fill="hold"/>
                                        <p:tgtEl>
                                          <p:spTgt spid="47"/>
                                        </p:tgtEl>
                                        <p:attrNameLst>
                                          <p:attrName>ppt_x</p:attrName>
                                        </p:attrNameLst>
                                      </p:cBhvr>
                                      <p:tavLst>
                                        <p:tav tm="0">
                                          <p:val>
                                            <p:strVal val="#ppt_x"/>
                                          </p:val>
                                        </p:tav>
                                        <p:tav tm="100000">
                                          <p:val>
                                            <p:strVal val="#ppt_x"/>
                                          </p:val>
                                        </p:tav>
                                      </p:tavLst>
                                    </p:anim>
                                    <p:anim calcmode="lin" valueType="num">
                                      <p:cBhvr additive="base">
                                        <p:cTn id="125" dur="500" fill="hold"/>
                                        <p:tgtEl>
                                          <p:spTgt spid="47"/>
                                        </p:tgtEl>
                                        <p:attrNameLst>
                                          <p:attrName>ppt_y</p:attrName>
                                        </p:attrNameLst>
                                      </p:cBhvr>
                                      <p:tavLst>
                                        <p:tav tm="0">
                                          <p:val>
                                            <p:strVal val="1+#ppt_h/2"/>
                                          </p:val>
                                        </p:tav>
                                        <p:tav tm="100000">
                                          <p:val>
                                            <p:strVal val="#ppt_y"/>
                                          </p:val>
                                        </p:tav>
                                      </p:tavLst>
                                    </p:anim>
                                  </p:childTnLst>
                                </p:cTn>
                              </p:par>
                              <p:par>
                                <p:cTn id="126" presetID="2" presetClass="entr" presetSubtype="4" fill="hold" grpId="0" nodeType="withEffect">
                                  <p:stCondLst>
                                    <p:cond delay="0"/>
                                  </p:stCondLst>
                                  <p:childTnLst>
                                    <p:set>
                                      <p:cBhvr>
                                        <p:cTn id="127" dur="1" fill="hold">
                                          <p:stCondLst>
                                            <p:cond delay="0"/>
                                          </p:stCondLst>
                                        </p:cTn>
                                        <p:tgtEl>
                                          <p:spTgt spid="48"/>
                                        </p:tgtEl>
                                        <p:attrNameLst>
                                          <p:attrName>style.visibility</p:attrName>
                                        </p:attrNameLst>
                                      </p:cBhvr>
                                      <p:to>
                                        <p:strVal val="visible"/>
                                      </p:to>
                                    </p:set>
                                    <p:anim calcmode="lin" valueType="num">
                                      <p:cBhvr additive="base">
                                        <p:cTn id="128" dur="500" fill="hold"/>
                                        <p:tgtEl>
                                          <p:spTgt spid="48"/>
                                        </p:tgtEl>
                                        <p:attrNameLst>
                                          <p:attrName>ppt_x</p:attrName>
                                        </p:attrNameLst>
                                      </p:cBhvr>
                                      <p:tavLst>
                                        <p:tav tm="0">
                                          <p:val>
                                            <p:strVal val="#ppt_x"/>
                                          </p:val>
                                        </p:tav>
                                        <p:tav tm="100000">
                                          <p:val>
                                            <p:strVal val="#ppt_x"/>
                                          </p:val>
                                        </p:tav>
                                      </p:tavLst>
                                    </p:anim>
                                    <p:anim calcmode="lin" valueType="num">
                                      <p:cBhvr additive="base">
                                        <p:cTn id="129" dur="500" fill="hold"/>
                                        <p:tgtEl>
                                          <p:spTgt spid="48"/>
                                        </p:tgtEl>
                                        <p:attrNameLst>
                                          <p:attrName>ppt_y</p:attrName>
                                        </p:attrNameLst>
                                      </p:cBhvr>
                                      <p:tavLst>
                                        <p:tav tm="0">
                                          <p:val>
                                            <p:strVal val="1+#ppt_h/2"/>
                                          </p:val>
                                        </p:tav>
                                        <p:tav tm="100000">
                                          <p:val>
                                            <p:strVal val="#ppt_y"/>
                                          </p:val>
                                        </p:tav>
                                      </p:tavLst>
                                    </p:anim>
                                  </p:childTnLst>
                                </p:cTn>
                              </p:par>
                              <p:par>
                                <p:cTn id="130" presetID="2" presetClass="entr" presetSubtype="4" fill="hold" grpId="0" nodeType="withEffect">
                                  <p:stCondLst>
                                    <p:cond delay="0"/>
                                  </p:stCondLst>
                                  <p:childTnLst>
                                    <p:set>
                                      <p:cBhvr>
                                        <p:cTn id="131" dur="1" fill="hold">
                                          <p:stCondLst>
                                            <p:cond delay="0"/>
                                          </p:stCondLst>
                                        </p:cTn>
                                        <p:tgtEl>
                                          <p:spTgt spid="49"/>
                                        </p:tgtEl>
                                        <p:attrNameLst>
                                          <p:attrName>style.visibility</p:attrName>
                                        </p:attrNameLst>
                                      </p:cBhvr>
                                      <p:to>
                                        <p:strVal val="visible"/>
                                      </p:to>
                                    </p:set>
                                    <p:anim calcmode="lin" valueType="num">
                                      <p:cBhvr additive="base">
                                        <p:cTn id="132" dur="500" fill="hold"/>
                                        <p:tgtEl>
                                          <p:spTgt spid="49"/>
                                        </p:tgtEl>
                                        <p:attrNameLst>
                                          <p:attrName>ppt_x</p:attrName>
                                        </p:attrNameLst>
                                      </p:cBhvr>
                                      <p:tavLst>
                                        <p:tav tm="0">
                                          <p:val>
                                            <p:strVal val="#ppt_x"/>
                                          </p:val>
                                        </p:tav>
                                        <p:tav tm="100000">
                                          <p:val>
                                            <p:strVal val="#ppt_x"/>
                                          </p:val>
                                        </p:tav>
                                      </p:tavLst>
                                    </p:anim>
                                    <p:anim calcmode="lin" valueType="num">
                                      <p:cBhvr additive="base">
                                        <p:cTn id="133"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134" fill="hold">
                      <p:stCondLst>
                        <p:cond delay="indefinite"/>
                      </p:stCondLst>
                      <p:childTnLst>
                        <p:par>
                          <p:cTn id="135" fill="hold">
                            <p:stCondLst>
                              <p:cond delay="0"/>
                            </p:stCondLst>
                            <p:childTnLst>
                              <p:par>
                                <p:cTn id="136" presetID="2" presetClass="entr" presetSubtype="4" fill="hold" grpId="0" nodeType="clickEffect">
                                  <p:stCondLst>
                                    <p:cond delay="0"/>
                                  </p:stCondLst>
                                  <p:childTnLst>
                                    <p:set>
                                      <p:cBhvr>
                                        <p:cTn id="137" dur="1" fill="hold">
                                          <p:stCondLst>
                                            <p:cond delay="0"/>
                                          </p:stCondLst>
                                        </p:cTn>
                                        <p:tgtEl>
                                          <p:spTgt spid="50"/>
                                        </p:tgtEl>
                                        <p:attrNameLst>
                                          <p:attrName>style.visibility</p:attrName>
                                        </p:attrNameLst>
                                      </p:cBhvr>
                                      <p:to>
                                        <p:strVal val="visible"/>
                                      </p:to>
                                    </p:set>
                                    <p:anim calcmode="lin" valueType="num">
                                      <p:cBhvr additive="base">
                                        <p:cTn id="138" dur="500" fill="hold"/>
                                        <p:tgtEl>
                                          <p:spTgt spid="50"/>
                                        </p:tgtEl>
                                        <p:attrNameLst>
                                          <p:attrName>ppt_x</p:attrName>
                                        </p:attrNameLst>
                                      </p:cBhvr>
                                      <p:tavLst>
                                        <p:tav tm="0">
                                          <p:val>
                                            <p:strVal val="#ppt_x"/>
                                          </p:val>
                                        </p:tav>
                                        <p:tav tm="100000">
                                          <p:val>
                                            <p:strVal val="#ppt_x"/>
                                          </p:val>
                                        </p:tav>
                                      </p:tavLst>
                                    </p:anim>
                                    <p:anim calcmode="lin" valueType="num">
                                      <p:cBhvr additive="base">
                                        <p:cTn id="139"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par>
                    <p:cTn id="140" fill="hold">
                      <p:stCondLst>
                        <p:cond delay="indefinite"/>
                      </p:stCondLst>
                      <p:childTnLst>
                        <p:par>
                          <p:cTn id="141" fill="hold">
                            <p:stCondLst>
                              <p:cond delay="0"/>
                            </p:stCondLst>
                            <p:childTnLst>
                              <p:par>
                                <p:cTn id="142" presetID="2" presetClass="entr" presetSubtype="4" fill="hold" grpId="0" nodeType="clickEffect">
                                  <p:stCondLst>
                                    <p:cond delay="0"/>
                                  </p:stCondLst>
                                  <p:childTnLst>
                                    <p:set>
                                      <p:cBhvr>
                                        <p:cTn id="143" dur="1" fill="hold">
                                          <p:stCondLst>
                                            <p:cond delay="0"/>
                                          </p:stCondLst>
                                        </p:cTn>
                                        <p:tgtEl>
                                          <p:spTgt spid="51"/>
                                        </p:tgtEl>
                                        <p:attrNameLst>
                                          <p:attrName>style.visibility</p:attrName>
                                        </p:attrNameLst>
                                      </p:cBhvr>
                                      <p:to>
                                        <p:strVal val="visible"/>
                                      </p:to>
                                    </p:set>
                                    <p:anim calcmode="lin" valueType="num">
                                      <p:cBhvr additive="base">
                                        <p:cTn id="144" dur="500" fill="hold"/>
                                        <p:tgtEl>
                                          <p:spTgt spid="51"/>
                                        </p:tgtEl>
                                        <p:attrNameLst>
                                          <p:attrName>ppt_x</p:attrName>
                                        </p:attrNameLst>
                                      </p:cBhvr>
                                      <p:tavLst>
                                        <p:tav tm="0">
                                          <p:val>
                                            <p:strVal val="#ppt_x"/>
                                          </p:val>
                                        </p:tav>
                                        <p:tav tm="100000">
                                          <p:val>
                                            <p:strVal val="#ppt_x"/>
                                          </p:val>
                                        </p:tav>
                                      </p:tavLst>
                                    </p:anim>
                                    <p:anim calcmode="lin" valueType="num">
                                      <p:cBhvr additive="base">
                                        <p:cTn id="145" dur="500" fill="hold"/>
                                        <p:tgtEl>
                                          <p:spTgt spid="51"/>
                                        </p:tgtEl>
                                        <p:attrNameLst>
                                          <p:attrName>ppt_y</p:attrName>
                                        </p:attrNameLst>
                                      </p:cBhvr>
                                      <p:tavLst>
                                        <p:tav tm="0">
                                          <p:val>
                                            <p:strVal val="1+#ppt_h/2"/>
                                          </p:val>
                                        </p:tav>
                                        <p:tav tm="100000">
                                          <p:val>
                                            <p:strVal val="#ppt_y"/>
                                          </p:val>
                                        </p:tav>
                                      </p:tavLst>
                                    </p:anim>
                                  </p:childTnLst>
                                </p:cTn>
                              </p:par>
                              <p:par>
                                <p:cTn id="146" presetID="2" presetClass="entr" presetSubtype="4" fill="hold" grpId="0" nodeType="withEffect">
                                  <p:stCondLst>
                                    <p:cond delay="0"/>
                                  </p:stCondLst>
                                  <p:childTnLst>
                                    <p:set>
                                      <p:cBhvr>
                                        <p:cTn id="147" dur="1" fill="hold">
                                          <p:stCondLst>
                                            <p:cond delay="0"/>
                                          </p:stCondLst>
                                        </p:cTn>
                                        <p:tgtEl>
                                          <p:spTgt spid="57"/>
                                        </p:tgtEl>
                                        <p:attrNameLst>
                                          <p:attrName>style.visibility</p:attrName>
                                        </p:attrNameLst>
                                      </p:cBhvr>
                                      <p:to>
                                        <p:strVal val="visible"/>
                                      </p:to>
                                    </p:set>
                                    <p:anim calcmode="lin" valueType="num">
                                      <p:cBhvr additive="base">
                                        <p:cTn id="148" dur="500" fill="hold"/>
                                        <p:tgtEl>
                                          <p:spTgt spid="57"/>
                                        </p:tgtEl>
                                        <p:attrNameLst>
                                          <p:attrName>ppt_x</p:attrName>
                                        </p:attrNameLst>
                                      </p:cBhvr>
                                      <p:tavLst>
                                        <p:tav tm="0">
                                          <p:val>
                                            <p:strVal val="#ppt_x"/>
                                          </p:val>
                                        </p:tav>
                                        <p:tav tm="100000">
                                          <p:val>
                                            <p:strVal val="#ppt_x"/>
                                          </p:val>
                                        </p:tav>
                                      </p:tavLst>
                                    </p:anim>
                                    <p:anim calcmode="lin" valueType="num">
                                      <p:cBhvr additive="base">
                                        <p:cTn id="149" dur="500" fill="hold"/>
                                        <p:tgtEl>
                                          <p:spTgt spid="57"/>
                                        </p:tgtEl>
                                        <p:attrNameLst>
                                          <p:attrName>ppt_y</p:attrName>
                                        </p:attrNameLst>
                                      </p:cBhvr>
                                      <p:tavLst>
                                        <p:tav tm="0">
                                          <p:val>
                                            <p:strVal val="1+#ppt_h/2"/>
                                          </p:val>
                                        </p:tav>
                                        <p:tav tm="100000">
                                          <p:val>
                                            <p:strVal val="#ppt_y"/>
                                          </p:val>
                                        </p:tav>
                                      </p:tavLst>
                                    </p:anim>
                                  </p:childTnLst>
                                </p:cTn>
                              </p:par>
                              <p:par>
                                <p:cTn id="150" presetID="2" presetClass="entr" presetSubtype="4" fill="hold" nodeType="withEffect">
                                  <p:stCondLst>
                                    <p:cond delay="0"/>
                                  </p:stCondLst>
                                  <p:childTnLst>
                                    <p:set>
                                      <p:cBhvr>
                                        <p:cTn id="151" dur="1" fill="hold">
                                          <p:stCondLst>
                                            <p:cond delay="0"/>
                                          </p:stCondLst>
                                        </p:cTn>
                                        <p:tgtEl>
                                          <p:spTgt spid="52"/>
                                        </p:tgtEl>
                                        <p:attrNameLst>
                                          <p:attrName>style.visibility</p:attrName>
                                        </p:attrNameLst>
                                      </p:cBhvr>
                                      <p:to>
                                        <p:strVal val="visible"/>
                                      </p:to>
                                    </p:set>
                                    <p:anim calcmode="lin" valueType="num">
                                      <p:cBhvr additive="base">
                                        <p:cTn id="152" dur="500" fill="hold"/>
                                        <p:tgtEl>
                                          <p:spTgt spid="52"/>
                                        </p:tgtEl>
                                        <p:attrNameLst>
                                          <p:attrName>ppt_x</p:attrName>
                                        </p:attrNameLst>
                                      </p:cBhvr>
                                      <p:tavLst>
                                        <p:tav tm="0">
                                          <p:val>
                                            <p:strVal val="#ppt_x"/>
                                          </p:val>
                                        </p:tav>
                                        <p:tav tm="100000">
                                          <p:val>
                                            <p:strVal val="#ppt_x"/>
                                          </p:val>
                                        </p:tav>
                                      </p:tavLst>
                                    </p:anim>
                                    <p:anim calcmode="lin" valueType="num">
                                      <p:cBhvr additive="base">
                                        <p:cTn id="153"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par>
                    <p:cTn id="154" fill="hold">
                      <p:stCondLst>
                        <p:cond delay="indefinite"/>
                      </p:stCondLst>
                      <p:childTnLst>
                        <p:par>
                          <p:cTn id="155" fill="hold">
                            <p:stCondLst>
                              <p:cond delay="0"/>
                            </p:stCondLst>
                            <p:childTnLst>
                              <p:par>
                                <p:cTn id="156" presetID="45" presetClass="entr" presetSubtype="0" fill="hold" grpId="0" nodeType="clickEffect">
                                  <p:stCondLst>
                                    <p:cond delay="0"/>
                                  </p:stCondLst>
                                  <p:childTnLst>
                                    <p:set>
                                      <p:cBhvr>
                                        <p:cTn id="157" dur="1" fill="hold">
                                          <p:stCondLst>
                                            <p:cond delay="0"/>
                                          </p:stCondLst>
                                        </p:cTn>
                                        <p:tgtEl>
                                          <p:spTgt spid="58"/>
                                        </p:tgtEl>
                                        <p:attrNameLst>
                                          <p:attrName>style.visibility</p:attrName>
                                        </p:attrNameLst>
                                      </p:cBhvr>
                                      <p:to>
                                        <p:strVal val="visible"/>
                                      </p:to>
                                    </p:set>
                                    <p:animEffect transition="in" filter="fade">
                                      <p:cBhvr>
                                        <p:cTn id="158" dur="2000"/>
                                        <p:tgtEl>
                                          <p:spTgt spid="58"/>
                                        </p:tgtEl>
                                      </p:cBhvr>
                                    </p:animEffect>
                                    <p:anim calcmode="lin" valueType="num">
                                      <p:cBhvr>
                                        <p:cTn id="159" dur="2000" fill="hold"/>
                                        <p:tgtEl>
                                          <p:spTgt spid="58"/>
                                        </p:tgtEl>
                                        <p:attrNameLst>
                                          <p:attrName>ppt_w</p:attrName>
                                        </p:attrNameLst>
                                      </p:cBhvr>
                                      <p:tavLst>
                                        <p:tav tm="0" fmla="#ppt_w*sin(2.5*pi*$)">
                                          <p:val>
                                            <p:fltVal val="0"/>
                                          </p:val>
                                        </p:tav>
                                        <p:tav tm="100000">
                                          <p:val>
                                            <p:fltVal val="1"/>
                                          </p:val>
                                        </p:tav>
                                      </p:tavLst>
                                    </p:anim>
                                    <p:anim calcmode="lin" valueType="num">
                                      <p:cBhvr>
                                        <p:cTn id="160" dur="2000" fill="hold"/>
                                        <p:tgtEl>
                                          <p:spTgt spid="58"/>
                                        </p:tgtEl>
                                        <p:attrNameLst>
                                          <p:attrName>ppt_h</p:attrName>
                                        </p:attrNameLst>
                                      </p:cBhvr>
                                      <p:tavLst>
                                        <p:tav tm="0">
                                          <p:val>
                                            <p:strVal val="#ppt_h"/>
                                          </p:val>
                                        </p:tav>
                                        <p:tav tm="100000">
                                          <p:val>
                                            <p:strVal val="#ppt_h"/>
                                          </p:val>
                                        </p:tav>
                                      </p:tavLst>
                                    </p:anim>
                                  </p:childTnLst>
                                </p:cTn>
                              </p:par>
                            </p:childTnLst>
                          </p:cTn>
                        </p:par>
                      </p:childTnLst>
                    </p:cTn>
                  </p:par>
                  <p:par>
                    <p:cTn id="161" fill="hold">
                      <p:stCondLst>
                        <p:cond delay="indefinite"/>
                      </p:stCondLst>
                      <p:childTnLst>
                        <p:par>
                          <p:cTn id="162" fill="hold">
                            <p:stCondLst>
                              <p:cond delay="0"/>
                            </p:stCondLst>
                            <p:childTnLst>
                              <p:par>
                                <p:cTn id="163" presetID="2" presetClass="entr" presetSubtype="4" fill="hold" grpId="0" nodeType="clickEffect">
                                  <p:stCondLst>
                                    <p:cond delay="0"/>
                                  </p:stCondLst>
                                  <p:childTnLst>
                                    <p:set>
                                      <p:cBhvr>
                                        <p:cTn id="164" dur="1" fill="hold">
                                          <p:stCondLst>
                                            <p:cond delay="0"/>
                                          </p:stCondLst>
                                        </p:cTn>
                                        <p:tgtEl>
                                          <p:spTgt spid="53"/>
                                        </p:tgtEl>
                                        <p:attrNameLst>
                                          <p:attrName>style.visibility</p:attrName>
                                        </p:attrNameLst>
                                      </p:cBhvr>
                                      <p:to>
                                        <p:strVal val="visible"/>
                                      </p:to>
                                    </p:set>
                                    <p:anim calcmode="lin" valueType="num">
                                      <p:cBhvr additive="base">
                                        <p:cTn id="165" dur="500" fill="hold"/>
                                        <p:tgtEl>
                                          <p:spTgt spid="53"/>
                                        </p:tgtEl>
                                        <p:attrNameLst>
                                          <p:attrName>ppt_x</p:attrName>
                                        </p:attrNameLst>
                                      </p:cBhvr>
                                      <p:tavLst>
                                        <p:tav tm="0">
                                          <p:val>
                                            <p:strVal val="#ppt_x"/>
                                          </p:val>
                                        </p:tav>
                                        <p:tav tm="100000">
                                          <p:val>
                                            <p:strVal val="#ppt_x"/>
                                          </p:val>
                                        </p:tav>
                                      </p:tavLst>
                                    </p:anim>
                                    <p:anim calcmode="lin" valueType="num">
                                      <p:cBhvr additive="base">
                                        <p:cTn id="166" dur="500" fill="hold"/>
                                        <p:tgtEl>
                                          <p:spTgt spid="53"/>
                                        </p:tgtEl>
                                        <p:attrNameLst>
                                          <p:attrName>ppt_y</p:attrName>
                                        </p:attrNameLst>
                                      </p:cBhvr>
                                      <p:tavLst>
                                        <p:tav tm="0">
                                          <p:val>
                                            <p:strVal val="1+#ppt_h/2"/>
                                          </p:val>
                                        </p:tav>
                                        <p:tav tm="100000">
                                          <p:val>
                                            <p:strVal val="#ppt_y"/>
                                          </p:val>
                                        </p:tav>
                                      </p:tavLst>
                                    </p:anim>
                                  </p:childTnLst>
                                </p:cTn>
                              </p:par>
                              <p:par>
                                <p:cTn id="167" presetID="2" presetClass="entr" presetSubtype="4" fill="hold" nodeType="withEffect">
                                  <p:stCondLst>
                                    <p:cond delay="0"/>
                                  </p:stCondLst>
                                  <p:childTnLst>
                                    <p:set>
                                      <p:cBhvr>
                                        <p:cTn id="168" dur="1" fill="hold">
                                          <p:stCondLst>
                                            <p:cond delay="0"/>
                                          </p:stCondLst>
                                        </p:cTn>
                                        <p:tgtEl>
                                          <p:spTgt spid="54"/>
                                        </p:tgtEl>
                                        <p:attrNameLst>
                                          <p:attrName>style.visibility</p:attrName>
                                        </p:attrNameLst>
                                      </p:cBhvr>
                                      <p:to>
                                        <p:strVal val="visible"/>
                                      </p:to>
                                    </p:set>
                                    <p:anim calcmode="lin" valueType="num">
                                      <p:cBhvr additive="base">
                                        <p:cTn id="169" dur="500" fill="hold"/>
                                        <p:tgtEl>
                                          <p:spTgt spid="54"/>
                                        </p:tgtEl>
                                        <p:attrNameLst>
                                          <p:attrName>ppt_x</p:attrName>
                                        </p:attrNameLst>
                                      </p:cBhvr>
                                      <p:tavLst>
                                        <p:tav tm="0">
                                          <p:val>
                                            <p:strVal val="#ppt_x"/>
                                          </p:val>
                                        </p:tav>
                                        <p:tav tm="100000">
                                          <p:val>
                                            <p:strVal val="#ppt_x"/>
                                          </p:val>
                                        </p:tav>
                                      </p:tavLst>
                                    </p:anim>
                                    <p:anim calcmode="lin" valueType="num">
                                      <p:cBhvr additive="base">
                                        <p:cTn id="170" dur="500" fill="hold"/>
                                        <p:tgtEl>
                                          <p:spTgt spid="54"/>
                                        </p:tgtEl>
                                        <p:attrNameLst>
                                          <p:attrName>ppt_y</p:attrName>
                                        </p:attrNameLst>
                                      </p:cBhvr>
                                      <p:tavLst>
                                        <p:tav tm="0">
                                          <p:val>
                                            <p:strVal val="1+#ppt_h/2"/>
                                          </p:val>
                                        </p:tav>
                                        <p:tav tm="100000">
                                          <p:val>
                                            <p:strVal val="#ppt_y"/>
                                          </p:val>
                                        </p:tav>
                                      </p:tavLst>
                                    </p:anim>
                                  </p:childTnLst>
                                </p:cTn>
                              </p:par>
                              <p:par>
                                <p:cTn id="171" presetID="2" presetClass="entr" presetSubtype="4" fill="hold" grpId="0" nodeType="withEffect">
                                  <p:stCondLst>
                                    <p:cond delay="0"/>
                                  </p:stCondLst>
                                  <p:childTnLst>
                                    <p:set>
                                      <p:cBhvr>
                                        <p:cTn id="172" dur="1" fill="hold">
                                          <p:stCondLst>
                                            <p:cond delay="0"/>
                                          </p:stCondLst>
                                        </p:cTn>
                                        <p:tgtEl>
                                          <p:spTgt spid="55"/>
                                        </p:tgtEl>
                                        <p:attrNameLst>
                                          <p:attrName>style.visibility</p:attrName>
                                        </p:attrNameLst>
                                      </p:cBhvr>
                                      <p:to>
                                        <p:strVal val="visible"/>
                                      </p:to>
                                    </p:set>
                                    <p:anim calcmode="lin" valueType="num">
                                      <p:cBhvr additive="base">
                                        <p:cTn id="173" dur="500" fill="hold"/>
                                        <p:tgtEl>
                                          <p:spTgt spid="55"/>
                                        </p:tgtEl>
                                        <p:attrNameLst>
                                          <p:attrName>ppt_x</p:attrName>
                                        </p:attrNameLst>
                                      </p:cBhvr>
                                      <p:tavLst>
                                        <p:tav tm="0">
                                          <p:val>
                                            <p:strVal val="#ppt_x"/>
                                          </p:val>
                                        </p:tav>
                                        <p:tav tm="100000">
                                          <p:val>
                                            <p:strVal val="#ppt_x"/>
                                          </p:val>
                                        </p:tav>
                                      </p:tavLst>
                                    </p:anim>
                                    <p:anim calcmode="lin" valueType="num">
                                      <p:cBhvr additive="base">
                                        <p:cTn id="174" dur="500" fill="hold"/>
                                        <p:tgtEl>
                                          <p:spTgt spid="55"/>
                                        </p:tgtEl>
                                        <p:attrNameLst>
                                          <p:attrName>ppt_y</p:attrName>
                                        </p:attrNameLst>
                                      </p:cBhvr>
                                      <p:tavLst>
                                        <p:tav tm="0">
                                          <p:val>
                                            <p:strVal val="1+#ppt_h/2"/>
                                          </p:val>
                                        </p:tav>
                                        <p:tav tm="100000">
                                          <p:val>
                                            <p:strVal val="#ppt_y"/>
                                          </p:val>
                                        </p:tav>
                                      </p:tavLst>
                                    </p:anim>
                                  </p:childTnLst>
                                </p:cTn>
                              </p:par>
                            </p:childTnLst>
                          </p:cTn>
                        </p:par>
                      </p:childTnLst>
                    </p:cTn>
                  </p:par>
                  <p:par>
                    <p:cTn id="175" fill="hold">
                      <p:stCondLst>
                        <p:cond delay="indefinite"/>
                      </p:stCondLst>
                      <p:childTnLst>
                        <p:par>
                          <p:cTn id="176" fill="hold">
                            <p:stCondLst>
                              <p:cond delay="0"/>
                            </p:stCondLst>
                            <p:childTnLst>
                              <p:par>
                                <p:cTn id="177" presetID="2" presetClass="entr" presetSubtype="4" fill="hold" grpId="0" nodeType="clickEffect">
                                  <p:stCondLst>
                                    <p:cond delay="0"/>
                                  </p:stCondLst>
                                  <p:childTnLst>
                                    <p:set>
                                      <p:cBhvr>
                                        <p:cTn id="178" dur="1" fill="hold">
                                          <p:stCondLst>
                                            <p:cond delay="0"/>
                                          </p:stCondLst>
                                        </p:cTn>
                                        <p:tgtEl>
                                          <p:spTgt spid="56"/>
                                        </p:tgtEl>
                                        <p:attrNameLst>
                                          <p:attrName>style.visibility</p:attrName>
                                        </p:attrNameLst>
                                      </p:cBhvr>
                                      <p:to>
                                        <p:strVal val="visible"/>
                                      </p:to>
                                    </p:set>
                                    <p:anim calcmode="lin" valueType="num">
                                      <p:cBhvr additive="base">
                                        <p:cTn id="179" dur="500" fill="hold"/>
                                        <p:tgtEl>
                                          <p:spTgt spid="56"/>
                                        </p:tgtEl>
                                        <p:attrNameLst>
                                          <p:attrName>ppt_x</p:attrName>
                                        </p:attrNameLst>
                                      </p:cBhvr>
                                      <p:tavLst>
                                        <p:tav tm="0">
                                          <p:val>
                                            <p:strVal val="#ppt_x"/>
                                          </p:val>
                                        </p:tav>
                                        <p:tav tm="100000">
                                          <p:val>
                                            <p:strVal val="#ppt_x"/>
                                          </p:val>
                                        </p:tav>
                                      </p:tavLst>
                                    </p:anim>
                                    <p:anim calcmode="lin" valueType="num">
                                      <p:cBhvr additive="base">
                                        <p:cTn id="180" dur="500" fill="hold"/>
                                        <p:tgtEl>
                                          <p:spTgt spid="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10" grpId="0"/>
      <p:bldP spid="11" grpId="0"/>
      <p:bldP spid="12" grpId="0"/>
      <p:bldP spid="14" grpId="0"/>
      <p:bldP spid="16" grpId="0"/>
      <p:bldP spid="17" grpId="0"/>
      <p:bldP spid="18" grpId="0"/>
      <p:bldP spid="19" grpId="0"/>
      <p:bldP spid="20" grpId="0" animBg="1"/>
      <p:bldP spid="22" grpId="0" animBg="1"/>
      <p:bldP spid="23" grpId="0" animBg="1"/>
      <p:bldP spid="24" grpId="0" animBg="1"/>
      <p:bldP spid="42" grpId="0" animBg="1"/>
      <p:bldP spid="44" grpId="0" animBg="1"/>
      <p:bldP spid="45" grpId="0" animBg="1"/>
      <p:bldP spid="46" grpId="0" animBg="1"/>
      <p:bldP spid="47" grpId="0" animBg="1"/>
      <p:bldP spid="48" grpId="0" animBg="1"/>
      <p:bldP spid="49" grpId="0" animBg="1"/>
      <p:bldP spid="50" grpId="0"/>
      <p:bldP spid="51" grpId="0"/>
      <p:bldP spid="53" grpId="0"/>
      <p:bldP spid="55" grpId="0"/>
      <p:bldP spid="56" grpId="0"/>
      <p:bldP spid="57" grpId="0"/>
      <p:bldP spid="5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7" name="مربع نص 16"/>
          <p:cNvSpPr txBox="1"/>
          <p:nvPr/>
        </p:nvSpPr>
        <p:spPr>
          <a:xfrm>
            <a:off x="1809748" y="430761"/>
            <a:ext cx="8776694" cy="707886"/>
          </a:xfrm>
          <a:prstGeom prst="rect">
            <a:avLst/>
          </a:prstGeom>
          <a:noFill/>
        </p:spPr>
        <p:txBody>
          <a:bodyPr wrap="square" rtlCol="1">
            <a:spAutoFit/>
          </a:bodyPr>
          <a:lstStyle/>
          <a:p>
            <a:pPr algn="ctr"/>
            <a:r>
              <a:rPr lang="ar-SA" sz="4000" dirty="0" smtClean="0">
                <a:solidFill>
                  <a:srgbClr val="00FFFF"/>
                </a:solidFill>
              </a:rPr>
              <a:t>لِنَصِل الكُسور المُتَكافِئة مَعَ بَعض</a:t>
            </a:r>
            <a:endParaRPr lang="ar-SA" sz="4000" dirty="0">
              <a:solidFill>
                <a:srgbClr val="00FFFF"/>
              </a:solidFill>
            </a:endParaRPr>
          </a:p>
        </p:txBody>
      </p:sp>
      <p:pic>
        <p:nvPicPr>
          <p:cNvPr id="1044" name="Picture 20" descr="Teacher | BIDYAA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266696" y="1826327"/>
            <a:ext cx="3086101" cy="4548188"/>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C:\Users\easynet\AppData\Local\Microsoft\Windows\INetCache\IE\3DPFC5OV\braktal__tre_tolvtedelar_01[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29657" y="1305334"/>
            <a:ext cx="1384486" cy="1281291"/>
          </a:xfrm>
          <a:prstGeom prst="rect">
            <a:avLst/>
          </a:prstGeom>
          <a:noFill/>
          <a:extLst>
            <a:ext uri="{909E8E84-426E-40DD-AFC4-6F175D3DCCD1}">
              <a14:hiddenFill xmlns:a14="http://schemas.microsoft.com/office/drawing/2010/main">
                <a:solidFill>
                  <a:srgbClr val="FFFFFF"/>
                </a:solidFill>
              </a14:hiddenFill>
            </a:ext>
          </a:extLst>
        </p:spPr>
      </p:pic>
      <p:pic>
        <p:nvPicPr>
          <p:cNvPr id="1051" name="Picture 27" descr="C:\Users\easynet\AppData\Local\Microsoft\Windows\INetCache\IE\0DM8Y09X\braktal__en_fjardedel_01[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53198" y="3937345"/>
            <a:ext cx="1524186" cy="1281291"/>
          </a:xfrm>
          <a:prstGeom prst="rect">
            <a:avLst/>
          </a:prstGeom>
          <a:noFill/>
          <a:extLst>
            <a:ext uri="{909E8E84-426E-40DD-AFC4-6F175D3DCCD1}">
              <a14:hiddenFill xmlns:a14="http://schemas.microsoft.com/office/drawing/2010/main">
                <a:solidFill>
                  <a:srgbClr val="FFFFFF"/>
                </a:solidFill>
              </a14:hiddenFill>
            </a:ext>
          </a:extLst>
        </p:spPr>
      </p:pic>
      <p:pic>
        <p:nvPicPr>
          <p:cNvPr id="1056" name="Picture 32" descr="C:\Users\easynet\AppData\Local\Microsoft\Windows\INetCache\IE\0DM8Y09X\tal_i_brakform_04[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73279" y="3917714"/>
            <a:ext cx="1443614" cy="1386901"/>
          </a:xfrm>
          <a:prstGeom prst="rect">
            <a:avLst/>
          </a:prstGeom>
          <a:noFill/>
          <a:extLst>
            <a:ext uri="{909E8E84-426E-40DD-AFC4-6F175D3DCCD1}">
              <a14:hiddenFill xmlns:a14="http://schemas.microsoft.com/office/drawing/2010/main">
                <a:solidFill>
                  <a:srgbClr val="FFFFFF"/>
                </a:solidFill>
              </a14:hiddenFill>
            </a:ext>
          </a:extLst>
        </p:spPr>
      </p:pic>
      <p:pic>
        <p:nvPicPr>
          <p:cNvPr id="1058" name="Picture 3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16200000">
            <a:off x="6559934" y="1435900"/>
            <a:ext cx="1342580" cy="1356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60" name="Picture 36" descr="أكتب الكسر الذي يمثله الشكل التالي ثم أكتب كسر يكافئه : ,..."/>
          <p:cNvPicPr>
            <a:picLocks noChangeAspect="1" noChangeArrowheads="1"/>
          </p:cNvPicPr>
          <p:nvPr/>
        </p:nvPicPr>
        <p:blipFill rotWithShape="1">
          <a:blip r:embed="rId9">
            <a:extLst>
              <a:ext uri="{28A0092B-C50C-407E-A947-70E740481C1C}">
                <a14:useLocalDpi xmlns:a14="http://schemas.microsoft.com/office/drawing/2010/main" val="0"/>
              </a:ext>
            </a:extLst>
          </a:blip>
          <a:srcRect r="50000" b="32470"/>
          <a:stretch/>
        </p:blipFill>
        <p:spPr bwMode="auto">
          <a:xfrm>
            <a:off x="4008687" y="1260618"/>
            <a:ext cx="1524186" cy="1453107"/>
          </a:xfrm>
          <a:prstGeom prst="rect">
            <a:avLst/>
          </a:prstGeom>
          <a:noFill/>
          <a:extLst>
            <a:ext uri="{909E8E84-426E-40DD-AFC4-6F175D3DCCD1}">
              <a14:hiddenFill xmlns:a14="http://schemas.microsoft.com/office/drawing/2010/main">
                <a:solidFill>
                  <a:srgbClr val="FFFFFF"/>
                </a:solidFill>
              </a14:hiddenFill>
            </a:ext>
          </a:extLst>
        </p:spPr>
      </p:pic>
      <p:pic>
        <p:nvPicPr>
          <p:cNvPr id="1062" name="Picture 38" descr="أكتب الكسر الذي يمثله الشكل التالي ثم أكتب كسر يكافئه : ,..."/>
          <p:cNvPicPr>
            <a:picLocks noChangeAspect="1" noChangeArrowheads="1"/>
          </p:cNvPicPr>
          <p:nvPr/>
        </p:nvPicPr>
        <p:blipFill rotWithShape="1">
          <a:blip r:embed="rId9">
            <a:extLst>
              <a:ext uri="{28A0092B-C50C-407E-A947-70E740481C1C}">
                <a14:useLocalDpi xmlns:a14="http://schemas.microsoft.com/office/drawing/2010/main" val="0"/>
              </a:ext>
            </a:extLst>
          </a:blip>
          <a:srcRect l="50000" b="32010"/>
          <a:stretch/>
        </p:blipFill>
        <p:spPr bwMode="auto">
          <a:xfrm>
            <a:off x="9156165" y="3948601"/>
            <a:ext cx="1531470" cy="1469999"/>
          </a:xfrm>
          <a:prstGeom prst="rect">
            <a:avLst/>
          </a:prstGeom>
          <a:noFill/>
          <a:extLst>
            <a:ext uri="{909E8E84-426E-40DD-AFC4-6F175D3DCCD1}">
              <a14:hiddenFill xmlns:a14="http://schemas.microsoft.com/office/drawing/2010/main">
                <a:solidFill>
                  <a:srgbClr val="FFFFFF"/>
                </a:solidFill>
              </a14:hiddenFill>
            </a:ext>
          </a:extLst>
        </p:spPr>
      </p:pic>
      <p:sp>
        <p:nvSpPr>
          <p:cNvPr id="71" name="مربع نص 70"/>
          <p:cNvSpPr txBox="1"/>
          <p:nvPr/>
        </p:nvSpPr>
        <p:spPr>
          <a:xfrm>
            <a:off x="9502855" y="2551837"/>
            <a:ext cx="938980" cy="584775"/>
          </a:xfrm>
          <a:prstGeom prst="rect">
            <a:avLst/>
          </a:prstGeom>
          <a:noFill/>
        </p:spPr>
        <p:txBody>
          <a:bodyPr wrap="square" rtlCol="1">
            <a:spAutoFit/>
          </a:bodyPr>
          <a:lstStyle/>
          <a:p>
            <a:pPr algn="ctr"/>
            <a:r>
              <a:rPr lang="ar-SA" sz="3200" dirty="0">
                <a:solidFill>
                  <a:srgbClr val="FFFF00"/>
                </a:solidFill>
              </a:rPr>
              <a:t>3</a:t>
            </a:r>
          </a:p>
        </p:txBody>
      </p:sp>
      <p:cxnSp>
        <p:nvCxnSpPr>
          <p:cNvPr id="72" name="رابط مستقيم 71"/>
          <p:cNvCxnSpPr/>
          <p:nvPr/>
        </p:nvCxnSpPr>
        <p:spPr>
          <a:xfrm flipH="1">
            <a:off x="9617813" y="3074255"/>
            <a:ext cx="723899" cy="0"/>
          </a:xfrm>
          <a:prstGeom prst="line">
            <a:avLst/>
          </a:prstGeom>
          <a:ln w="63500">
            <a:solidFill>
              <a:schemeClr val="accent2"/>
            </a:solidFill>
          </a:ln>
        </p:spPr>
        <p:style>
          <a:lnRef idx="3">
            <a:schemeClr val="dk1"/>
          </a:lnRef>
          <a:fillRef idx="0">
            <a:schemeClr val="dk1"/>
          </a:fillRef>
          <a:effectRef idx="2">
            <a:schemeClr val="dk1"/>
          </a:effectRef>
          <a:fontRef idx="minor">
            <a:schemeClr val="tx1"/>
          </a:fontRef>
        </p:style>
      </p:cxnSp>
      <p:sp>
        <p:nvSpPr>
          <p:cNvPr id="73" name="مربع نص 72"/>
          <p:cNvSpPr txBox="1"/>
          <p:nvPr/>
        </p:nvSpPr>
        <p:spPr>
          <a:xfrm>
            <a:off x="9452410" y="3136612"/>
            <a:ext cx="938980" cy="584775"/>
          </a:xfrm>
          <a:prstGeom prst="rect">
            <a:avLst/>
          </a:prstGeom>
          <a:noFill/>
        </p:spPr>
        <p:txBody>
          <a:bodyPr wrap="square" rtlCol="1">
            <a:spAutoFit/>
          </a:bodyPr>
          <a:lstStyle/>
          <a:p>
            <a:pPr algn="ctr"/>
            <a:r>
              <a:rPr lang="ar-SA" sz="3200" dirty="0" smtClean="0">
                <a:solidFill>
                  <a:srgbClr val="FFFF00"/>
                </a:solidFill>
              </a:rPr>
              <a:t>12</a:t>
            </a:r>
            <a:endParaRPr lang="ar-SA" sz="3200" dirty="0">
              <a:solidFill>
                <a:srgbClr val="FFFF00"/>
              </a:solidFill>
            </a:endParaRPr>
          </a:p>
        </p:txBody>
      </p:sp>
      <p:sp>
        <p:nvSpPr>
          <p:cNvPr id="74" name="مربع نص 73"/>
          <p:cNvSpPr txBox="1"/>
          <p:nvPr/>
        </p:nvSpPr>
        <p:spPr>
          <a:xfrm>
            <a:off x="6766793" y="2704237"/>
            <a:ext cx="938980" cy="584775"/>
          </a:xfrm>
          <a:prstGeom prst="rect">
            <a:avLst/>
          </a:prstGeom>
          <a:noFill/>
        </p:spPr>
        <p:txBody>
          <a:bodyPr wrap="square" rtlCol="1">
            <a:spAutoFit/>
          </a:bodyPr>
          <a:lstStyle/>
          <a:p>
            <a:pPr algn="ctr"/>
            <a:r>
              <a:rPr lang="ar-SA" sz="3200" dirty="0">
                <a:solidFill>
                  <a:srgbClr val="FFFF00"/>
                </a:solidFill>
              </a:rPr>
              <a:t>3</a:t>
            </a:r>
          </a:p>
        </p:txBody>
      </p:sp>
      <p:cxnSp>
        <p:nvCxnSpPr>
          <p:cNvPr id="75" name="رابط مستقيم 74"/>
          <p:cNvCxnSpPr/>
          <p:nvPr/>
        </p:nvCxnSpPr>
        <p:spPr>
          <a:xfrm flipH="1">
            <a:off x="6881751" y="3226655"/>
            <a:ext cx="723899" cy="0"/>
          </a:xfrm>
          <a:prstGeom prst="line">
            <a:avLst/>
          </a:prstGeom>
          <a:ln w="63500">
            <a:solidFill>
              <a:schemeClr val="accent2"/>
            </a:solidFill>
          </a:ln>
        </p:spPr>
        <p:style>
          <a:lnRef idx="3">
            <a:schemeClr val="dk1"/>
          </a:lnRef>
          <a:fillRef idx="0">
            <a:schemeClr val="dk1"/>
          </a:fillRef>
          <a:effectRef idx="2">
            <a:schemeClr val="dk1"/>
          </a:effectRef>
          <a:fontRef idx="minor">
            <a:schemeClr val="tx1"/>
          </a:fontRef>
        </p:style>
      </p:cxnSp>
      <p:sp>
        <p:nvSpPr>
          <p:cNvPr id="76" name="مربع نص 75"/>
          <p:cNvSpPr txBox="1"/>
          <p:nvPr/>
        </p:nvSpPr>
        <p:spPr>
          <a:xfrm>
            <a:off x="6716348" y="3289012"/>
            <a:ext cx="938980" cy="584775"/>
          </a:xfrm>
          <a:prstGeom prst="rect">
            <a:avLst/>
          </a:prstGeom>
          <a:noFill/>
        </p:spPr>
        <p:txBody>
          <a:bodyPr wrap="square" rtlCol="1">
            <a:spAutoFit/>
          </a:bodyPr>
          <a:lstStyle/>
          <a:p>
            <a:pPr algn="ctr"/>
            <a:r>
              <a:rPr lang="ar-SA" sz="3200" dirty="0" smtClean="0">
                <a:solidFill>
                  <a:srgbClr val="FFFF00"/>
                </a:solidFill>
              </a:rPr>
              <a:t>6</a:t>
            </a:r>
            <a:endParaRPr lang="ar-SA" sz="3200" dirty="0">
              <a:solidFill>
                <a:srgbClr val="FFFF00"/>
              </a:solidFill>
            </a:endParaRPr>
          </a:p>
        </p:txBody>
      </p:sp>
      <p:sp>
        <p:nvSpPr>
          <p:cNvPr id="86" name="مربع نص 85"/>
          <p:cNvSpPr txBox="1"/>
          <p:nvPr/>
        </p:nvSpPr>
        <p:spPr>
          <a:xfrm>
            <a:off x="4351735" y="2501717"/>
            <a:ext cx="938980" cy="584775"/>
          </a:xfrm>
          <a:prstGeom prst="rect">
            <a:avLst/>
          </a:prstGeom>
          <a:noFill/>
        </p:spPr>
        <p:txBody>
          <a:bodyPr wrap="square" rtlCol="1">
            <a:spAutoFit/>
          </a:bodyPr>
          <a:lstStyle/>
          <a:p>
            <a:pPr algn="ctr"/>
            <a:r>
              <a:rPr lang="ar-SA" sz="3200" dirty="0">
                <a:solidFill>
                  <a:srgbClr val="FFFF00"/>
                </a:solidFill>
              </a:rPr>
              <a:t>2</a:t>
            </a:r>
          </a:p>
        </p:txBody>
      </p:sp>
      <p:cxnSp>
        <p:nvCxnSpPr>
          <p:cNvPr id="87" name="رابط مستقيم 86"/>
          <p:cNvCxnSpPr/>
          <p:nvPr/>
        </p:nvCxnSpPr>
        <p:spPr>
          <a:xfrm flipH="1">
            <a:off x="4466693" y="3074254"/>
            <a:ext cx="723899" cy="0"/>
          </a:xfrm>
          <a:prstGeom prst="line">
            <a:avLst/>
          </a:prstGeom>
          <a:ln w="63500">
            <a:solidFill>
              <a:schemeClr val="accent2"/>
            </a:solidFill>
          </a:ln>
        </p:spPr>
        <p:style>
          <a:lnRef idx="3">
            <a:schemeClr val="dk1"/>
          </a:lnRef>
          <a:fillRef idx="0">
            <a:schemeClr val="dk1"/>
          </a:fillRef>
          <a:effectRef idx="2">
            <a:schemeClr val="dk1"/>
          </a:effectRef>
          <a:fontRef idx="minor">
            <a:schemeClr val="tx1"/>
          </a:fontRef>
        </p:style>
      </p:cxnSp>
      <p:sp>
        <p:nvSpPr>
          <p:cNvPr id="88" name="مربع نص 87"/>
          <p:cNvSpPr txBox="1"/>
          <p:nvPr/>
        </p:nvSpPr>
        <p:spPr>
          <a:xfrm>
            <a:off x="4301290" y="3136611"/>
            <a:ext cx="938980" cy="584775"/>
          </a:xfrm>
          <a:prstGeom prst="rect">
            <a:avLst/>
          </a:prstGeom>
          <a:noFill/>
        </p:spPr>
        <p:txBody>
          <a:bodyPr wrap="square" rtlCol="1">
            <a:spAutoFit/>
          </a:bodyPr>
          <a:lstStyle/>
          <a:p>
            <a:pPr algn="ctr"/>
            <a:r>
              <a:rPr lang="ar-SA" sz="3200" dirty="0" smtClean="0">
                <a:solidFill>
                  <a:srgbClr val="FFFF00"/>
                </a:solidFill>
              </a:rPr>
              <a:t>3</a:t>
            </a:r>
            <a:endParaRPr lang="ar-SA" sz="3200" dirty="0">
              <a:solidFill>
                <a:srgbClr val="FFFF00"/>
              </a:solidFill>
            </a:endParaRPr>
          </a:p>
        </p:txBody>
      </p:sp>
      <p:sp>
        <p:nvSpPr>
          <p:cNvPr id="89" name="مربع نص 88"/>
          <p:cNvSpPr txBox="1"/>
          <p:nvPr/>
        </p:nvSpPr>
        <p:spPr>
          <a:xfrm>
            <a:off x="9512288" y="5218636"/>
            <a:ext cx="938980" cy="584775"/>
          </a:xfrm>
          <a:prstGeom prst="rect">
            <a:avLst/>
          </a:prstGeom>
          <a:noFill/>
        </p:spPr>
        <p:txBody>
          <a:bodyPr wrap="square" rtlCol="1">
            <a:spAutoFit/>
          </a:bodyPr>
          <a:lstStyle/>
          <a:p>
            <a:pPr algn="ctr"/>
            <a:r>
              <a:rPr lang="ar-SA" sz="3200" dirty="0" smtClean="0">
                <a:solidFill>
                  <a:srgbClr val="FF66FF"/>
                </a:solidFill>
              </a:rPr>
              <a:t>8</a:t>
            </a:r>
            <a:endParaRPr lang="ar-SA" sz="3200" dirty="0">
              <a:solidFill>
                <a:srgbClr val="FF66FF"/>
              </a:solidFill>
            </a:endParaRPr>
          </a:p>
        </p:txBody>
      </p:sp>
      <p:cxnSp>
        <p:nvCxnSpPr>
          <p:cNvPr id="90" name="رابط مستقيم 89"/>
          <p:cNvCxnSpPr/>
          <p:nvPr/>
        </p:nvCxnSpPr>
        <p:spPr>
          <a:xfrm flipH="1">
            <a:off x="9627246" y="5696679"/>
            <a:ext cx="723899" cy="0"/>
          </a:xfrm>
          <a:prstGeom prst="line">
            <a:avLst/>
          </a:prstGeom>
          <a:ln w="63500">
            <a:solidFill>
              <a:schemeClr val="accent2"/>
            </a:solidFill>
          </a:ln>
        </p:spPr>
        <p:style>
          <a:lnRef idx="3">
            <a:schemeClr val="dk1"/>
          </a:lnRef>
          <a:fillRef idx="0">
            <a:schemeClr val="dk1"/>
          </a:fillRef>
          <a:effectRef idx="2">
            <a:schemeClr val="dk1"/>
          </a:effectRef>
          <a:fontRef idx="minor">
            <a:schemeClr val="tx1"/>
          </a:fontRef>
        </p:style>
      </p:cxnSp>
      <p:sp>
        <p:nvSpPr>
          <p:cNvPr id="91" name="مربع نص 90"/>
          <p:cNvSpPr txBox="1"/>
          <p:nvPr/>
        </p:nvSpPr>
        <p:spPr>
          <a:xfrm>
            <a:off x="9502855" y="5696679"/>
            <a:ext cx="938980" cy="584775"/>
          </a:xfrm>
          <a:prstGeom prst="rect">
            <a:avLst/>
          </a:prstGeom>
          <a:noFill/>
        </p:spPr>
        <p:txBody>
          <a:bodyPr wrap="square" rtlCol="1">
            <a:spAutoFit/>
          </a:bodyPr>
          <a:lstStyle/>
          <a:p>
            <a:pPr algn="ctr"/>
            <a:r>
              <a:rPr lang="ar-SA" sz="3200" dirty="0" smtClean="0">
                <a:solidFill>
                  <a:srgbClr val="FF66FF"/>
                </a:solidFill>
              </a:rPr>
              <a:t>12</a:t>
            </a:r>
            <a:endParaRPr lang="ar-SA" sz="3200" dirty="0">
              <a:solidFill>
                <a:srgbClr val="FF66FF"/>
              </a:solidFill>
            </a:endParaRPr>
          </a:p>
        </p:txBody>
      </p:sp>
      <p:sp>
        <p:nvSpPr>
          <p:cNvPr id="92" name="مربع نص 91"/>
          <p:cNvSpPr txBox="1"/>
          <p:nvPr/>
        </p:nvSpPr>
        <p:spPr>
          <a:xfrm>
            <a:off x="7020715" y="5111904"/>
            <a:ext cx="938980" cy="584775"/>
          </a:xfrm>
          <a:prstGeom prst="rect">
            <a:avLst/>
          </a:prstGeom>
          <a:noFill/>
        </p:spPr>
        <p:txBody>
          <a:bodyPr wrap="square" rtlCol="1">
            <a:spAutoFit/>
          </a:bodyPr>
          <a:lstStyle/>
          <a:p>
            <a:pPr algn="ctr"/>
            <a:r>
              <a:rPr lang="ar-SA" sz="3200" dirty="0" smtClean="0">
                <a:solidFill>
                  <a:srgbClr val="FF66FF"/>
                </a:solidFill>
              </a:rPr>
              <a:t>1</a:t>
            </a:r>
            <a:endParaRPr lang="ar-SA" sz="3200" dirty="0">
              <a:solidFill>
                <a:srgbClr val="FF66FF"/>
              </a:solidFill>
            </a:endParaRPr>
          </a:p>
        </p:txBody>
      </p:sp>
      <p:cxnSp>
        <p:nvCxnSpPr>
          <p:cNvPr id="93" name="رابط مستقيم 92"/>
          <p:cNvCxnSpPr/>
          <p:nvPr/>
        </p:nvCxnSpPr>
        <p:spPr>
          <a:xfrm flipH="1">
            <a:off x="7135673" y="5634322"/>
            <a:ext cx="723899" cy="0"/>
          </a:xfrm>
          <a:prstGeom prst="line">
            <a:avLst/>
          </a:prstGeom>
          <a:ln w="63500">
            <a:solidFill>
              <a:schemeClr val="accent2"/>
            </a:solidFill>
          </a:ln>
        </p:spPr>
        <p:style>
          <a:lnRef idx="3">
            <a:schemeClr val="dk1"/>
          </a:lnRef>
          <a:fillRef idx="0">
            <a:schemeClr val="dk1"/>
          </a:fillRef>
          <a:effectRef idx="2">
            <a:schemeClr val="dk1"/>
          </a:effectRef>
          <a:fontRef idx="minor">
            <a:schemeClr val="tx1"/>
          </a:fontRef>
        </p:style>
      </p:cxnSp>
      <p:sp>
        <p:nvSpPr>
          <p:cNvPr id="94" name="مربع نص 93"/>
          <p:cNvSpPr txBox="1"/>
          <p:nvPr/>
        </p:nvSpPr>
        <p:spPr>
          <a:xfrm>
            <a:off x="6970270" y="5696679"/>
            <a:ext cx="938980" cy="584775"/>
          </a:xfrm>
          <a:prstGeom prst="rect">
            <a:avLst/>
          </a:prstGeom>
          <a:noFill/>
        </p:spPr>
        <p:txBody>
          <a:bodyPr wrap="square" rtlCol="1">
            <a:spAutoFit/>
          </a:bodyPr>
          <a:lstStyle/>
          <a:p>
            <a:pPr algn="ctr"/>
            <a:r>
              <a:rPr lang="ar-SA" sz="3200" dirty="0" smtClean="0">
                <a:solidFill>
                  <a:srgbClr val="FF66FF"/>
                </a:solidFill>
              </a:rPr>
              <a:t>4</a:t>
            </a:r>
            <a:endParaRPr lang="ar-SA" sz="3200" dirty="0">
              <a:solidFill>
                <a:srgbClr val="FF66FF"/>
              </a:solidFill>
            </a:endParaRPr>
          </a:p>
        </p:txBody>
      </p:sp>
      <p:sp>
        <p:nvSpPr>
          <p:cNvPr id="95" name="مربع نص 94"/>
          <p:cNvSpPr txBox="1"/>
          <p:nvPr/>
        </p:nvSpPr>
        <p:spPr>
          <a:xfrm>
            <a:off x="4401413" y="5111904"/>
            <a:ext cx="938980" cy="584775"/>
          </a:xfrm>
          <a:prstGeom prst="rect">
            <a:avLst/>
          </a:prstGeom>
          <a:noFill/>
        </p:spPr>
        <p:txBody>
          <a:bodyPr wrap="square" rtlCol="1">
            <a:spAutoFit/>
          </a:bodyPr>
          <a:lstStyle/>
          <a:p>
            <a:pPr algn="ctr"/>
            <a:r>
              <a:rPr lang="ar-SA" sz="3200" dirty="0" smtClean="0">
                <a:solidFill>
                  <a:srgbClr val="FF66FF"/>
                </a:solidFill>
              </a:rPr>
              <a:t>1</a:t>
            </a:r>
            <a:endParaRPr lang="ar-SA" sz="3200" dirty="0">
              <a:solidFill>
                <a:srgbClr val="FF66FF"/>
              </a:solidFill>
            </a:endParaRPr>
          </a:p>
        </p:txBody>
      </p:sp>
      <p:cxnSp>
        <p:nvCxnSpPr>
          <p:cNvPr id="96" name="رابط مستقيم 95"/>
          <p:cNvCxnSpPr/>
          <p:nvPr/>
        </p:nvCxnSpPr>
        <p:spPr>
          <a:xfrm flipH="1">
            <a:off x="4516371" y="5634322"/>
            <a:ext cx="723899" cy="0"/>
          </a:xfrm>
          <a:prstGeom prst="line">
            <a:avLst/>
          </a:prstGeom>
          <a:ln w="63500">
            <a:solidFill>
              <a:schemeClr val="accent2"/>
            </a:solidFill>
          </a:ln>
        </p:spPr>
        <p:style>
          <a:lnRef idx="3">
            <a:schemeClr val="dk1"/>
          </a:lnRef>
          <a:fillRef idx="0">
            <a:schemeClr val="dk1"/>
          </a:fillRef>
          <a:effectRef idx="2">
            <a:schemeClr val="dk1"/>
          </a:effectRef>
          <a:fontRef idx="minor">
            <a:schemeClr val="tx1"/>
          </a:fontRef>
        </p:style>
      </p:cxnSp>
      <p:sp>
        <p:nvSpPr>
          <p:cNvPr id="97" name="مربع نص 96"/>
          <p:cNvSpPr txBox="1"/>
          <p:nvPr/>
        </p:nvSpPr>
        <p:spPr>
          <a:xfrm>
            <a:off x="4350968" y="5696679"/>
            <a:ext cx="938980" cy="584775"/>
          </a:xfrm>
          <a:prstGeom prst="rect">
            <a:avLst/>
          </a:prstGeom>
          <a:noFill/>
        </p:spPr>
        <p:txBody>
          <a:bodyPr wrap="square" rtlCol="1">
            <a:spAutoFit/>
          </a:bodyPr>
          <a:lstStyle/>
          <a:p>
            <a:pPr algn="ctr"/>
            <a:r>
              <a:rPr lang="ar-SA" sz="3200" dirty="0">
                <a:solidFill>
                  <a:srgbClr val="FF66FF"/>
                </a:solidFill>
              </a:rPr>
              <a:t>2</a:t>
            </a:r>
          </a:p>
        </p:txBody>
      </p:sp>
      <p:cxnSp>
        <p:nvCxnSpPr>
          <p:cNvPr id="26" name="رابط مستقيم 25"/>
          <p:cNvCxnSpPr/>
          <p:nvPr/>
        </p:nvCxnSpPr>
        <p:spPr>
          <a:xfrm flipH="1">
            <a:off x="7243700" y="2113925"/>
            <a:ext cx="2561482" cy="2464065"/>
          </a:xfrm>
          <a:prstGeom prst="line">
            <a:avLst/>
          </a:prstGeom>
          <a:ln w="666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1" name="رابط مستقيم 100"/>
          <p:cNvCxnSpPr/>
          <p:nvPr/>
        </p:nvCxnSpPr>
        <p:spPr>
          <a:xfrm>
            <a:off x="4770780" y="2113925"/>
            <a:ext cx="5034402" cy="2497239"/>
          </a:xfrm>
          <a:prstGeom prst="line">
            <a:avLst/>
          </a:prstGeom>
          <a:ln w="66675">
            <a:solidFill>
              <a:srgbClr val="00FF00"/>
            </a:solidFill>
          </a:ln>
        </p:spPr>
        <p:style>
          <a:lnRef idx="1">
            <a:schemeClr val="accent1"/>
          </a:lnRef>
          <a:fillRef idx="0">
            <a:schemeClr val="accent1"/>
          </a:fillRef>
          <a:effectRef idx="0">
            <a:schemeClr val="accent1"/>
          </a:effectRef>
          <a:fontRef idx="minor">
            <a:schemeClr val="tx1"/>
          </a:fontRef>
        </p:style>
      </p:cxnSp>
      <p:cxnSp>
        <p:nvCxnSpPr>
          <p:cNvPr id="104" name="رابط مستقيم 103"/>
          <p:cNvCxnSpPr/>
          <p:nvPr/>
        </p:nvCxnSpPr>
        <p:spPr>
          <a:xfrm flipH="1">
            <a:off x="4895086" y="2113925"/>
            <a:ext cx="2392896" cy="2569675"/>
          </a:xfrm>
          <a:prstGeom prst="line">
            <a:avLst/>
          </a:prstGeom>
          <a:ln w="66675">
            <a:solidFill>
              <a:srgbClr val="CC00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7414865"/>
      </p:ext>
    </p:extLst>
  </p:cSld>
  <p:clrMapOvr>
    <a:masterClrMapping/>
  </p:clrMapOvr>
  <mc:AlternateContent xmlns:mc="http://schemas.openxmlformats.org/markup-compatibility/2006" xmlns:p14="http://schemas.microsoft.com/office/powerpoint/2010/main">
    <mc:Choice Requires="p14">
      <p:transition spd="slow" p14:dur="1200">
        <p14:flip dir="l"/>
        <p:sndAc>
          <p:stSnd>
            <p:snd r:embed="rId2" name="chimes.wav"/>
          </p:stSnd>
        </p:sndAc>
      </p:transition>
    </mc:Choice>
    <mc:Fallback xmlns="">
      <p:transition spd="slow">
        <p:fade/>
        <p:sndAc>
          <p:stSnd>
            <p:snd r:embed="rId10"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1"/>
                                        </p:tgtEl>
                                        <p:attrNameLst>
                                          <p:attrName>style.visibility</p:attrName>
                                        </p:attrNameLst>
                                      </p:cBhvr>
                                      <p:to>
                                        <p:strVal val="visible"/>
                                      </p:to>
                                    </p:set>
                                    <p:anim calcmode="lin" valueType="num">
                                      <p:cBhvr additive="base">
                                        <p:cTn id="13" dur="500" fill="hold"/>
                                        <p:tgtEl>
                                          <p:spTgt spid="71"/>
                                        </p:tgtEl>
                                        <p:attrNameLst>
                                          <p:attrName>ppt_x</p:attrName>
                                        </p:attrNameLst>
                                      </p:cBhvr>
                                      <p:tavLst>
                                        <p:tav tm="0">
                                          <p:val>
                                            <p:strVal val="#ppt_x"/>
                                          </p:val>
                                        </p:tav>
                                        <p:tav tm="100000">
                                          <p:val>
                                            <p:strVal val="#ppt_x"/>
                                          </p:val>
                                        </p:tav>
                                      </p:tavLst>
                                    </p:anim>
                                    <p:anim calcmode="lin" valueType="num">
                                      <p:cBhvr additive="base">
                                        <p:cTn id="14" dur="500" fill="hold"/>
                                        <p:tgtEl>
                                          <p:spTgt spid="71"/>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73"/>
                                        </p:tgtEl>
                                        <p:attrNameLst>
                                          <p:attrName>style.visibility</p:attrName>
                                        </p:attrNameLst>
                                      </p:cBhvr>
                                      <p:to>
                                        <p:strVal val="visible"/>
                                      </p:to>
                                    </p:set>
                                    <p:anim calcmode="lin" valueType="num">
                                      <p:cBhvr additive="base">
                                        <p:cTn id="17" dur="500" fill="hold"/>
                                        <p:tgtEl>
                                          <p:spTgt spid="73"/>
                                        </p:tgtEl>
                                        <p:attrNameLst>
                                          <p:attrName>ppt_x</p:attrName>
                                        </p:attrNameLst>
                                      </p:cBhvr>
                                      <p:tavLst>
                                        <p:tav tm="0">
                                          <p:val>
                                            <p:strVal val="#ppt_x"/>
                                          </p:val>
                                        </p:tav>
                                        <p:tav tm="100000">
                                          <p:val>
                                            <p:strVal val="#ppt_x"/>
                                          </p:val>
                                        </p:tav>
                                      </p:tavLst>
                                    </p:anim>
                                    <p:anim calcmode="lin" valueType="num">
                                      <p:cBhvr additive="base">
                                        <p:cTn id="18" dur="500" fill="hold"/>
                                        <p:tgtEl>
                                          <p:spTgt spid="73"/>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500" fill="hold"/>
                                        <p:tgtEl>
                                          <p:spTgt spid="72"/>
                                        </p:tgtEl>
                                        <p:attrNameLst>
                                          <p:attrName>ppt_x</p:attrName>
                                        </p:attrNameLst>
                                      </p:cBhvr>
                                      <p:tavLst>
                                        <p:tav tm="0">
                                          <p:val>
                                            <p:strVal val="#ppt_x"/>
                                          </p:val>
                                        </p:tav>
                                        <p:tav tm="100000">
                                          <p:val>
                                            <p:strVal val="#ppt_x"/>
                                          </p:val>
                                        </p:tav>
                                      </p:tavLst>
                                    </p:anim>
                                    <p:anim calcmode="lin" valueType="num">
                                      <p:cBhvr additive="base">
                                        <p:cTn id="22" dur="500" fill="hold"/>
                                        <p:tgtEl>
                                          <p:spTgt spid="72"/>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74"/>
                                        </p:tgtEl>
                                        <p:attrNameLst>
                                          <p:attrName>style.visibility</p:attrName>
                                        </p:attrNameLst>
                                      </p:cBhvr>
                                      <p:to>
                                        <p:strVal val="visible"/>
                                      </p:to>
                                    </p:set>
                                    <p:anim calcmode="lin" valueType="num">
                                      <p:cBhvr additive="base">
                                        <p:cTn id="27" dur="500" fill="hold"/>
                                        <p:tgtEl>
                                          <p:spTgt spid="74"/>
                                        </p:tgtEl>
                                        <p:attrNameLst>
                                          <p:attrName>ppt_x</p:attrName>
                                        </p:attrNameLst>
                                      </p:cBhvr>
                                      <p:tavLst>
                                        <p:tav tm="0">
                                          <p:val>
                                            <p:strVal val="#ppt_x"/>
                                          </p:val>
                                        </p:tav>
                                        <p:tav tm="100000">
                                          <p:val>
                                            <p:strVal val="#ppt_x"/>
                                          </p:val>
                                        </p:tav>
                                      </p:tavLst>
                                    </p:anim>
                                    <p:anim calcmode="lin" valueType="num">
                                      <p:cBhvr additive="base">
                                        <p:cTn id="28" dur="500" fill="hold"/>
                                        <p:tgtEl>
                                          <p:spTgt spid="7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additive="base">
                                        <p:cTn id="31" dur="500" fill="hold"/>
                                        <p:tgtEl>
                                          <p:spTgt spid="76"/>
                                        </p:tgtEl>
                                        <p:attrNameLst>
                                          <p:attrName>ppt_x</p:attrName>
                                        </p:attrNameLst>
                                      </p:cBhvr>
                                      <p:tavLst>
                                        <p:tav tm="0">
                                          <p:val>
                                            <p:strVal val="#ppt_x"/>
                                          </p:val>
                                        </p:tav>
                                        <p:tav tm="100000">
                                          <p:val>
                                            <p:strVal val="#ppt_x"/>
                                          </p:val>
                                        </p:tav>
                                      </p:tavLst>
                                    </p:anim>
                                    <p:anim calcmode="lin" valueType="num">
                                      <p:cBhvr additive="base">
                                        <p:cTn id="32" dur="500" fill="hold"/>
                                        <p:tgtEl>
                                          <p:spTgt spid="76"/>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75"/>
                                        </p:tgtEl>
                                        <p:attrNameLst>
                                          <p:attrName>style.visibility</p:attrName>
                                        </p:attrNameLst>
                                      </p:cBhvr>
                                      <p:to>
                                        <p:strVal val="visible"/>
                                      </p:to>
                                    </p:set>
                                    <p:anim calcmode="lin" valueType="num">
                                      <p:cBhvr additive="base">
                                        <p:cTn id="35" dur="500" fill="hold"/>
                                        <p:tgtEl>
                                          <p:spTgt spid="75"/>
                                        </p:tgtEl>
                                        <p:attrNameLst>
                                          <p:attrName>ppt_x</p:attrName>
                                        </p:attrNameLst>
                                      </p:cBhvr>
                                      <p:tavLst>
                                        <p:tav tm="0">
                                          <p:val>
                                            <p:strVal val="#ppt_x"/>
                                          </p:val>
                                        </p:tav>
                                        <p:tav tm="100000">
                                          <p:val>
                                            <p:strVal val="#ppt_x"/>
                                          </p:val>
                                        </p:tav>
                                      </p:tavLst>
                                    </p:anim>
                                    <p:anim calcmode="lin" valueType="num">
                                      <p:cBhvr additive="base">
                                        <p:cTn id="36" dur="500" fill="hold"/>
                                        <p:tgtEl>
                                          <p:spTgt spid="75"/>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86"/>
                                        </p:tgtEl>
                                        <p:attrNameLst>
                                          <p:attrName>style.visibility</p:attrName>
                                        </p:attrNameLst>
                                      </p:cBhvr>
                                      <p:to>
                                        <p:strVal val="visible"/>
                                      </p:to>
                                    </p:set>
                                    <p:anim calcmode="lin" valueType="num">
                                      <p:cBhvr additive="base">
                                        <p:cTn id="41" dur="500" fill="hold"/>
                                        <p:tgtEl>
                                          <p:spTgt spid="86"/>
                                        </p:tgtEl>
                                        <p:attrNameLst>
                                          <p:attrName>ppt_x</p:attrName>
                                        </p:attrNameLst>
                                      </p:cBhvr>
                                      <p:tavLst>
                                        <p:tav tm="0">
                                          <p:val>
                                            <p:strVal val="#ppt_x"/>
                                          </p:val>
                                        </p:tav>
                                        <p:tav tm="100000">
                                          <p:val>
                                            <p:strVal val="#ppt_x"/>
                                          </p:val>
                                        </p:tav>
                                      </p:tavLst>
                                    </p:anim>
                                    <p:anim calcmode="lin" valueType="num">
                                      <p:cBhvr additive="base">
                                        <p:cTn id="42" dur="500" fill="hold"/>
                                        <p:tgtEl>
                                          <p:spTgt spid="8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88"/>
                                        </p:tgtEl>
                                        <p:attrNameLst>
                                          <p:attrName>style.visibility</p:attrName>
                                        </p:attrNameLst>
                                      </p:cBhvr>
                                      <p:to>
                                        <p:strVal val="visible"/>
                                      </p:to>
                                    </p:set>
                                    <p:anim calcmode="lin" valueType="num">
                                      <p:cBhvr additive="base">
                                        <p:cTn id="45" dur="500" fill="hold"/>
                                        <p:tgtEl>
                                          <p:spTgt spid="88"/>
                                        </p:tgtEl>
                                        <p:attrNameLst>
                                          <p:attrName>ppt_x</p:attrName>
                                        </p:attrNameLst>
                                      </p:cBhvr>
                                      <p:tavLst>
                                        <p:tav tm="0">
                                          <p:val>
                                            <p:strVal val="#ppt_x"/>
                                          </p:val>
                                        </p:tav>
                                        <p:tav tm="100000">
                                          <p:val>
                                            <p:strVal val="#ppt_x"/>
                                          </p:val>
                                        </p:tav>
                                      </p:tavLst>
                                    </p:anim>
                                    <p:anim calcmode="lin" valueType="num">
                                      <p:cBhvr additive="base">
                                        <p:cTn id="46" dur="500" fill="hold"/>
                                        <p:tgtEl>
                                          <p:spTgt spid="88"/>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87"/>
                                        </p:tgtEl>
                                        <p:attrNameLst>
                                          <p:attrName>style.visibility</p:attrName>
                                        </p:attrNameLst>
                                      </p:cBhvr>
                                      <p:to>
                                        <p:strVal val="visible"/>
                                      </p:to>
                                    </p:set>
                                    <p:anim calcmode="lin" valueType="num">
                                      <p:cBhvr additive="base">
                                        <p:cTn id="49" dur="500" fill="hold"/>
                                        <p:tgtEl>
                                          <p:spTgt spid="87"/>
                                        </p:tgtEl>
                                        <p:attrNameLst>
                                          <p:attrName>ppt_x</p:attrName>
                                        </p:attrNameLst>
                                      </p:cBhvr>
                                      <p:tavLst>
                                        <p:tav tm="0">
                                          <p:val>
                                            <p:strVal val="#ppt_x"/>
                                          </p:val>
                                        </p:tav>
                                        <p:tav tm="100000">
                                          <p:val>
                                            <p:strVal val="#ppt_x"/>
                                          </p:val>
                                        </p:tav>
                                      </p:tavLst>
                                    </p:anim>
                                    <p:anim calcmode="lin" valueType="num">
                                      <p:cBhvr additive="base">
                                        <p:cTn id="50" dur="500" fill="hold"/>
                                        <p:tgtEl>
                                          <p:spTgt spid="87"/>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89"/>
                                        </p:tgtEl>
                                        <p:attrNameLst>
                                          <p:attrName>style.visibility</p:attrName>
                                        </p:attrNameLst>
                                      </p:cBhvr>
                                      <p:to>
                                        <p:strVal val="visible"/>
                                      </p:to>
                                    </p:set>
                                    <p:anim calcmode="lin" valueType="num">
                                      <p:cBhvr additive="base">
                                        <p:cTn id="55" dur="500" fill="hold"/>
                                        <p:tgtEl>
                                          <p:spTgt spid="89"/>
                                        </p:tgtEl>
                                        <p:attrNameLst>
                                          <p:attrName>ppt_x</p:attrName>
                                        </p:attrNameLst>
                                      </p:cBhvr>
                                      <p:tavLst>
                                        <p:tav tm="0">
                                          <p:val>
                                            <p:strVal val="#ppt_x"/>
                                          </p:val>
                                        </p:tav>
                                        <p:tav tm="100000">
                                          <p:val>
                                            <p:strVal val="#ppt_x"/>
                                          </p:val>
                                        </p:tav>
                                      </p:tavLst>
                                    </p:anim>
                                    <p:anim calcmode="lin" valueType="num">
                                      <p:cBhvr additive="base">
                                        <p:cTn id="56" dur="500" fill="hold"/>
                                        <p:tgtEl>
                                          <p:spTgt spid="89"/>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91"/>
                                        </p:tgtEl>
                                        <p:attrNameLst>
                                          <p:attrName>style.visibility</p:attrName>
                                        </p:attrNameLst>
                                      </p:cBhvr>
                                      <p:to>
                                        <p:strVal val="visible"/>
                                      </p:to>
                                    </p:set>
                                    <p:anim calcmode="lin" valueType="num">
                                      <p:cBhvr additive="base">
                                        <p:cTn id="59" dur="500" fill="hold"/>
                                        <p:tgtEl>
                                          <p:spTgt spid="91"/>
                                        </p:tgtEl>
                                        <p:attrNameLst>
                                          <p:attrName>ppt_x</p:attrName>
                                        </p:attrNameLst>
                                      </p:cBhvr>
                                      <p:tavLst>
                                        <p:tav tm="0">
                                          <p:val>
                                            <p:strVal val="#ppt_x"/>
                                          </p:val>
                                        </p:tav>
                                        <p:tav tm="100000">
                                          <p:val>
                                            <p:strVal val="#ppt_x"/>
                                          </p:val>
                                        </p:tav>
                                      </p:tavLst>
                                    </p:anim>
                                    <p:anim calcmode="lin" valueType="num">
                                      <p:cBhvr additive="base">
                                        <p:cTn id="60" dur="500" fill="hold"/>
                                        <p:tgtEl>
                                          <p:spTgt spid="91"/>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90"/>
                                        </p:tgtEl>
                                        <p:attrNameLst>
                                          <p:attrName>style.visibility</p:attrName>
                                        </p:attrNameLst>
                                      </p:cBhvr>
                                      <p:to>
                                        <p:strVal val="visible"/>
                                      </p:to>
                                    </p:set>
                                    <p:anim calcmode="lin" valueType="num">
                                      <p:cBhvr additive="base">
                                        <p:cTn id="63" dur="500" fill="hold"/>
                                        <p:tgtEl>
                                          <p:spTgt spid="90"/>
                                        </p:tgtEl>
                                        <p:attrNameLst>
                                          <p:attrName>ppt_x</p:attrName>
                                        </p:attrNameLst>
                                      </p:cBhvr>
                                      <p:tavLst>
                                        <p:tav tm="0">
                                          <p:val>
                                            <p:strVal val="#ppt_x"/>
                                          </p:val>
                                        </p:tav>
                                        <p:tav tm="100000">
                                          <p:val>
                                            <p:strVal val="#ppt_x"/>
                                          </p:val>
                                        </p:tav>
                                      </p:tavLst>
                                    </p:anim>
                                    <p:anim calcmode="lin" valueType="num">
                                      <p:cBhvr additive="base">
                                        <p:cTn id="64" dur="500" fill="hold"/>
                                        <p:tgtEl>
                                          <p:spTgt spid="90"/>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fill="hold"/>
                                        <p:tgtEl>
                                          <p:spTgt spid="92"/>
                                        </p:tgtEl>
                                        <p:attrNameLst>
                                          <p:attrName>ppt_x</p:attrName>
                                        </p:attrNameLst>
                                      </p:cBhvr>
                                      <p:tavLst>
                                        <p:tav tm="0">
                                          <p:val>
                                            <p:strVal val="#ppt_x"/>
                                          </p:val>
                                        </p:tav>
                                        <p:tav tm="100000">
                                          <p:val>
                                            <p:strVal val="#ppt_x"/>
                                          </p:val>
                                        </p:tav>
                                      </p:tavLst>
                                    </p:anim>
                                    <p:anim calcmode="lin" valueType="num">
                                      <p:cBhvr additive="base">
                                        <p:cTn id="70" dur="500" fill="hold"/>
                                        <p:tgtEl>
                                          <p:spTgt spid="92"/>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94"/>
                                        </p:tgtEl>
                                        <p:attrNameLst>
                                          <p:attrName>style.visibility</p:attrName>
                                        </p:attrNameLst>
                                      </p:cBhvr>
                                      <p:to>
                                        <p:strVal val="visible"/>
                                      </p:to>
                                    </p:set>
                                    <p:anim calcmode="lin" valueType="num">
                                      <p:cBhvr additive="base">
                                        <p:cTn id="73" dur="500" fill="hold"/>
                                        <p:tgtEl>
                                          <p:spTgt spid="94"/>
                                        </p:tgtEl>
                                        <p:attrNameLst>
                                          <p:attrName>ppt_x</p:attrName>
                                        </p:attrNameLst>
                                      </p:cBhvr>
                                      <p:tavLst>
                                        <p:tav tm="0">
                                          <p:val>
                                            <p:strVal val="#ppt_x"/>
                                          </p:val>
                                        </p:tav>
                                        <p:tav tm="100000">
                                          <p:val>
                                            <p:strVal val="#ppt_x"/>
                                          </p:val>
                                        </p:tav>
                                      </p:tavLst>
                                    </p:anim>
                                    <p:anim calcmode="lin" valueType="num">
                                      <p:cBhvr additive="base">
                                        <p:cTn id="74" dur="500" fill="hold"/>
                                        <p:tgtEl>
                                          <p:spTgt spid="94"/>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93"/>
                                        </p:tgtEl>
                                        <p:attrNameLst>
                                          <p:attrName>style.visibility</p:attrName>
                                        </p:attrNameLst>
                                      </p:cBhvr>
                                      <p:to>
                                        <p:strVal val="visible"/>
                                      </p:to>
                                    </p:set>
                                    <p:anim calcmode="lin" valueType="num">
                                      <p:cBhvr additive="base">
                                        <p:cTn id="77" dur="500" fill="hold"/>
                                        <p:tgtEl>
                                          <p:spTgt spid="93"/>
                                        </p:tgtEl>
                                        <p:attrNameLst>
                                          <p:attrName>ppt_x</p:attrName>
                                        </p:attrNameLst>
                                      </p:cBhvr>
                                      <p:tavLst>
                                        <p:tav tm="0">
                                          <p:val>
                                            <p:strVal val="#ppt_x"/>
                                          </p:val>
                                        </p:tav>
                                        <p:tav tm="100000">
                                          <p:val>
                                            <p:strVal val="#ppt_x"/>
                                          </p:val>
                                        </p:tav>
                                      </p:tavLst>
                                    </p:anim>
                                    <p:anim calcmode="lin" valueType="num">
                                      <p:cBhvr additive="base">
                                        <p:cTn id="78" dur="500" fill="hold"/>
                                        <p:tgtEl>
                                          <p:spTgt spid="93"/>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grpId="0" nodeType="click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additive="base">
                                        <p:cTn id="83" dur="500" fill="hold"/>
                                        <p:tgtEl>
                                          <p:spTgt spid="95"/>
                                        </p:tgtEl>
                                        <p:attrNameLst>
                                          <p:attrName>ppt_x</p:attrName>
                                        </p:attrNameLst>
                                      </p:cBhvr>
                                      <p:tavLst>
                                        <p:tav tm="0">
                                          <p:val>
                                            <p:strVal val="#ppt_x"/>
                                          </p:val>
                                        </p:tav>
                                        <p:tav tm="100000">
                                          <p:val>
                                            <p:strVal val="#ppt_x"/>
                                          </p:val>
                                        </p:tav>
                                      </p:tavLst>
                                    </p:anim>
                                    <p:anim calcmode="lin" valueType="num">
                                      <p:cBhvr additive="base">
                                        <p:cTn id="84" dur="500" fill="hold"/>
                                        <p:tgtEl>
                                          <p:spTgt spid="9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97"/>
                                        </p:tgtEl>
                                        <p:attrNameLst>
                                          <p:attrName>style.visibility</p:attrName>
                                        </p:attrNameLst>
                                      </p:cBhvr>
                                      <p:to>
                                        <p:strVal val="visible"/>
                                      </p:to>
                                    </p:set>
                                    <p:anim calcmode="lin" valueType="num">
                                      <p:cBhvr additive="base">
                                        <p:cTn id="87" dur="500" fill="hold"/>
                                        <p:tgtEl>
                                          <p:spTgt spid="97"/>
                                        </p:tgtEl>
                                        <p:attrNameLst>
                                          <p:attrName>ppt_x</p:attrName>
                                        </p:attrNameLst>
                                      </p:cBhvr>
                                      <p:tavLst>
                                        <p:tav tm="0">
                                          <p:val>
                                            <p:strVal val="#ppt_x"/>
                                          </p:val>
                                        </p:tav>
                                        <p:tav tm="100000">
                                          <p:val>
                                            <p:strVal val="#ppt_x"/>
                                          </p:val>
                                        </p:tav>
                                      </p:tavLst>
                                    </p:anim>
                                    <p:anim calcmode="lin" valueType="num">
                                      <p:cBhvr additive="base">
                                        <p:cTn id="88" dur="500" fill="hold"/>
                                        <p:tgtEl>
                                          <p:spTgt spid="97"/>
                                        </p:tgtEl>
                                        <p:attrNameLst>
                                          <p:attrName>ppt_y</p:attrName>
                                        </p:attrNameLst>
                                      </p:cBhvr>
                                      <p:tavLst>
                                        <p:tav tm="0">
                                          <p:val>
                                            <p:strVal val="1+#ppt_h/2"/>
                                          </p:val>
                                        </p:tav>
                                        <p:tav tm="100000">
                                          <p:val>
                                            <p:strVal val="#ppt_y"/>
                                          </p:val>
                                        </p:tav>
                                      </p:tavLst>
                                    </p:anim>
                                  </p:childTnLst>
                                </p:cTn>
                              </p:par>
                              <p:par>
                                <p:cTn id="89" presetID="2" presetClass="entr" presetSubtype="4" fill="hold" nodeType="withEffect">
                                  <p:stCondLst>
                                    <p:cond delay="0"/>
                                  </p:stCondLst>
                                  <p:childTnLst>
                                    <p:set>
                                      <p:cBhvr>
                                        <p:cTn id="90" dur="1" fill="hold">
                                          <p:stCondLst>
                                            <p:cond delay="0"/>
                                          </p:stCondLst>
                                        </p:cTn>
                                        <p:tgtEl>
                                          <p:spTgt spid="96"/>
                                        </p:tgtEl>
                                        <p:attrNameLst>
                                          <p:attrName>style.visibility</p:attrName>
                                        </p:attrNameLst>
                                      </p:cBhvr>
                                      <p:to>
                                        <p:strVal val="visible"/>
                                      </p:to>
                                    </p:set>
                                    <p:anim calcmode="lin" valueType="num">
                                      <p:cBhvr additive="base">
                                        <p:cTn id="91" dur="500" fill="hold"/>
                                        <p:tgtEl>
                                          <p:spTgt spid="96"/>
                                        </p:tgtEl>
                                        <p:attrNameLst>
                                          <p:attrName>ppt_x</p:attrName>
                                        </p:attrNameLst>
                                      </p:cBhvr>
                                      <p:tavLst>
                                        <p:tav tm="0">
                                          <p:val>
                                            <p:strVal val="#ppt_x"/>
                                          </p:val>
                                        </p:tav>
                                        <p:tav tm="100000">
                                          <p:val>
                                            <p:strVal val="#ppt_x"/>
                                          </p:val>
                                        </p:tav>
                                      </p:tavLst>
                                    </p:anim>
                                    <p:anim calcmode="lin" valueType="num">
                                      <p:cBhvr additive="base">
                                        <p:cTn id="92" dur="500" fill="hold"/>
                                        <p:tgtEl>
                                          <p:spTgt spid="96"/>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nodeType="clickEffect">
                                  <p:stCondLst>
                                    <p:cond delay="0"/>
                                  </p:stCondLst>
                                  <p:childTnLst>
                                    <p:set>
                                      <p:cBhvr>
                                        <p:cTn id="96" dur="1" fill="hold">
                                          <p:stCondLst>
                                            <p:cond delay="0"/>
                                          </p:stCondLst>
                                        </p:cTn>
                                        <p:tgtEl>
                                          <p:spTgt spid="26"/>
                                        </p:tgtEl>
                                        <p:attrNameLst>
                                          <p:attrName>style.visibility</p:attrName>
                                        </p:attrNameLst>
                                      </p:cBhvr>
                                      <p:to>
                                        <p:strVal val="visible"/>
                                      </p:to>
                                    </p:set>
                                    <p:anim calcmode="lin" valueType="num">
                                      <p:cBhvr additive="base">
                                        <p:cTn id="97" dur="500" fill="hold"/>
                                        <p:tgtEl>
                                          <p:spTgt spid="26"/>
                                        </p:tgtEl>
                                        <p:attrNameLst>
                                          <p:attrName>ppt_x</p:attrName>
                                        </p:attrNameLst>
                                      </p:cBhvr>
                                      <p:tavLst>
                                        <p:tav tm="0">
                                          <p:val>
                                            <p:strVal val="#ppt_x"/>
                                          </p:val>
                                        </p:tav>
                                        <p:tav tm="100000">
                                          <p:val>
                                            <p:strVal val="#ppt_x"/>
                                          </p:val>
                                        </p:tav>
                                      </p:tavLst>
                                    </p:anim>
                                    <p:anim calcmode="lin" valueType="num">
                                      <p:cBhvr additive="base">
                                        <p:cTn id="9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nodeType="clickEffect">
                                  <p:stCondLst>
                                    <p:cond delay="0"/>
                                  </p:stCondLst>
                                  <p:childTnLst>
                                    <p:set>
                                      <p:cBhvr>
                                        <p:cTn id="102" dur="1" fill="hold">
                                          <p:stCondLst>
                                            <p:cond delay="0"/>
                                          </p:stCondLst>
                                        </p:cTn>
                                        <p:tgtEl>
                                          <p:spTgt spid="104"/>
                                        </p:tgtEl>
                                        <p:attrNameLst>
                                          <p:attrName>style.visibility</p:attrName>
                                        </p:attrNameLst>
                                      </p:cBhvr>
                                      <p:to>
                                        <p:strVal val="visible"/>
                                      </p:to>
                                    </p:set>
                                    <p:anim calcmode="lin" valueType="num">
                                      <p:cBhvr additive="base">
                                        <p:cTn id="103" dur="500" fill="hold"/>
                                        <p:tgtEl>
                                          <p:spTgt spid="104"/>
                                        </p:tgtEl>
                                        <p:attrNameLst>
                                          <p:attrName>ppt_x</p:attrName>
                                        </p:attrNameLst>
                                      </p:cBhvr>
                                      <p:tavLst>
                                        <p:tav tm="0">
                                          <p:val>
                                            <p:strVal val="#ppt_x"/>
                                          </p:val>
                                        </p:tav>
                                        <p:tav tm="100000">
                                          <p:val>
                                            <p:strVal val="#ppt_x"/>
                                          </p:val>
                                        </p:tav>
                                      </p:tavLst>
                                    </p:anim>
                                    <p:anim calcmode="lin" valueType="num">
                                      <p:cBhvr additive="base">
                                        <p:cTn id="104" dur="500" fill="hold"/>
                                        <p:tgtEl>
                                          <p:spTgt spid="104"/>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nodeType="clickEffect">
                                  <p:stCondLst>
                                    <p:cond delay="0"/>
                                  </p:stCondLst>
                                  <p:childTnLst>
                                    <p:set>
                                      <p:cBhvr>
                                        <p:cTn id="108" dur="1" fill="hold">
                                          <p:stCondLst>
                                            <p:cond delay="0"/>
                                          </p:stCondLst>
                                        </p:cTn>
                                        <p:tgtEl>
                                          <p:spTgt spid="101"/>
                                        </p:tgtEl>
                                        <p:attrNameLst>
                                          <p:attrName>style.visibility</p:attrName>
                                        </p:attrNameLst>
                                      </p:cBhvr>
                                      <p:to>
                                        <p:strVal val="visible"/>
                                      </p:to>
                                    </p:set>
                                    <p:anim calcmode="lin" valueType="num">
                                      <p:cBhvr additive="base">
                                        <p:cTn id="109" dur="500" fill="hold"/>
                                        <p:tgtEl>
                                          <p:spTgt spid="101"/>
                                        </p:tgtEl>
                                        <p:attrNameLst>
                                          <p:attrName>ppt_x</p:attrName>
                                        </p:attrNameLst>
                                      </p:cBhvr>
                                      <p:tavLst>
                                        <p:tav tm="0">
                                          <p:val>
                                            <p:strVal val="#ppt_x"/>
                                          </p:val>
                                        </p:tav>
                                        <p:tav tm="100000">
                                          <p:val>
                                            <p:strVal val="#ppt_x"/>
                                          </p:val>
                                        </p:tav>
                                      </p:tavLst>
                                    </p:anim>
                                    <p:anim calcmode="lin" valueType="num">
                                      <p:cBhvr additive="base">
                                        <p:cTn id="110" dur="500" fill="hold"/>
                                        <p:tgtEl>
                                          <p:spTgt spid="10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71" grpId="0"/>
      <p:bldP spid="73" grpId="0"/>
      <p:bldP spid="74" grpId="0"/>
      <p:bldP spid="76" grpId="0"/>
      <p:bldP spid="86" grpId="0"/>
      <p:bldP spid="88" grpId="0"/>
      <p:bldP spid="89" grpId="0"/>
      <p:bldP spid="91" grpId="0"/>
      <p:bldP spid="92" grpId="0"/>
      <p:bldP spid="94" grpId="0"/>
      <p:bldP spid="95" grpId="0"/>
      <p:bldP spid="9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تعلم الطلاب السبورة الصف, صف دراسي, التعليم, كرتون PNG والمتجهات للتحميل  مجانا"/>
          <p:cNvPicPr>
            <a:picLocks noChangeAspect="1" noChangeArrowheads="1"/>
          </p:cNvPicPr>
          <p:nvPr/>
        </p:nvPicPr>
        <p:blipFill rotWithShape="1">
          <a:blip r:embed="rId3"/>
          <a:srcRect l="2486" t="16837" b="16326"/>
          <a:stretch/>
        </p:blipFill>
        <p:spPr bwMode="auto">
          <a:xfrm>
            <a:off x="78041" y="111870"/>
            <a:ext cx="12113959" cy="6746130"/>
          </a:xfrm>
          <a:prstGeom prst="rect">
            <a:avLst/>
          </a:prstGeom>
          <a:ln w="228600" cap="sq" cmpd="thickThin">
            <a:solidFill>
              <a:srgbClr val="000000"/>
            </a:solidFill>
            <a:prstDash val="solid"/>
            <a:miter lim="800000"/>
          </a:ln>
          <a:effectLst>
            <a:innerShdw blurRad="76200">
              <a:srgbClr val="000000"/>
            </a:innerShdw>
          </a:effectLst>
        </p:spPr>
      </p:pic>
      <p:sp>
        <p:nvSpPr>
          <p:cNvPr id="4" name="مستطيل 3"/>
          <p:cNvSpPr/>
          <p:nvPr/>
        </p:nvSpPr>
        <p:spPr>
          <a:xfrm>
            <a:off x="283028" y="1622887"/>
            <a:ext cx="7659189" cy="1862048"/>
          </a:xfrm>
          <a:prstGeom prst="rect">
            <a:avLst/>
          </a:prstGeom>
        </p:spPr>
        <p:txBody>
          <a:bodyPr wrap="square">
            <a:spAutoFit/>
          </a:bodyPr>
          <a:lstStyle/>
          <a:p>
            <a:pPr algn="ctr"/>
            <a:r>
              <a:rPr lang="ar-SA" sz="11500" b="1" dirty="0" smtClean="0">
                <a:ln w="22225">
                  <a:solidFill>
                    <a:schemeClr val="accent2"/>
                  </a:solidFill>
                  <a:prstDash val="solid"/>
                </a:ln>
                <a:solidFill>
                  <a:schemeClr val="accent2">
                    <a:lumMod val="40000"/>
                    <a:lumOff val="60000"/>
                  </a:schemeClr>
                </a:solidFill>
                <a:latin typeface="Noto Naskh Arabic UI"/>
              </a:rPr>
              <a:t>هَيّا نٌشاهِدُ مَعاً  </a:t>
            </a:r>
            <a:endParaRPr lang="en-US" sz="11500" dirty="0"/>
          </a:p>
        </p:txBody>
      </p:sp>
      <p:grpSp>
        <p:nvGrpSpPr>
          <p:cNvPr id="5" name="مجموعة 4"/>
          <p:cNvGrpSpPr/>
          <p:nvPr/>
        </p:nvGrpSpPr>
        <p:grpSpPr>
          <a:xfrm>
            <a:off x="561703" y="5381897"/>
            <a:ext cx="3252651" cy="1371600"/>
            <a:chOff x="561703" y="5381897"/>
            <a:chExt cx="3252651" cy="1371600"/>
          </a:xfrm>
        </p:grpSpPr>
        <p:sp>
          <p:nvSpPr>
            <p:cNvPr id="6" name="سهم إلى اليمين 5"/>
            <p:cNvSpPr/>
            <p:nvPr/>
          </p:nvSpPr>
          <p:spPr>
            <a:xfrm>
              <a:off x="561703" y="5381897"/>
              <a:ext cx="3252651" cy="1371600"/>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مربع نص 6"/>
            <p:cNvSpPr txBox="1"/>
            <p:nvPr/>
          </p:nvSpPr>
          <p:spPr>
            <a:xfrm>
              <a:off x="1071154" y="5741125"/>
              <a:ext cx="1894114" cy="707886"/>
            </a:xfrm>
            <a:prstGeom prst="rect">
              <a:avLst/>
            </a:prstGeom>
            <a:noFill/>
          </p:spPr>
          <p:txBody>
            <a:bodyPr wrap="square" rtlCol="0">
              <a:spAutoFit/>
            </a:bodyPr>
            <a:lstStyle/>
            <a:p>
              <a:pPr algn="ctr"/>
              <a:r>
                <a:rPr lang="ar-SA" sz="4000" dirty="0" smtClean="0">
                  <a:hlinkClick r:id="rId4" action="ppaction://hlinksldjump"/>
                </a:rPr>
                <a:t>رجــــوع</a:t>
              </a:r>
              <a:endParaRPr lang="en-US" sz="4000" dirty="0"/>
            </a:p>
          </p:txBody>
        </p:sp>
      </p:grpSp>
    </p:spTree>
    <p:extLst>
      <p:ext uri="{BB962C8B-B14F-4D97-AF65-F5344CB8AC3E}">
        <p14:creationId xmlns:p14="http://schemas.microsoft.com/office/powerpoint/2010/main" val="3193891429"/>
      </p:ext>
    </p:extLst>
  </p:cSld>
  <p:clrMapOvr>
    <a:masterClrMapping/>
  </p:clrMapOvr>
  <mc:AlternateContent xmlns:mc="http://schemas.openxmlformats.org/markup-compatibility/2006" xmlns:p14="http://schemas.microsoft.com/office/powerpoint/2010/main">
    <mc:Choice Requires="p14">
      <p:transition spd="slow" p14:dur="1200">
        <p14:flip dir="l"/>
        <p:sndAc>
          <p:stSnd>
            <p:snd r:embed="rId2" name="chimes.wav"/>
          </p:stSnd>
        </p:sndAc>
      </p:transition>
    </mc:Choice>
    <mc:Fallback xmlns="">
      <p:transition spd="slow">
        <p:fade/>
        <p:sndAc>
          <p:stSnd>
            <p:snd r:embed="rId5" name="chimes.wav"/>
          </p:stSnd>
        </p:sndAc>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39" y="0"/>
            <a:ext cx="12192000" cy="6858000"/>
          </a:xfrm>
          <a:prstGeom prst="rect">
            <a:avLst/>
          </a:prstGeom>
        </p:spPr>
      </p:pic>
      <p:sp>
        <p:nvSpPr>
          <p:cNvPr id="3" name="مستطيل 2"/>
          <p:cNvSpPr/>
          <p:nvPr/>
        </p:nvSpPr>
        <p:spPr>
          <a:xfrm>
            <a:off x="647113" y="801650"/>
            <a:ext cx="11029071" cy="2123658"/>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ar-SA" sz="6600" b="1" dirty="0" smtClean="0">
                <a:ln/>
                <a:solidFill>
                  <a:schemeClr val="accent4"/>
                </a:solidFill>
              </a:rPr>
              <a:t>نشاهد معا الفيديو</a:t>
            </a:r>
          </a:p>
          <a:p>
            <a:pPr algn="ctr"/>
            <a:r>
              <a:rPr lang="ar-SA" sz="6600" b="1" dirty="0" smtClean="0">
                <a:ln/>
                <a:solidFill>
                  <a:schemeClr val="accent4"/>
                </a:solidFill>
              </a:rPr>
              <a:t>  </a:t>
            </a:r>
            <a:r>
              <a:rPr lang="ar-SA" sz="6600" b="1" cap="none" spc="0" dirty="0" smtClean="0">
                <a:ln/>
                <a:solidFill>
                  <a:schemeClr val="accent4"/>
                </a:solidFill>
                <a:effectLst/>
              </a:rPr>
              <a:t> </a:t>
            </a:r>
            <a:endParaRPr lang="ar-SA" sz="6600" b="1" cap="none" spc="0" dirty="0">
              <a:ln/>
              <a:solidFill>
                <a:schemeClr val="accent4"/>
              </a:solidFill>
              <a:effectLst/>
            </a:endParaRPr>
          </a:p>
        </p:txBody>
      </p:sp>
      <p:sp>
        <p:nvSpPr>
          <p:cNvPr id="4" name="وسيلة شرح مع سهم إلى الأعلى 3">
            <a:hlinkClick r:id="rId4"/>
          </p:cNvPr>
          <p:cNvSpPr/>
          <p:nvPr/>
        </p:nvSpPr>
        <p:spPr>
          <a:xfrm>
            <a:off x="4318533" y="2245896"/>
            <a:ext cx="3737811" cy="2887578"/>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6000" b="1" dirty="0" smtClean="0">
                <a:latin typeface="Traditional Arabic" pitchFamily="18" charset="-78"/>
                <a:cs typeface="Traditional Arabic" pitchFamily="18" charset="-78"/>
              </a:rPr>
              <a:t>اضغط هنا</a:t>
            </a:r>
            <a:endParaRPr lang="ar-SA" sz="6000" b="1" dirty="0">
              <a:latin typeface="Traditional Arabic" pitchFamily="18" charset="-78"/>
              <a:cs typeface="Traditional Arabic" pitchFamily="18" charset="-78"/>
            </a:endParaRPr>
          </a:p>
        </p:txBody>
      </p:sp>
    </p:spTree>
    <p:extLst>
      <p:ext uri="{BB962C8B-B14F-4D97-AF65-F5344CB8AC3E}">
        <p14:creationId xmlns:p14="http://schemas.microsoft.com/office/powerpoint/2010/main" val="4182862748"/>
      </p:ext>
    </p:extLst>
  </p:cSld>
  <p:clrMapOvr>
    <a:masterClrMapping/>
  </p:clrMapOvr>
  <mc:AlternateContent xmlns:mc="http://schemas.openxmlformats.org/markup-compatibility/2006" xmlns:p14="http://schemas.microsoft.com/office/powerpoint/2010/main">
    <mc:Choice Requires="p14">
      <p:transition spd="slow" p14:dur="1200">
        <p14:flip dir="l"/>
        <p:sndAc>
          <p:stSnd>
            <p:snd r:embed="rId2" name="chimes.wav"/>
          </p:stSnd>
        </p:sndAc>
      </p:transition>
    </mc:Choice>
    <mc:Fallback xmlns="">
      <p:transition spd="slow">
        <p:fade/>
        <p:sndAc>
          <p:stSnd>
            <p:snd r:embed="rId5" name="chimes.wav"/>
          </p:stSnd>
        </p:sndAc>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تعلم الطلاب السبورة الصف, صف دراسي, التعليم, كرتون PNG والمتجهات للتحميل  مجانا"/>
          <p:cNvPicPr>
            <a:picLocks noChangeAspect="1" noChangeArrowheads="1"/>
          </p:cNvPicPr>
          <p:nvPr/>
        </p:nvPicPr>
        <p:blipFill rotWithShape="1">
          <a:blip r:embed="rId3"/>
          <a:srcRect l="2486" t="16837" b="16326"/>
          <a:stretch/>
        </p:blipFill>
        <p:spPr bwMode="auto">
          <a:xfrm>
            <a:off x="78041" y="111870"/>
            <a:ext cx="12113959" cy="6746130"/>
          </a:xfrm>
          <a:prstGeom prst="rect">
            <a:avLst/>
          </a:prstGeom>
          <a:ln w="228600" cap="sq" cmpd="thickThin">
            <a:solidFill>
              <a:srgbClr val="000000"/>
            </a:solidFill>
            <a:prstDash val="solid"/>
            <a:miter lim="800000"/>
          </a:ln>
          <a:effectLst>
            <a:innerShdw blurRad="76200">
              <a:srgbClr val="000000"/>
            </a:innerShdw>
          </a:effectLst>
        </p:spPr>
      </p:pic>
      <p:sp>
        <p:nvSpPr>
          <p:cNvPr id="2" name="مستطيل 1"/>
          <p:cNvSpPr/>
          <p:nvPr/>
        </p:nvSpPr>
        <p:spPr>
          <a:xfrm>
            <a:off x="509451" y="1478168"/>
            <a:ext cx="6988629" cy="1569660"/>
          </a:xfrm>
          <a:prstGeom prst="rect">
            <a:avLst/>
          </a:prstGeom>
          <a:noFill/>
        </p:spPr>
        <p:txBody>
          <a:bodyPr wrap="square" lIns="91440" tIns="45720" rIns="91440" bIns="45720">
            <a:spAutoFit/>
          </a:bodyPr>
          <a:lstStyle/>
          <a:p>
            <a:pPr algn="ctr"/>
            <a:r>
              <a:rPr lang="ar-SA" sz="9600" b="1" dirty="0" smtClean="0">
                <a:ln w="22225">
                  <a:solidFill>
                    <a:schemeClr val="accent2"/>
                  </a:solidFill>
                  <a:prstDash val="solid"/>
                </a:ln>
                <a:solidFill>
                  <a:schemeClr val="accent2">
                    <a:lumMod val="40000"/>
                    <a:lumOff val="60000"/>
                  </a:schemeClr>
                </a:solidFill>
              </a:rPr>
              <a:t>تَدْريباتُ الْكِتاب</a:t>
            </a:r>
            <a:r>
              <a:rPr lang="ar-SA" sz="4800" b="1" dirty="0" smtClean="0">
                <a:ln w="22225">
                  <a:solidFill>
                    <a:schemeClr val="accent2"/>
                  </a:solidFill>
                  <a:prstDash val="solid"/>
                </a:ln>
                <a:solidFill>
                  <a:schemeClr val="accent2">
                    <a:lumMod val="40000"/>
                    <a:lumOff val="60000"/>
                  </a:schemeClr>
                </a:solidFill>
              </a:rPr>
              <a:t> </a:t>
            </a:r>
            <a:endParaRPr lang="ar-SA" sz="4800" b="1" cap="none" spc="0" dirty="0">
              <a:ln w="22225">
                <a:solidFill>
                  <a:schemeClr val="accent2"/>
                </a:solidFill>
                <a:prstDash val="solid"/>
              </a:ln>
              <a:solidFill>
                <a:schemeClr val="accent2">
                  <a:lumMod val="40000"/>
                  <a:lumOff val="60000"/>
                </a:schemeClr>
              </a:solidFill>
              <a:effectLst/>
            </a:endParaRPr>
          </a:p>
        </p:txBody>
      </p:sp>
      <p:grpSp>
        <p:nvGrpSpPr>
          <p:cNvPr id="4" name="مجموعة 3"/>
          <p:cNvGrpSpPr/>
          <p:nvPr/>
        </p:nvGrpSpPr>
        <p:grpSpPr>
          <a:xfrm>
            <a:off x="561703" y="5394960"/>
            <a:ext cx="3252651" cy="1371600"/>
            <a:chOff x="561703" y="5381897"/>
            <a:chExt cx="3252651" cy="1371600"/>
          </a:xfrm>
        </p:grpSpPr>
        <p:sp>
          <p:nvSpPr>
            <p:cNvPr id="5" name="سهم إلى اليمين 4"/>
            <p:cNvSpPr/>
            <p:nvPr/>
          </p:nvSpPr>
          <p:spPr>
            <a:xfrm>
              <a:off x="561703" y="5381897"/>
              <a:ext cx="3252651" cy="1371600"/>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مربع نص 5"/>
            <p:cNvSpPr txBox="1"/>
            <p:nvPr/>
          </p:nvSpPr>
          <p:spPr>
            <a:xfrm>
              <a:off x="1071154" y="5741125"/>
              <a:ext cx="1894114" cy="707886"/>
            </a:xfrm>
            <a:prstGeom prst="rect">
              <a:avLst/>
            </a:prstGeom>
            <a:noFill/>
          </p:spPr>
          <p:txBody>
            <a:bodyPr wrap="square" rtlCol="0">
              <a:spAutoFit/>
            </a:bodyPr>
            <a:lstStyle/>
            <a:p>
              <a:pPr algn="ctr"/>
              <a:r>
                <a:rPr lang="ar-SA" sz="4000" dirty="0" smtClean="0">
                  <a:hlinkClick r:id="rId4" action="ppaction://hlinksldjump"/>
                </a:rPr>
                <a:t>رجــــوع</a:t>
              </a:r>
              <a:endParaRPr lang="en-US" sz="4000" dirty="0"/>
            </a:p>
          </p:txBody>
        </p:sp>
      </p:grpSp>
    </p:spTree>
    <p:extLst>
      <p:ext uri="{BB962C8B-B14F-4D97-AF65-F5344CB8AC3E}">
        <p14:creationId xmlns:p14="http://schemas.microsoft.com/office/powerpoint/2010/main" val="121780236"/>
      </p:ext>
    </p:extLst>
  </p:cSld>
  <p:clrMapOvr>
    <a:masterClrMapping/>
  </p:clrMapOvr>
  <mc:AlternateContent xmlns:mc="http://schemas.openxmlformats.org/markup-compatibility/2006" xmlns:p14="http://schemas.microsoft.com/office/powerpoint/2010/main">
    <mc:Choice Requires="p14">
      <p:transition spd="slow" p14:dur="1200">
        <p14:flip dir="l"/>
        <p:sndAc>
          <p:stSnd>
            <p:snd r:embed="rId2" name="chimes.wav"/>
          </p:stSnd>
        </p:sndAc>
      </p:transition>
    </mc:Choice>
    <mc:Fallback xmlns="">
      <p:transition spd="slow">
        <p:fade/>
        <p:sndAc>
          <p:stSnd>
            <p:snd r:embed="rId5" name="chimes.wav"/>
          </p:stSnd>
        </p:sndAc>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6126"/>
            <a:ext cx="12192000" cy="6858000"/>
          </a:xfrm>
          <a:prstGeom prst="rect">
            <a:avLst/>
          </a:prstGeom>
        </p:spPr>
      </p:pic>
      <p:sp>
        <p:nvSpPr>
          <p:cNvPr id="4" name="مربع نص 3">
            <a:hlinkClick r:id="rId4"/>
          </p:cNvPr>
          <p:cNvSpPr txBox="1"/>
          <p:nvPr/>
        </p:nvSpPr>
        <p:spPr>
          <a:xfrm>
            <a:off x="6836225" y="418011"/>
            <a:ext cx="4127864" cy="1015663"/>
          </a:xfrm>
          <a:prstGeom prst="rect">
            <a:avLst/>
          </a:prstGeom>
          <a:noFill/>
        </p:spPr>
        <p:txBody>
          <a:bodyPr wrap="square" rtlCol="0">
            <a:spAutoFit/>
          </a:bodyPr>
          <a:lstStyle/>
          <a:p>
            <a:pPr algn="ctr"/>
            <a:r>
              <a:rPr lang="ar-SA" sz="6000" b="1" dirty="0" smtClean="0">
                <a:solidFill>
                  <a:srgbClr val="FFC000"/>
                </a:solidFill>
              </a:rPr>
              <a:t>تَدْريبُ الْكِتاب</a:t>
            </a:r>
            <a:endParaRPr lang="en-US" sz="6000" b="1" dirty="0">
              <a:solidFill>
                <a:srgbClr val="FFC000"/>
              </a:solidFill>
            </a:endParaRPr>
          </a:p>
        </p:txBody>
      </p: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7286" y="1227138"/>
            <a:ext cx="11633982" cy="5604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49082112"/>
      </p:ext>
    </p:extLst>
  </p:cSld>
  <p:clrMapOvr>
    <a:masterClrMapping/>
  </p:clrMapOvr>
  <mc:AlternateContent xmlns:mc="http://schemas.openxmlformats.org/markup-compatibility/2006" xmlns:p14="http://schemas.microsoft.com/office/powerpoint/2010/main">
    <mc:Choice Requires="p14">
      <p:transition spd="slow" p14:dur="1200">
        <p14:flip dir="l"/>
        <p:sndAc>
          <p:stSnd>
            <p:snd r:embed="rId2" name="chimes.wav"/>
          </p:stSnd>
        </p:sndAc>
      </p:transition>
    </mc:Choice>
    <mc:Fallback xmlns="">
      <p:transition spd="slow">
        <p:fade/>
        <p:sndAc>
          <p:stSnd>
            <p:snd r:embed="rId6" name="chimes.wav"/>
          </p:stSnd>
        </p:sndAc>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مربع نص 2"/>
          <p:cNvSpPr txBox="1"/>
          <p:nvPr/>
        </p:nvSpPr>
        <p:spPr>
          <a:xfrm>
            <a:off x="7541620" y="561703"/>
            <a:ext cx="4127864" cy="1015663"/>
          </a:xfrm>
          <a:prstGeom prst="rect">
            <a:avLst/>
          </a:prstGeom>
          <a:noFill/>
        </p:spPr>
        <p:txBody>
          <a:bodyPr wrap="square" rtlCol="0">
            <a:spAutoFit/>
          </a:bodyPr>
          <a:lstStyle/>
          <a:p>
            <a:pPr algn="ctr"/>
            <a:r>
              <a:rPr lang="ar-SA" sz="6000" b="1" dirty="0" smtClean="0">
                <a:solidFill>
                  <a:srgbClr val="FFC000"/>
                </a:solidFill>
              </a:rPr>
              <a:t>تَدْريبُ الْكِتاب</a:t>
            </a:r>
            <a:endParaRPr lang="en-US" sz="6000" b="1" dirty="0">
              <a:solidFill>
                <a:srgbClr val="FFC000"/>
              </a:solidFill>
            </a:endParaRPr>
          </a:p>
        </p:txBody>
      </p:sp>
      <p:pic>
        <p:nvPicPr>
          <p:cNvPr id="3075" name="Picture 3">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9829" y="1479550"/>
            <a:ext cx="11521440" cy="4864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24220347"/>
      </p:ext>
    </p:extLst>
  </p:cSld>
  <p:clrMapOvr>
    <a:masterClrMapping/>
  </p:clrMapOvr>
  <mc:AlternateContent xmlns:mc="http://schemas.openxmlformats.org/markup-compatibility/2006" xmlns:p14="http://schemas.microsoft.com/office/powerpoint/2010/main">
    <mc:Choice Requires="p14">
      <p:transition spd="slow" p14:dur="1200">
        <p14:flip dir="l"/>
        <p:sndAc>
          <p:stSnd>
            <p:snd r:embed="rId2" name="chimes.wav"/>
          </p:stSnd>
        </p:sndAc>
      </p:transition>
    </mc:Choice>
    <mc:Fallback xmlns="">
      <p:transition spd="slow">
        <p:fade/>
        <p:sndAc>
          <p:stSnd>
            <p:snd r:embed="rId6" name="chimes.wav"/>
          </p:stSnd>
        </p:sndAc>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تعلم الطلاب السبورة الصف, صف دراسي, التعليم, كرتون PNG والمتجهات للتحميل  مجانا"/>
          <p:cNvPicPr>
            <a:picLocks noChangeAspect="1" noChangeArrowheads="1"/>
          </p:cNvPicPr>
          <p:nvPr/>
        </p:nvPicPr>
        <p:blipFill rotWithShape="1">
          <a:blip r:embed="rId3"/>
          <a:srcRect l="2486" t="16837" b="16326"/>
          <a:stretch/>
        </p:blipFill>
        <p:spPr bwMode="auto">
          <a:xfrm>
            <a:off x="78041" y="137996"/>
            <a:ext cx="12113959" cy="6746130"/>
          </a:xfrm>
          <a:prstGeom prst="rect">
            <a:avLst/>
          </a:prstGeom>
          <a:ln w="228600" cap="sq" cmpd="thickThin">
            <a:solidFill>
              <a:srgbClr val="000000"/>
            </a:solidFill>
            <a:prstDash val="solid"/>
            <a:miter lim="800000"/>
          </a:ln>
          <a:effectLst>
            <a:innerShdw blurRad="76200">
              <a:srgbClr val="000000"/>
            </a:innerShdw>
          </a:effectLst>
        </p:spPr>
      </p:pic>
      <p:sp>
        <p:nvSpPr>
          <p:cNvPr id="4" name="مستطيل 3"/>
          <p:cNvSpPr/>
          <p:nvPr/>
        </p:nvSpPr>
        <p:spPr>
          <a:xfrm>
            <a:off x="283028" y="1622887"/>
            <a:ext cx="7419703" cy="1862048"/>
          </a:xfrm>
          <a:prstGeom prst="rect">
            <a:avLst/>
          </a:prstGeom>
        </p:spPr>
        <p:txBody>
          <a:bodyPr wrap="square">
            <a:spAutoFit/>
          </a:bodyPr>
          <a:lstStyle/>
          <a:p>
            <a:pPr algn="ctr"/>
            <a:r>
              <a:rPr lang="ar-SA" sz="11500" b="1" dirty="0" smtClean="0">
                <a:ln w="22225">
                  <a:solidFill>
                    <a:schemeClr val="accent2"/>
                  </a:solidFill>
                  <a:prstDash val="solid"/>
                </a:ln>
                <a:solidFill>
                  <a:schemeClr val="accent2">
                    <a:lumMod val="40000"/>
                    <a:lumOff val="60000"/>
                  </a:schemeClr>
                </a:solidFill>
                <a:latin typeface="Noto Naskh Arabic UI"/>
              </a:rPr>
              <a:t>هَيّا نَلْعَب  </a:t>
            </a:r>
            <a:endParaRPr lang="en-US" sz="11500" dirty="0"/>
          </a:p>
        </p:txBody>
      </p:sp>
      <p:grpSp>
        <p:nvGrpSpPr>
          <p:cNvPr id="5" name="مجموعة 4"/>
          <p:cNvGrpSpPr/>
          <p:nvPr/>
        </p:nvGrpSpPr>
        <p:grpSpPr>
          <a:xfrm>
            <a:off x="561703" y="5381897"/>
            <a:ext cx="3252651" cy="1371600"/>
            <a:chOff x="561703" y="5381897"/>
            <a:chExt cx="3252651" cy="1371600"/>
          </a:xfrm>
        </p:grpSpPr>
        <p:sp>
          <p:nvSpPr>
            <p:cNvPr id="6" name="سهم إلى اليمين 5"/>
            <p:cNvSpPr/>
            <p:nvPr/>
          </p:nvSpPr>
          <p:spPr>
            <a:xfrm>
              <a:off x="561703" y="5381897"/>
              <a:ext cx="3252651" cy="1371600"/>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مربع نص 6"/>
            <p:cNvSpPr txBox="1"/>
            <p:nvPr/>
          </p:nvSpPr>
          <p:spPr>
            <a:xfrm>
              <a:off x="1071154" y="5741125"/>
              <a:ext cx="1894114" cy="707886"/>
            </a:xfrm>
            <a:prstGeom prst="rect">
              <a:avLst/>
            </a:prstGeom>
            <a:noFill/>
          </p:spPr>
          <p:txBody>
            <a:bodyPr wrap="square" rtlCol="0">
              <a:spAutoFit/>
            </a:bodyPr>
            <a:lstStyle/>
            <a:p>
              <a:pPr algn="ctr"/>
              <a:r>
                <a:rPr lang="ar-SA" sz="4000" dirty="0" smtClean="0">
                  <a:hlinkClick r:id="rId4" action="ppaction://hlinksldjump"/>
                </a:rPr>
                <a:t>رجــــوع</a:t>
              </a:r>
              <a:endParaRPr lang="en-US" sz="4000" dirty="0"/>
            </a:p>
          </p:txBody>
        </p:sp>
      </p:grpSp>
    </p:spTree>
    <p:extLst>
      <p:ext uri="{BB962C8B-B14F-4D97-AF65-F5344CB8AC3E}">
        <p14:creationId xmlns:p14="http://schemas.microsoft.com/office/powerpoint/2010/main" val="399204894"/>
      </p:ext>
    </p:extLst>
  </p:cSld>
  <p:clrMapOvr>
    <a:masterClrMapping/>
  </p:clrMapOvr>
  <mc:AlternateContent xmlns:mc="http://schemas.openxmlformats.org/markup-compatibility/2006" xmlns:p14="http://schemas.microsoft.com/office/powerpoint/2010/main">
    <mc:Choice Requires="p14">
      <p:transition spd="slow" p14:dur="1200">
        <p14:flip dir="l"/>
        <p:sndAc>
          <p:stSnd>
            <p:snd r:embed="rId2" name="chimes.wav"/>
          </p:stSnd>
        </p:sndAc>
      </p:transition>
    </mc:Choice>
    <mc:Fallback xmlns="">
      <p:transition spd="slow">
        <p:fade/>
        <p:sndAc>
          <p:stSnd>
            <p:snd r:embed="rId5" name="chimes.wav"/>
          </p:stSnd>
        </p:sndAc>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مستطيل 2"/>
          <p:cNvSpPr/>
          <p:nvPr/>
        </p:nvSpPr>
        <p:spPr>
          <a:xfrm>
            <a:off x="4255592" y="184946"/>
            <a:ext cx="3680816" cy="1107996"/>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ar-SA" sz="6600" b="1" dirty="0" smtClean="0">
                <a:ln/>
                <a:solidFill>
                  <a:srgbClr val="FFC000"/>
                </a:solidFill>
              </a:rPr>
              <a:t>فَريقُ الْعَمَل </a:t>
            </a:r>
            <a:r>
              <a:rPr lang="ar-SA" sz="6600" b="1" cap="none" spc="0" dirty="0" smtClean="0">
                <a:ln/>
                <a:solidFill>
                  <a:srgbClr val="FFC000"/>
                </a:solidFill>
                <a:effectLst/>
              </a:rPr>
              <a:t> </a:t>
            </a:r>
            <a:endParaRPr lang="ar-SA" sz="6600" b="1" cap="none" spc="0" dirty="0">
              <a:ln/>
              <a:solidFill>
                <a:srgbClr val="FFC000"/>
              </a:solidFill>
              <a:effectLst/>
            </a:endParaRPr>
          </a:p>
        </p:txBody>
      </p:sp>
      <p:graphicFrame>
        <p:nvGraphicFramePr>
          <p:cNvPr id="4" name="جدول 3"/>
          <p:cNvGraphicFramePr>
            <a:graphicFrameLocks noGrp="1"/>
          </p:cNvGraphicFramePr>
          <p:nvPr>
            <p:extLst>
              <p:ext uri="{D42A27DB-BD31-4B8C-83A1-F6EECF244321}">
                <p14:modId xmlns:p14="http://schemas.microsoft.com/office/powerpoint/2010/main" val="4032525910"/>
              </p:ext>
            </p:extLst>
          </p:nvPr>
        </p:nvGraphicFramePr>
        <p:xfrm>
          <a:off x="2159563" y="1628800"/>
          <a:ext cx="7686650" cy="1584960"/>
        </p:xfrm>
        <a:graphic>
          <a:graphicData uri="http://schemas.openxmlformats.org/drawingml/2006/table">
            <a:tbl>
              <a:tblPr firstRow="1" bandRow="1">
                <a:tableStyleId>{D27102A9-8310-4765-A935-A1911B00CA55}</a:tableStyleId>
              </a:tblPr>
              <a:tblGrid>
                <a:gridCol w="3843325"/>
                <a:gridCol w="3843325"/>
              </a:tblGrid>
              <a:tr h="370840">
                <a:tc>
                  <a:txBody>
                    <a:bodyPr/>
                    <a:lstStyle/>
                    <a:p>
                      <a:pPr algn="r"/>
                      <a:r>
                        <a:rPr lang="ar-SA" sz="2000" b="1" dirty="0" smtClean="0">
                          <a:ln>
                            <a:solidFill>
                              <a:srgbClr val="FFC000"/>
                            </a:solidFill>
                          </a:ln>
                          <a:solidFill>
                            <a:srgbClr val="FFC000"/>
                          </a:solidFill>
                          <a:effectLst>
                            <a:outerShdw blurRad="38100" dist="38100" dir="2700000" algn="tl">
                              <a:srgbClr val="000000">
                                <a:alpha val="43137"/>
                              </a:srgbClr>
                            </a:outerShdw>
                          </a:effectLst>
                        </a:rPr>
                        <a:t>مدرسة بنات زعترة</a:t>
                      </a:r>
                      <a:r>
                        <a:rPr lang="ar-SA" sz="2000" b="1" baseline="0" dirty="0" smtClean="0">
                          <a:ln>
                            <a:solidFill>
                              <a:srgbClr val="FFC000"/>
                            </a:solidFill>
                          </a:ln>
                          <a:solidFill>
                            <a:srgbClr val="FFC000"/>
                          </a:solidFill>
                          <a:effectLst>
                            <a:outerShdw blurRad="38100" dist="38100" dir="2700000" algn="tl">
                              <a:srgbClr val="000000">
                                <a:alpha val="43137"/>
                              </a:srgbClr>
                            </a:outerShdw>
                          </a:effectLst>
                        </a:rPr>
                        <a:t> الأساسية</a:t>
                      </a:r>
                      <a:endParaRPr lang="en-US" sz="2000" b="1" dirty="0">
                        <a:ln>
                          <a:solidFill>
                            <a:srgbClr val="FFC000"/>
                          </a:solidFill>
                        </a:ln>
                        <a:solidFill>
                          <a:srgbClr val="FFC000"/>
                        </a:solidFill>
                        <a:effectLst>
                          <a:outerShdw blurRad="38100" dist="38100" dir="2700000" algn="tl">
                            <a:srgbClr val="000000">
                              <a:alpha val="43137"/>
                            </a:srgbClr>
                          </a:outerShdw>
                        </a:effectLst>
                      </a:endParaRPr>
                    </a:p>
                  </a:txBody>
                  <a:tcP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algn="r"/>
                      <a:r>
                        <a:rPr lang="ar-SA" sz="2000" b="1" dirty="0" smtClean="0">
                          <a:ln>
                            <a:solidFill>
                              <a:srgbClr val="FFC000"/>
                            </a:solidFill>
                          </a:ln>
                          <a:solidFill>
                            <a:srgbClr val="FFC000"/>
                          </a:solidFill>
                          <a:effectLst>
                            <a:outerShdw blurRad="38100" dist="38100" dir="2700000" algn="tl">
                              <a:srgbClr val="000000">
                                <a:alpha val="43137"/>
                              </a:srgbClr>
                            </a:outerShdw>
                          </a:effectLst>
                        </a:rPr>
                        <a:t>شرين محمود عثمان</a:t>
                      </a:r>
                      <a:r>
                        <a:rPr lang="ar-SA" sz="2000" b="1" baseline="0" dirty="0" smtClean="0">
                          <a:ln>
                            <a:solidFill>
                              <a:srgbClr val="FFC000"/>
                            </a:solidFill>
                          </a:ln>
                          <a:solidFill>
                            <a:srgbClr val="FFC000"/>
                          </a:solidFill>
                          <a:effectLst>
                            <a:outerShdw blurRad="38100" dist="38100" dir="2700000" algn="tl">
                              <a:srgbClr val="000000">
                                <a:alpha val="43137"/>
                              </a:srgbClr>
                            </a:outerShdw>
                          </a:effectLst>
                        </a:rPr>
                        <a:t> أبو طه</a:t>
                      </a:r>
                      <a:endParaRPr lang="en-US" sz="2000" b="1" dirty="0">
                        <a:ln>
                          <a:solidFill>
                            <a:srgbClr val="FFC000"/>
                          </a:solidFill>
                        </a:ln>
                        <a:solidFill>
                          <a:srgbClr val="FFC000"/>
                        </a:solidFill>
                        <a:effectLst>
                          <a:outerShdw blurRad="38100" dist="38100" dir="2700000" algn="tl">
                            <a:srgbClr val="000000">
                              <a:alpha val="43137"/>
                            </a:srgbClr>
                          </a:outerShdw>
                        </a:effectLst>
                      </a:endParaRPr>
                    </a:p>
                  </a:txBody>
                  <a:tcP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r>
              <a:tr h="370840">
                <a:tc>
                  <a:txBody>
                    <a:bodyPr/>
                    <a:lstStyle/>
                    <a:p>
                      <a:pPr algn="r"/>
                      <a:r>
                        <a:rPr lang="ar-SA" sz="2000" b="1" dirty="0" smtClean="0">
                          <a:ln>
                            <a:solidFill>
                              <a:srgbClr val="FFC000"/>
                            </a:solidFill>
                          </a:ln>
                          <a:solidFill>
                            <a:srgbClr val="FFC000"/>
                          </a:solidFill>
                          <a:effectLst>
                            <a:outerShdw blurRad="38100" dist="38100" dir="2700000" algn="tl">
                              <a:srgbClr val="000000">
                                <a:alpha val="43137"/>
                              </a:srgbClr>
                            </a:outerShdw>
                          </a:effectLst>
                        </a:rPr>
                        <a:t>مدرسة</a:t>
                      </a:r>
                      <a:r>
                        <a:rPr lang="ar-SA" sz="2000" b="1" baseline="0" dirty="0" smtClean="0">
                          <a:ln>
                            <a:solidFill>
                              <a:srgbClr val="FFC000"/>
                            </a:solidFill>
                          </a:ln>
                          <a:solidFill>
                            <a:srgbClr val="FFC000"/>
                          </a:solidFill>
                          <a:effectLst>
                            <a:outerShdw blurRad="38100" dist="38100" dir="2700000" algn="tl">
                              <a:srgbClr val="000000">
                                <a:alpha val="43137"/>
                              </a:srgbClr>
                            </a:outerShdw>
                          </a:effectLst>
                        </a:rPr>
                        <a:t> الفجر الأساسية المختلطة</a:t>
                      </a:r>
                      <a:endParaRPr lang="en-US" sz="2000" b="1" dirty="0">
                        <a:ln>
                          <a:solidFill>
                            <a:srgbClr val="FFC000"/>
                          </a:solidFill>
                        </a:ln>
                        <a:solidFill>
                          <a:srgbClr val="FFC000"/>
                        </a:solidFill>
                        <a:effectLst>
                          <a:outerShdw blurRad="38100" dist="38100" dir="2700000" algn="tl">
                            <a:srgbClr val="000000">
                              <a:alpha val="43137"/>
                            </a:srgbClr>
                          </a:outerShdw>
                        </a:effectLst>
                      </a:endParaRPr>
                    </a:p>
                  </a:txBody>
                  <a:tcP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algn="r"/>
                      <a:r>
                        <a:rPr lang="ar-SA" sz="2000" b="1" dirty="0" smtClean="0">
                          <a:ln>
                            <a:solidFill>
                              <a:srgbClr val="FFC000"/>
                            </a:solidFill>
                          </a:ln>
                          <a:solidFill>
                            <a:srgbClr val="FFC000"/>
                          </a:solidFill>
                          <a:effectLst>
                            <a:outerShdw blurRad="38100" dist="38100" dir="2700000" algn="tl">
                              <a:srgbClr val="000000">
                                <a:alpha val="43137"/>
                              </a:srgbClr>
                            </a:outerShdw>
                          </a:effectLst>
                        </a:rPr>
                        <a:t>إيمان ابراهيم محمد </a:t>
                      </a:r>
                      <a:r>
                        <a:rPr lang="ar-SA" sz="2000" b="1" dirty="0" err="1" smtClean="0">
                          <a:ln>
                            <a:solidFill>
                              <a:srgbClr val="FFC000"/>
                            </a:solidFill>
                          </a:ln>
                          <a:solidFill>
                            <a:srgbClr val="FFC000"/>
                          </a:solidFill>
                          <a:effectLst>
                            <a:outerShdw blurRad="38100" dist="38100" dir="2700000" algn="tl">
                              <a:srgbClr val="000000">
                                <a:alpha val="43137"/>
                              </a:srgbClr>
                            </a:outerShdw>
                          </a:effectLst>
                        </a:rPr>
                        <a:t>بلاصي</a:t>
                      </a:r>
                      <a:endParaRPr lang="en-US" sz="2000" b="1" dirty="0">
                        <a:ln>
                          <a:solidFill>
                            <a:srgbClr val="FFC000"/>
                          </a:solidFill>
                        </a:ln>
                        <a:solidFill>
                          <a:srgbClr val="FFC000"/>
                        </a:solidFill>
                        <a:effectLst>
                          <a:outerShdw blurRad="38100" dist="38100" dir="2700000" algn="tl">
                            <a:srgbClr val="000000">
                              <a:alpha val="43137"/>
                            </a:srgbClr>
                          </a:outerShdw>
                        </a:effectLst>
                      </a:endParaRPr>
                    </a:p>
                  </a:txBody>
                  <a:tcP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r>
              <a:tr h="370840">
                <a:tc>
                  <a:txBody>
                    <a:bodyPr/>
                    <a:lstStyle/>
                    <a:p>
                      <a:pPr algn="r"/>
                      <a:r>
                        <a:rPr lang="ar-SA" sz="2000" b="1" dirty="0" smtClean="0">
                          <a:ln>
                            <a:solidFill>
                              <a:srgbClr val="FFC000"/>
                            </a:solidFill>
                          </a:ln>
                          <a:solidFill>
                            <a:srgbClr val="FFC000"/>
                          </a:solidFill>
                          <a:effectLst>
                            <a:outerShdw blurRad="38100" dist="38100" dir="2700000" algn="tl">
                              <a:srgbClr val="000000">
                                <a:alpha val="43137"/>
                              </a:srgbClr>
                            </a:outerShdw>
                          </a:effectLst>
                        </a:rPr>
                        <a:t>مدرسة بنات تل الربيع الأساسية</a:t>
                      </a:r>
                      <a:endParaRPr lang="en-US" sz="2000" b="1" dirty="0">
                        <a:ln>
                          <a:solidFill>
                            <a:srgbClr val="FFC000"/>
                          </a:solidFill>
                        </a:ln>
                        <a:solidFill>
                          <a:srgbClr val="FFC000"/>
                        </a:solidFill>
                        <a:effectLst>
                          <a:outerShdw blurRad="38100" dist="38100" dir="2700000" algn="tl">
                            <a:srgbClr val="000000">
                              <a:alpha val="43137"/>
                            </a:srgbClr>
                          </a:outerShdw>
                        </a:effectLst>
                      </a:endParaRPr>
                    </a:p>
                  </a:txBody>
                  <a:tcP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algn="r"/>
                      <a:r>
                        <a:rPr lang="ar-SA" sz="2000" b="1" dirty="0" smtClean="0">
                          <a:ln>
                            <a:solidFill>
                              <a:srgbClr val="FFC000"/>
                            </a:solidFill>
                          </a:ln>
                          <a:solidFill>
                            <a:srgbClr val="FFC000"/>
                          </a:solidFill>
                          <a:effectLst>
                            <a:outerShdw blurRad="38100" dist="38100" dir="2700000" algn="tl">
                              <a:srgbClr val="000000">
                                <a:alpha val="43137"/>
                              </a:srgbClr>
                            </a:outerShdw>
                          </a:effectLst>
                        </a:rPr>
                        <a:t>أميرة محمد حامد سباتين</a:t>
                      </a:r>
                      <a:endParaRPr lang="en-US" sz="2000" b="1" dirty="0">
                        <a:ln>
                          <a:solidFill>
                            <a:srgbClr val="FFC000"/>
                          </a:solidFill>
                        </a:ln>
                        <a:solidFill>
                          <a:srgbClr val="FFC000"/>
                        </a:solidFill>
                        <a:effectLst>
                          <a:outerShdw blurRad="38100" dist="38100" dir="2700000" algn="tl">
                            <a:srgbClr val="000000">
                              <a:alpha val="43137"/>
                            </a:srgbClr>
                          </a:outerShdw>
                        </a:effectLst>
                      </a:endParaRPr>
                    </a:p>
                  </a:txBody>
                  <a:tcP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r>
              <a:tr h="370840">
                <a:tc>
                  <a:txBody>
                    <a:bodyPr/>
                    <a:lstStyle/>
                    <a:p>
                      <a:pPr algn="r"/>
                      <a:r>
                        <a:rPr lang="ar-SA" sz="2000" b="1" dirty="0" smtClean="0">
                          <a:ln>
                            <a:solidFill>
                              <a:srgbClr val="FFC000"/>
                            </a:solidFill>
                          </a:ln>
                          <a:solidFill>
                            <a:srgbClr val="FFC000"/>
                          </a:solidFill>
                          <a:effectLst>
                            <a:outerShdw blurRad="38100" dist="38100" dir="2700000" algn="tl">
                              <a:srgbClr val="000000">
                                <a:alpha val="43137"/>
                              </a:srgbClr>
                            </a:outerShdw>
                          </a:effectLst>
                        </a:rPr>
                        <a:t>مدرسة البراق الأساسية</a:t>
                      </a:r>
                      <a:r>
                        <a:rPr lang="ar-SA" sz="2000" b="1" baseline="0" dirty="0" smtClean="0">
                          <a:ln>
                            <a:solidFill>
                              <a:srgbClr val="FFC000"/>
                            </a:solidFill>
                          </a:ln>
                          <a:solidFill>
                            <a:srgbClr val="FFC000"/>
                          </a:solidFill>
                          <a:effectLst>
                            <a:outerShdw blurRad="38100" dist="38100" dir="2700000" algn="tl">
                              <a:srgbClr val="000000">
                                <a:alpha val="43137"/>
                              </a:srgbClr>
                            </a:outerShdw>
                          </a:effectLst>
                        </a:rPr>
                        <a:t> المختلطة</a:t>
                      </a:r>
                      <a:endParaRPr lang="en-US" sz="2000" b="1" dirty="0">
                        <a:ln>
                          <a:solidFill>
                            <a:srgbClr val="FFC000"/>
                          </a:solidFill>
                        </a:ln>
                        <a:solidFill>
                          <a:srgbClr val="FFC000"/>
                        </a:solidFill>
                        <a:effectLst>
                          <a:outerShdw blurRad="38100" dist="38100" dir="2700000" algn="tl">
                            <a:srgbClr val="000000">
                              <a:alpha val="43137"/>
                            </a:srgbClr>
                          </a:outerShdw>
                        </a:effectLst>
                      </a:endParaRPr>
                    </a:p>
                  </a:txBody>
                  <a:tcP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algn="r"/>
                      <a:r>
                        <a:rPr lang="ar-SA" sz="2000" b="1" dirty="0" smtClean="0">
                          <a:ln>
                            <a:solidFill>
                              <a:srgbClr val="FFC000"/>
                            </a:solidFill>
                          </a:ln>
                          <a:solidFill>
                            <a:srgbClr val="FFC000"/>
                          </a:solidFill>
                          <a:effectLst>
                            <a:outerShdw blurRad="38100" dist="38100" dir="2700000" algn="tl">
                              <a:srgbClr val="000000">
                                <a:alpha val="43137"/>
                              </a:srgbClr>
                            </a:outerShdw>
                          </a:effectLst>
                        </a:rPr>
                        <a:t>وفاء خضر حسن صلاح</a:t>
                      </a:r>
                      <a:endParaRPr lang="en-US" sz="2000" b="1" dirty="0">
                        <a:ln>
                          <a:solidFill>
                            <a:srgbClr val="FFC000"/>
                          </a:solidFill>
                        </a:ln>
                        <a:solidFill>
                          <a:srgbClr val="FFC000"/>
                        </a:solidFill>
                        <a:effectLst>
                          <a:outerShdw blurRad="38100" dist="38100" dir="2700000" algn="tl">
                            <a:srgbClr val="000000">
                              <a:alpha val="43137"/>
                            </a:srgbClr>
                          </a:outerShdw>
                        </a:effectLst>
                      </a:endParaRPr>
                    </a:p>
                  </a:txBody>
                  <a:tcP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r>
            </a:tbl>
          </a:graphicData>
        </a:graphic>
      </p:graphicFrame>
      <p:sp>
        <p:nvSpPr>
          <p:cNvPr id="5" name="مربع نص 4"/>
          <p:cNvSpPr txBox="1"/>
          <p:nvPr/>
        </p:nvSpPr>
        <p:spPr>
          <a:xfrm>
            <a:off x="3914274" y="3681663"/>
            <a:ext cx="5040318" cy="646331"/>
          </a:xfrm>
          <a:prstGeom prst="rect">
            <a:avLst/>
          </a:prstGeom>
          <a:noFill/>
        </p:spPr>
        <p:txBody>
          <a:bodyPr wrap="square" rtlCol="1">
            <a:spAutoFit/>
          </a:bodyPr>
          <a:lst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a:r>
              <a:rPr lang="ar-SA" sz="3600" b="1" dirty="0" smtClean="0">
                <a:solidFill>
                  <a:srgbClr val="FFFF00"/>
                </a:solidFill>
              </a:rPr>
              <a:t>بإشراف الاستاذ عصام عبيد الله</a:t>
            </a:r>
            <a:endParaRPr lang="ar-SA" sz="3600" b="1" dirty="0">
              <a:solidFill>
                <a:srgbClr val="FFFF00"/>
              </a:solidFill>
            </a:endParaRPr>
          </a:p>
        </p:txBody>
      </p:sp>
    </p:spTree>
    <p:extLst>
      <p:ext uri="{BB962C8B-B14F-4D97-AF65-F5344CB8AC3E}">
        <p14:creationId xmlns:p14="http://schemas.microsoft.com/office/powerpoint/2010/main" val="53545958"/>
      </p:ext>
    </p:extLst>
  </p:cSld>
  <p:clrMapOvr>
    <a:masterClrMapping/>
  </p:clrMapOvr>
  <mc:AlternateContent xmlns:mc="http://schemas.openxmlformats.org/markup-compatibility/2006" xmlns:p14="http://schemas.microsoft.com/office/powerpoint/2010/main">
    <mc:Choice Requires="p14">
      <p:transition spd="slow" p14:dur="1200">
        <p14:flip dir="l"/>
        <p:sndAc>
          <p:stSnd>
            <p:snd r:embed="rId2" name="chimes.wav"/>
          </p:stSnd>
        </p:sndAc>
      </p:transition>
    </mc:Choice>
    <mc:Fallback xmlns="">
      <p:transition spd="slow">
        <p:fade/>
        <p:sndAc>
          <p:stSnd>
            <p:snd r:embed="rId4" name="chimes.wav"/>
          </p:stSnd>
        </p:sndAc>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صورة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847"/>
            <a:ext cx="12192000" cy="6858000"/>
          </a:xfrm>
          <a:prstGeom prst="rect">
            <a:avLst/>
          </a:prstGeom>
        </p:spPr>
      </p:pic>
      <p:pic>
        <p:nvPicPr>
          <p:cNvPr id="3" name="صورة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07618" y="3443847"/>
            <a:ext cx="2357059" cy="2357059"/>
          </a:xfrm>
          <a:prstGeom prst="rect">
            <a:avLst/>
          </a:prstGeom>
        </p:spPr>
      </p:pic>
      <p:pic>
        <p:nvPicPr>
          <p:cNvPr id="2" name="صورة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165403">
            <a:off x="8883258" y="932019"/>
            <a:ext cx="2013862" cy="2013862"/>
          </a:xfrm>
          <a:prstGeom prst="rect">
            <a:avLst/>
          </a:prstGeom>
        </p:spPr>
      </p:pic>
      <p:sp>
        <p:nvSpPr>
          <p:cNvPr id="8" name="مستطيل 7"/>
          <p:cNvSpPr/>
          <p:nvPr/>
        </p:nvSpPr>
        <p:spPr>
          <a:xfrm>
            <a:off x="1824675" y="759761"/>
            <a:ext cx="7419703" cy="1862048"/>
          </a:xfrm>
          <a:prstGeom prst="rect">
            <a:avLst/>
          </a:prstGeom>
        </p:spPr>
        <p:txBody>
          <a:bodyPr wrap="square">
            <a:spAutoFit/>
          </a:bodyPr>
          <a:lstStyle/>
          <a:p>
            <a:pPr algn="ctr"/>
            <a:r>
              <a:rPr lang="ar-SA" sz="11500" b="1" dirty="0" smtClean="0">
                <a:ln w="22225">
                  <a:solidFill>
                    <a:schemeClr val="accent2"/>
                  </a:solidFill>
                  <a:prstDash val="solid"/>
                </a:ln>
                <a:solidFill>
                  <a:schemeClr val="accent2">
                    <a:lumMod val="40000"/>
                    <a:lumOff val="60000"/>
                  </a:schemeClr>
                </a:solidFill>
                <a:latin typeface="Noto Naskh Arabic UI"/>
              </a:rPr>
              <a:t>هيّا نَلْعَب</a:t>
            </a:r>
          </a:p>
        </p:txBody>
      </p:sp>
      <p:sp>
        <p:nvSpPr>
          <p:cNvPr id="5" name="نجمة مكونة من 7 نقاط 4">
            <a:hlinkClick r:id="rId6"/>
          </p:cNvPr>
          <p:cNvSpPr/>
          <p:nvPr/>
        </p:nvSpPr>
        <p:spPr>
          <a:xfrm>
            <a:off x="4138863" y="2791326"/>
            <a:ext cx="3400926" cy="2662990"/>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4800" b="1" dirty="0" smtClean="0">
                <a:latin typeface="Traditional Arabic" pitchFamily="18" charset="-78"/>
                <a:cs typeface="Traditional Arabic" pitchFamily="18" charset="-78"/>
              </a:rPr>
              <a:t>اضغط هنا</a:t>
            </a:r>
            <a:endParaRPr lang="ar-SA" sz="4800" b="1" dirty="0">
              <a:latin typeface="Traditional Arabic" pitchFamily="18" charset="-78"/>
              <a:cs typeface="Traditional Arabic" pitchFamily="18" charset="-78"/>
            </a:endParaRPr>
          </a:p>
        </p:txBody>
      </p:sp>
    </p:spTree>
    <p:extLst>
      <p:ext uri="{BB962C8B-B14F-4D97-AF65-F5344CB8AC3E}">
        <p14:creationId xmlns:p14="http://schemas.microsoft.com/office/powerpoint/2010/main" val="3977242668"/>
      </p:ext>
    </p:extLst>
  </p:cSld>
  <p:clrMapOvr>
    <a:masterClrMapping/>
  </p:clrMapOvr>
  <mc:AlternateContent xmlns:mc="http://schemas.openxmlformats.org/markup-compatibility/2006" xmlns:p14="http://schemas.microsoft.com/office/powerpoint/2010/main">
    <mc:Choice Requires="p14">
      <p:transition spd="slow" p14:dur="1200">
        <p14:flip dir="l"/>
        <p:sndAc>
          <p:stSnd>
            <p:snd r:embed="rId2" name="chimes.wav"/>
          </p:stSnd>
        </p:sndAc>
      </p:transition>
    </mc:Choice>
    <mc:Fallback xmlns="">
      <p:transition spd="slow">
        <p:fade/>
        <p:sndAc>
          <p:stSnd>
            <p:snd r:embed="rId8"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5" presetClass="entr" presetSubtype="0"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2000"/>
                                        <p:tgtEl>
                                          <p:spTgt spid="2"/>
                                        </p:tgtEl>
                                      </p:cBhvr>
                                    </p:animEffect>
                                    <p:anim calcmode="lin" valueType="num">
                                      <p:cBhvr>
                                        <p:cTn id="26" dur="2000" fill="hold"/>
                                        <p:tgtEl>
                                          <p:spTgt spid="2"/>
                                        </p:tgtEl>
                                        <p:attrNameLst>
                                          <p:attrName>ppt_w</p:attrName>
                                        </p:attrNameLst>
                                      </p:cBhvr>
                                      <p:tavLst>
                                        <p:tav tm="0" fmla="#ppt_w*sin(2.5*pi*$)">
                                          <p:val>
                                            <p:fltVal val="0"/>
                                          </p:val>
                                        </p:tav>
                                        <p:tav tm="100000">
                                          <p:val>
                                            <p:fltVal val="1"/>
                                          </p:val>
                                        </p:tav>
                                      </p:tavLst>
                                    </p:anim>
                                    <p:anim calcmode="lin" valueType="num">
                                      <p:cBhvr>
                                        <p:cTn id="27"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تعلم الطلاب السبورة الصف, صف دراسي, التعليم, كرتون PNG والمتجهات للتحميل  مجانا"/>
          <p:cNvPicPr>
            <a:picLocks noChangeAspect="1" noChangeArrowheads="1"/>
          </p:cNvPicPr>
          <p:nvPr/>
        </p:nvPicPr>
        <p:blipFill rotWithShape="1">
          <a:blip r:embed="rId3"/>
          <a:srcRect l="2486" t="16837" b="16326"/>
          <a:stretch/>
        </p:blipFill>
        <p:spPr bwMode="auto">
          <a:xfrm>
            <a:off x="78041" y="111870"/>
            <a:ext cx="12113959" cy="6746130"/>
          </a:xfrm>
          <a:prstGeom prst="rect">
            <a:avLst/>
          </a:prstGeom>
          <a:ln w="228600" cap="sq" cmpd="thickThin">
            <a:solidFill>
              <a:srgbClr val="000000"/>
            </a:solidFill>
            <a:prstDash val="solid"/>
            <a:miter lim="800000"/>
          </a:ln>
          <a:effectLst>
            <a:innerShdw blurRad="76200">
              <a:srgbClr val="000000"/>
            </a:innerShdw>
          </a:effectLst>
        </p:spPr>
      </p:pic>
      <p:sp>
        <p:nvSpPr>
          <p:cNvPr id="4" name="مستطيل 3"/>
          <p:cNvSpPr/>
          <p:nvPr/>
        </p:nvSpPr>
        <p:spPr>
          <a:xfrm>
            <a:off x="283028" y="1622887"/>
            <a:ext cx="7419703" cy="1862048"/>
          </a:xfrm>
          <a:prstGeom prst="rect">
            <a:avLst/>
          </a:prstGeom>
        </p:spPr>
        <p:txBody>
          <a:bodyPr wrap="square">
            <a:spAutoFit/>
          </a:bodyPr>
          <a:lstStyle/>
          <a:p>
            <a:pPr algn="ctr"/>
            <a:r>
              <a:rPr lang="ar-SA" sz="11500" b="1" dirty="0" smtClean="0">
                <a:ln w="22225">
                  <a:solidFill>
                    <a:schemeClr val="accent2"/>
                  </a:solidFill>
                  <a:prstDash val="solid"/>
                </a:ln>
                <a:solidFill>
                  <a:schemeClr val="accent2">
                    <a:lumMod val="40000"/>
                    <a:lumOff val="60000"/>
                  </a:schemeClr>
                </a:solidFill>
                <a:latin typeface="Noto Naskh Arabic UI"/>
              </a:rPr>
              <a:t>الْمَهامُ</a:t>
            </a:r>
            <a:endParaRPr lang="en-US" sz="11500" dirty="0"/>
          </a:p>
        </p:txBody>
      </p:sp>
      <p:grpSp>
        <p:nvGrpSpPr>
          <p:cNvPr id="5" name="مجموعة 4"/>
          <p:cNvGrpSpPr/>
          <p:nvPr/>
        </p:nvGrpSpPr>
        <p:grpSpPr>
          <a:xfrm>
            <a:off x="561703" y="5381897"/>
            <a:ext cx="3252651" cy="1371600"/>
            <a:chOff x="561703" y="5381897"/>
            <a:chExt cx="3252651" cy="1371600"/>
          </a:xfrm>
        </p:grpSpPr>
        <p:sp>
          <p:nvSpPr>
            <p:cNvPr id="6" name="سهم إلى اليمين 5"/>
            <p:cNvSpPr/>
            <p:nvPr/>
          </p:nvSpPr>
          <p:spPr>
            <a:xfrm>
              <a:off x="561703" y="5381897"/>
              <a:ext cx="3252651" cy="1371600"/>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مربع نص 6"/>
            <p:cNvSpPr txBox="1"/>
            <p:nvPr/>
          </p:nvSpPr>
          <p:spPr>
            <a:xfrm>
              <a:off x="1071154" y="5741125"/>
              <a:ext cx="1894114" cy="707886"/>
            </a:xfrm>
            <a:prstGeom prst="rect">
              <a:avLst/>
            </a:prstGeom>
            <a:noFill/>
          </p:spPr>
          <p:txBody>
            <a:bodyPr wrap="square" rtlCol="0">
              <a:spAutoFit/>
            </a:bodyPr>
            <a:lstStyle/>
            <a:p>
              <a:pPr algn="ctr"/>
              <a:r>
                <a:rPr lang="ar-SA" sz="4000" dirty="0" smtClean="0">
                  <a:hlinkClick r:id="rId4" action="ppaction://hlinksldjump"/>
                </a:rPr>
                <a:t>رجــــوع</a:t>
              </a:r>
              <a:endParaRPr lang="en-US" sz="4000" dirty="0"/>
            </a:p>
          </p:txBody>
        </p:sp>
      </p:grpSp>
    </p:spTree>
    <p:extLst>
      <p:ext uri="{BB962C8B-B14F-4D97-AF65-F5344CB8AC3E}">
        <p14:creationId xmlns:p14="http://schemas.microsoft.com/office/powerpoint/2010/main" val="3523783732"/>
      </p:ext>
    </p:extLst>
  </p:cSld>
  <p:clrMapOvr>
    <a:masterClrMapping/>
  </p:clrMapOvr>
  <mc:AlternateContent xmlns:mc="http://schemas.openxmlformats.org/markup-compatibility/2006" xmlns:p14="http://schemas.microsoft.com/office/powerpoint/2010/main">
    <mc:Choice Requires="p14">
      <p:transition spd="slow" p14:dur="1200">
        <p14:flip dir="l"/>
        <p:sndAc>
          <p:stSnd>
            <p:snd r:embed="rId2" name="chimes.wav"/>
          </p:stSnd>
        </p:sndAc>
      </p:transition>
    </mc:Choice>
    <mc:Fallback xmlns="">
      <p:transition spd="slow">
        <p:fade/>
        <p:sndAc>
          <p:stSnd>
            <p:snd r:embed="rId5" name="chimes.wav"/>
          </p:stSnd>
        </p:sndAc>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95360" y="-13063"/>
            <a:ext cx="3596639" cy="6858000"/>
          </a:xfrm>
          <a:prstGeom prst="rect">
            <a:avLst/>
          </a:prstGeom>
        </p:spPr>
      </p:pic>
      <p:sp>
        <p:nvSpPr>
          <p:cNvPr id="3" name="مربع نص 2"/>
          <p:cNvSpPr txBox="1"/>
          <p:nvPr/>
        </p:nvSpPr>
        <p:spPr>
          <a:xfrm>
            <a:off x="8898177" y="404947"/>
            <a:ext cx="2991004" cy="4893647"/>
          </a:xfrm>
          <a:prstGeom prst="rect">
            <a:avLst/>
          </a:prstGeom>
          <a:noFill/>
        </p:spPr>
        <p:txBody>
          <a:bodyPr wrap="square" rtlCol="0">
            <a:spAutoFit/>
          </a:bodyPr>
          <a:lstStyle/>
          <a:p>
            <a:pPr algn="ctr">
              <a:lnSpc>
                <a:spcPct val="200000"/>
              </a:lnSpc>
            </a:pPr>
            <a:r>
              <a:rPr lang="ar-SA" sz="4800" b="1" dirty="0" smtClean="0">
                <a:solidFill>
                  <a:srgbClr val="FF0000"/>
                </a:solidFill>
              </a:rPr>
              <a:t>نشاط تطبيقي</a:t>
            </a:r>
          </a:p>
          <a:p>
            <a:pPr algn="ctr">
              <a:lnSpc>
                <a:spcPct val="200000"/>
              </a:lnSpc>
            </a:pPr>
            <a:r>
              <a:rPr lang="ar-SA" sz="4400" b="1" dirty="0">
                <a:solidFill>
                  <a:schemeClr val="accent1">
                    <a:lumMod val="50000"/>
                  </a:schemeClr>
                </a:solidFill>
              </a:rPr>
              <a:t>حل </a:t>
            </a:r>
            <a:r>
              <a:rPr lang="ar-SA" sz="4400" b="1" dirty="0" smtClean="0">
                <a:solidFill>
                  <a:schemeClr val="accent1">
                    <a:lumMod val="50000"/>
                  </a:schemeClr>
                </a:solidFill>
              </a:rPr>
              <a:t>ورقة العمل</a:t>
            </a:r>
          </a:p>
          <a:p>
            <a:pPr algn="ctr">
              <a:lnSpc>
                <a:spcPct val="200000"/>
              </a:lnSpc>
            </a:pPr>
            <a:r>
              <a:rPr lang="ar-SA" sz="4400" b="1" dirty="0" smtClean="0">
                <a:solidFill>
                  <a:schemeClr val="accent1">
                    <a:lumMod val="50000"/>
                  </a:schemeClr>
                </a:solidFill>
              </a:rPr>
              <a:t>التالية</a:t>
            </a:r>
            <a:endParaRPr lang="en-US" sz="6000" b="1" dirty="0" smtClean="0">
              <a:solidFill>
                <a:schemeClr val="accent1">
                  <a:lumMod val="50000"/>
                </a:schemeClr>
              </a:solidFill>
            </a:endParaRPr>
          </a:p>
          <a:p>
            <a:pPr>
              <a:lnSpc>
                <a:spcPct val="200000"/>
              </a:lnSpc>
            </a:pPr>
            <a:endParaRPr lang="en-US" sz="2000"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52400"/>
            <a:ext cx="8762999" cy="6692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72807839"/>
      </p:ext>
    </p:extLst>
  </p:cSld>
  <p:clrMapOvr>
    <a:masterClrMapping/>
  </p:clrMapOvr>
  <mc:AlternateContent xmlns:mc="http://schemas.openxmlformats.org/markup-compatibility/2006" xmlns:p14="http://schemas.microsoft.com/office/powerpoint/2010/main">
    <mc:Choice Requires="p14">
      <p:transition spd="slow" p14:dur="1200">
        <p14:flip dir="l"/>
        <p:sndAc>
          <p:stSnd>
            <p:snd r:embed="rId2" name="chimes.wav"/>
          </p:stSnd>
        </p:sndAc>
      </p:transition>
    </mc:Choice>
    <mc:Fallback xmlns="">
      <p:transition spd="slow">
        <p:fade/>
        <p:sndAc>
          <p:stSnd>
            <p:snd r:embed="rId5" name="chimes.wav"/>
          </p:stSnd>
        </p:sndAc>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p:cNvPicPr>
            <a:picLocks noChangeAspect="1"/>
          </p:cNvPicPr>
          <p:nvPr/>
        </p:nvPicPr>
        <p:blipFill rotWithShape="1">
          <a:blip r:embed="rId3">
            <a:extLst>
              <a:ext uri="{28A0092B-C50C-407E-A947-70E740481C1C}">
                <a14:useLocalDpi xmlns:a14="http://schemas.microsoft.com/office/drawing/2010/main" val="0"/>
              </a:ext>
            </a:extLst>
          </a:blip>
          <a:srcRect l="76278"/>
          <a:stretch/>
        </p:blipFill>
        <p:spPr>
          <a:xfrm>
            <a:off x="9394943" y="0"/>
            <a:ext cx="2797057" cy="6858000"/>
          </a:xfrm>
          <a:prstGeom prst="rect">
            <a:avLst/>
          </a:prstGeom>
        </p:spPr>
      </p:pic>
      <p:sp>
        <p:nvSpPr>
          <p:cNvPr id="5" name="مربع نص 4"/>
          <p:cNvSpPr txBox="1"/>
          <p:nvPr/>
        </p:nvSpPr>
        <p:spPr>
          <a:xfrm>
            <a:off x="4898571" y="543594"/>
            <a:ext cx="4496372" cy="1200329"/>
          </a:xfrm>
          <a:prstGeom prst="rect">
            <a:avLst/>
          </a:prstGeom>
          <a:noFill/>
        </p:spPr>
        <p:txBody>
          <a:bodyPr wrap="square" rtlCol="0">
            <a:spAutoFit/>
          </a:bodyPr>
          <a:lstStyle/>
          <a:p>
            <a:r>
              <a:rPr lang="ar-SA" sz="7200" b="1" dirty="0" smtClean="0">
                <a:ln w="22225">
                  <a:solidFill>
                    <a:schemeClr val="accent2"/>
                  </a:solidFill>
                  <a:prstDash val="solid"/>
                </a:ln>
                <a:solidFill>
                  <a:schemeClr val="accent2">
                    <a:lumMod val="40000"/>
                    <a:lumOff val="60000"/>
                  </a:schemeClr>
                </a:solidFill>
              </a:rPr>
              <a:t>مهمة أدائية:</a:t>
            </a:r>
          </a:p>
        </p:txBody>
      </p:sp>
      <p:sp>
        <p:nvSpPr>
          <p:cNvPr id="2" name="مربع نص 1"/>
          <p:cNvSpPr txBox="1"/>
          <p:nvPr/>
        </p:nvSpPr>
        <p:spPr>
          <a:xfrm rot="10800000" flipV="1">
            <a:off x="1119613" y="1671526"/>
            <a:ext cx="8231451" cy="3785652"/>
          </a:xfrm>
          <a:prstGeom prst="rect">
            <a:avLst/>
          </a:prstGeom>
          <a:noFill/>
        </p:spPr>
        <p:txBody>
          <a:bodyPr wrap="square" rtlCol="1">
            <a:spAutoFit/>
          </a:bodyPr>
          <a:lstStyle/>
          <a:p>
            <a:r>
              <a:rPr lang="ar-SA" sz="4000" b="1" dirty="0" smtClean="0">
                <a:latin typeface="Traditional Arabic" pitchFamily="18" charset="-78"/>
                <a:cs typeface="Traditional Arabic" pitchFamily="18" charset="-78"/>
              </a:rPr>
              <a:t>أَحضِر حَبَّتان من البُرتُقال ثم قُمْ بتَقسيم الحبة الأولى إلى أربعة أقسام متساوية، ثم الحبة الثانية إلى ستة أَقسامٍ مُتَساوِيَة، ثم اطلب من والدتك تناول نصف حبة البرتقال الأولى واكتُب الكَسر الَّذي أَكَلتَه، ثم تناول من أجزاء الحبة الثانية كسرًا يكافئ ما تناولته </a:t>
            </a:r>
            <a:r>
              <a:rPr lang="ar-SA" sz="4000" b="1" smtClean="0">
                <a:latin typeface="Traditional Arabic" pitchFamily="18" charset="-78"/>
                <a:cs typeface="Traditional Arabic" pitchFamily="18" charset="-78"/>
              </a:rPr>
              <a:t>والدتك </a:t>
            </a:r>
          </a:p>
          <a:p>
            <a:r>
              <a:rPr lang="ar-SA" sz="4000" b="1" smtClean="0">
                <a:latin typeface="Traditional Arabic" pitchFamily="18" charset="-78"/>
                <a:cs typeface="Traditional Arabic" pitchFamily="18" charset="-78"/>
              </a:rPr>
              <a:t>ثم </a:t>
            </a:r>
            <a:r>
              <a:rPr lang="ar-SA" sz="4000" b="1" dirty="0" smtClean="0">
                <a:latin typeface="Traditional Arabic" pitchFamily="18" charset="-78"/>
                <a:cs typeface="Traditional Arabic" pitchFamily="18" charset="-78"/>
              </a:rPr>
              <a:t>اكتب الكسر الذي أكلته.</a:t>
            </a:r>
            <a:endParaRPr lang="ar-SA" sz="4000" b="1" dirty="0">
              <a:latin typeface="Traditional Arabic" pitchFamily="18" charset="-78"/>
              <a:cs typeface="Traditional Arabic" pitchFamily="18" charset="-78"/>
            </a:endParaRPr>
          </a:p>
        </p:txBody>
      </p:sp>
      <p:pic>
        <p:nvPicPr>
          <p:cNvPr id="6146" name="Picture 2" descr="البرتقال ، البرتقال ، مجانا, الطعام, الحمضيات png"/>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0" b="100000" l="0" r="99000"/>
                    </a14:imgEffect>
                  </a14:imgLayer>
                </a14:imgProps>
              </a:ext>
              <a:ext uri="{28A0092B-C50C-407E-A947-70E740481C1C}">
                <a14:useLocalDpi xmlns:a14="http://schemas.microsoft.com/office/drawing/2010/main" val="0"/>
              </a:ext>
            </a:extLst>
          </a:blip>
          <a:srcRect/>
          <a:stretch>
            <a:fillRect/>
          </a:stretch>
        </p:blipFill>
        <p:spPr bwMode="auto">
          <a:xfrm>
            <a:off x="0" y="3428999"/>
            <a:ext cx="2786884" cy="31664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8692150"/>
      </p:ext>
    </p:extLst>
  </p:cSld>
  <p:clrMapOvr>
    <a:masterClrMapping/>
  </p:clrMapOvr>
  <mc:AlternateContent xmlns:mc="http://schemas.openxmlformats.org/markup-compatibility/2006" xmlns:p14="http://schemas.microsoft.com/office/powerpoint/2010/main">
    <mc:Choice Requires="p14">
      <p:transition spd="slow" p14:dur="1600">
        <p14:prism dir="r" isContent="1"/>
        <p:sndAc>
          <p:stSnd>
            <p:snd r:embed="rId2" name="chimes.wav"/>
          </p:stSnd>
        </p:sndAc>
      </p:transition>
    </mc:Choice>
    <mc:Fallback xmlns="">
      <p:transition spd="slow">
        <p:fade/>
        <p:sndAc>
          <p:stSnd>
            <p:snd r:embed="rId6" name="chimes.wav"/>
          </p:stSnd>
        </p:sndAc>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92001" cy="6848203"/>
          </a:xfrm>
          <a:prstGeom prst="rect">
            <a:avLst/>
          </a:prstGeom>
        </p:spPr>
      </p:pic>
      <p:sp>
        <p:nvSpPr>
          <p:cNvPr id="4" name="مربع نص 3"/>
          <p:cNvSpPr txBox="1"/>
          <p:nvPr/>
        </p:nvSpPr>
        <p:spPr>
          <a:xfrm>
            <a:off x="1543593" y="352697"/>
            <a:ext cx="9390018" cy="5509200"/>
          </a:xfrm>
          <a:prstGeom prst="rect">
            <a:avLst/>
          </a:prstGeom>
          <a:noFill/>
        </p:spPr>
        <p:txBody>
          <a:bodyPr wrap="square" rtlCol="0">
            <a:spAutoFit/>
          </a:bodyPr>
          <a:lstStyle/>
          <a:p>
            <a:pPr algn="ctr">
              <a:lnSpc>
                <a:spcPct val="150000"/>
              </a:lnSpc>
            </a:pPr>
            <a:r>
              <a:rPr lang="ar-SA" sz="6600" b="1" dirty="0" smtClean="0">
                <a:solidFill>
                  <a:srgbClr val="C00000"/>
                </a:solidFill>
              </a:rPr>
              <a:t>وفقكم الله يا أبطال </a:t>
            </a:r>
          </a:p>
          <a:p>
            <a:pPr algn="ctr">
              <a:lnSpc>
                <a:spcPct val="150000"/>
              </a:lnSpc>
            </a:pPr>
            <a:r>
              <a:rPr lang="ar-SA" sz="6600" b="1" dirty="0" smtClean="0">
                <a:solidFill>
                  <a:srgbClr val="C00000"/>
                </a:solidFill>
              </a:rPr>
              <a:t>أحسنتم </a:t>
            </a:r>
          </a:p>
          <a:p>
            <a:pPr algn="ctr"/>
            <a:endParaRPr lang="ar-SA" sz="6600" b="1" dirty="0" smtClean="0">
              <a:solidFill>
                <a:srgbClr val="C00000"/>
              </a:solidFill>
            </a:endParaRPr>
          </a:p>
          <a:p>
            <a:pPr algn="l"/>
            <a:r>
              <a:rPr lang="ar-SA" sz="8800" b="1" dirty="0" smtClean="0">
                <a:solidFill>
                  <a:schemeClr val="tx2"/>
                </a:solidFill>
              </a:rPr>
              <a:t>إلى اللقــــاء</a:t>
            </a:r>
            <a:endParaRPr lang="en-US" sz="8800" b="1" dirty="0">
              <a:solidFill>
                <a:schemeClr val="tx2"/>
              </a:solidFill>
            </a:endParaRPr>
          </a:p>
        </p:txBody>
      </p:sp>
      <p:sp>
        <p:nvSpPr>
          <p:cNvPr id="6" name="وجه ضاحك 5"/>
          <p:cNvSpPr/>
          <p:nvPr/>
        </p:nvSpPr>
        <p:spPr>
          <a:xfrm rot="20079790">
            <a:off x="463659" y="422227"/>
            <a:ext cx="1937396" cy="1720019"/>
          </a:xfrm>
          <a:prstGeom prst="smileyFac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9335232"/>
      </p:ext>
    </p:extLst>
  </p:cSld>
  <p:clrMapOvr>
    <a:masterClrMapping/>
  </p:clrMapOvr>
  <mc:AlternateContent xmlns:mc="http://schemas.openxmlformats.org/markup-compatibility/2006" xmlns:p14="http://schemas.microsoft.com/office/powerpoint/2010/main">
    <mc:Choice Requires="p14">
      <p:transition spd="slow" p14:dur="1200">
        <p14:flip dir="l"/>
        <p:sndAc>
          <p:stSnd>
            <p:snd r:embed="rId2" name="chimes.wav"/>
          </p:stSnd>
        </p:sndAc>
      </p:transition>
    </mc:Choice>
    <mc:Fallback xmlns="">
      <p:transition spd="slow">
        <p:fade/>
        <p:sndAc>
          <p:stSnd>
            <p:snd r:embed="rId4" name="chimes.wav"/>
          </p:stSnd>
        </p:sndAc>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a:hlinkClick r:id="rId4" action="ppaction://hlinksldjump"/>
          </p:cNvPr>
          <p:cNvSpPr txBox="1"/>
          <p:nvPr/>
        </p:nvSpPr>
        <p:spPr>
          <a:xfrm>
            <a:off x="5095875" y="723901"/>
            <a:ext cx="2305050" cy="584775"/>
          </a:xfrm>
          <a:prstGeom prst="rect">
            <a:avLst/>
          </a:prstGeom>
          <a:solidFill>
            <a:schemeClr val="accent2"/>
          </a:solidFill>
          <a:ln>
            <a:solidFill>
              <a:srgbClr val="C00000"/>
            </a:solidFill>
          </a:ln>
        </p:spPr>
        <p:style>
          <a:lnRef idx="0">
            <a:schemeClr val="accent4"/>
          </a:lnRef>
          <a:fillRef idx="3">
            <a:schemeClr val="accent4"/>
          </a:fillRef>
          <a:effectRef idx="3">
            <a:schemeClr val="accent4"/>
          </a:effectRef>
          <a:fontRef idx="minor">
            <a:schemeClr val="lt1"/>
          </a:fontRef>
        </p:style>
        <p:txBody>
          <a:bodyPr wrap="square" rtlCol="1">
            <a:spAutoFit/>
          </a:bodyPr>
          <a:lstStyle/>
          <a:p>
            <a:pPr algn="ctr"/>
            <a:r>
              <a:rPr lang="ar-SA" sz="3200" b="1" dirty="0">
                <a:solidFill>
                  <a:schemeClr val="tx1"/>
                </a:solidFill>
              </a:rPr>
              <a:t>عنوان الدرس </a:t>
            </a:r>
            <a:endParaRPr lang="ar-JO" sz="3200" b="1" dirty="0">
              <a:solidFill>
                <a:schemeClr val="tx1"/>
              </a:solidFill>
            </a:endParaRPr>
          </a:p>
        </p:txBody>
      </p:sp>
      <p:pic>
        <p:nvPicPr>
          <p:cNvPr id="2" name="صورة 1"/>
          <p:cNvPicPr>
            <a:picLocks noChangeAspect="1"/>
          </p:cNvPicPr>
          <p:nvPr/>
        </p:nvPicPr>
        <p:blipFill>
          <a:blip r:embed="rId5"/>
          <a:stretch>
            <a:fillRect/>
          </a:stretch>
        </p:blipFill>
        <p:spPr>
          <a:xfrm>
            <a:off x="2103835" y="444502"/>
            <a:ext cx="1828801" cy="16642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nvGrpSpPr>
          <p:cNvPr id="10" name="مجموعة 9"/>
          <p:cNvGrpSpPr/>
          <p:nvPr/>
        </p:nvGrpSpPr>
        <p:grpSpPr>
          <a:xfrm>
            <a:off x="152400" y="222977"/>
            <a:ext cx="12192000" cy="6779522"/>
            <a:chOff x="1" y="78656"/>
            <a:chExt cx="9143999" cy="6801792"/>
          </a:xfrm>
        </p:grpSpPr>
        <p:pic>
          <p:nvPicPr>
            <p:cNvPr id="4" name="صورة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 y="78656"/>
              <a:ext cx="9143999" cy="6801792"/>
            </a:xfrm>
            <a:prstGeom prst="rect">
              <a:avLst/>
            </a:prstGeom>
            <a:ln w="228600" cap="sq" cmpd="thickThin">
              <a:solidFill>
                <a:srgbClr val="000000"/>
              </a:solidFill>
              <a:prstDash val="solid"/>
              <a:miter lim="800000"/>
            </a:ln>
            <a:effectLst>
              <a:innerShdw blurRad="76200">
                <a:srgbClr val="000000"/>
              </a:innerShdw>
            </a:effectLst>
          </p:spPr>
        </p:pic>
        <p:sp>
          <p:nvSpPr>
            <p:cNvPr id="6" name="مربع نص 5">
              <a:hlinkClick r:id="rId7" action="ppaction://hlinksldjump"/>
            </p:cNvPr>
            <p:cNvSpPr txBox="1"/>
            <p:nvPr/>
          </p:nvSpPr>
          <p:spPr>
            <a:xfrm>
              <a:off x="7215174" y="428604"/>
              <a:ext cx="1928826" cy="523220"/>
            </a:xfrm>
            <a:prstGeom prst="rect">
              <a:avLst/>
            </a:prstGeom>
            <a:solidFill>
              <a:schemeClr val="accent2"/>
            </a:solidFill>
            <a:ln>
              <a:solidFill>
                <a:srgbClr val="C00000"/>
              </a:solidFill>
            </a:ln>
          </p:spPr>
          <p:style>
            <a:lnRef idx="1">
              <a:schemeClr val="accent2"/>
            </a:lnRef>
            <a:fillRef idx="2">
              <a:schemeClr val="accent2"/>
            </a:fillRef>
            <a:effectRef idx="1">
              <a:schemeClr val="accent2"/>
            </a:effectRef>
            <a:fontRef idx="minor">
              <a:schemeClr val="dk1"/>
            </a:fontRef>
          </p:style>
          <p:txBody>
            <a:bodyPr wrap="square" rtlCol="1">
              <a:spAutoFit/>
            </a:bodyPr>
            <a:lstStyle/>
            <a:p>
              <a:pPr algn="ctr"/>
              <a:r>
                <a:rPr lang="ar-SA" sz="2800" b="1" dirty="0">
                  <a:solidFill>
                    <a:schemeClr val="tx1"/>
                  </a:solidFill>
                  <a:hlinkClick r:id="rId8" action="ppaction://hlinksldjump"/>
                </a:rPr>
                <a:t>تدريب الكتاب </a:t>
              </a:r>
              <a:endParaRPr lang="ar-JO" sz="2800" b="1" dirty="0">
                <a:solidFill>
                  <a:schemeClr val="tx1"/>
                </a:solidFill>
              </a:endParaRPr>
            </a:p>
          </p:txBody>
        </p:sp>
        <p:pic>
          <p:nvPicPr>
            <p:cNvPr id="7" name="صورة 6"/>
            <p:cNvPicPr>
              <a:picLocks noChangeAspect="1"/>
            </p:cNvPicPr>
            <p:nvPr/>
          </p:nvPicPr>
          <p:blipFill>
            <a:blip r:embed="rId9"/>
            <a:stretch>
              <a:fillRect/>
            </a:stretch>
          </p:blipFill>
          <p:spPr>
            <a:xfrm>
              <a:off x="3964781" y="1715077"/>
              <a:ext cx="1519238" cy="252738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sp>
        <p:nvSpPr>
          <p:cNvPr id="8" name="مربع نص 7">
            <a:hlinkClick r:id="rId10" action="ppaction://hlinksldjump"/>
          </p:cNvPr>
          <p:cNvSpPr txBox="1"/>
          <p:nvPr/>
        </p:nvSpPr>
        <p:spPr>
          <a:xfrm>
            <a:off x="9525024" y="2143116"/>
            <a:ext cx="1142976" cy="523220"/>
          </a:xfrm>
          <a:prstGeom prst="rect">
            <a:avLst/>
          </a:prstGeom>
          <a:solidFill>
            <a:schemeClr val="accent2"/>
          </a:solidFill>
          <a:ln>
            <a:solidFill>
              <a:srgbClr val="C00000"/>
            </a:solidFill>
          </a:ln>
        </p:spPr>
        <p:style>
          <a:lnRef idx="1">
            <a:schemeClr val="accent2"/>
          </a:lnRef>
          <a:fillRef idx="2">
            <a:schemeClr val="accent2"/>
          </a:fillRef>
          <a:effectRef idx="1">
            <a:schemeClr val="accent2"/>
          </a:effectRef>
          <a:fontRef idx="minor">
            <a:schemeClr val="dk1"/>
          </a:fontRef>
        </p:style>
        <p:txBody>
          <a:bodyPr wrap="square" rtlCol="1">
            <a:spAutoFit/>
          </a:bodyPr>
          <a:lstStyle/>
          <a:p>
            <a:pPr algn="ctr"/>
            <a:r>
              <a:rPr lang="ar-SA" sz="2800" b="1" dirty="0" smtClean="0">
                <a:solidFill>
                  <a:schemeClr val="tx1"/>
                </a:solidFill>
                <a:hlinkClick r:id="rId11" action="ppaction://hlinksldjump"/>
              </a:rPr>
              <a:t>المهام</a:t>
            </a:r>
            <a:endParaRPr lang="ar-JO" sz="2800" b="1" dirty="0">
              <a:solidFill>
                <a:schemeClr val="tx1"/>
              </a:solidFill>
            </a:endParaRPr>
          </a:p>
        </p:txBody>
      </p:sp>
      <p:sp>
        <p:nvSpPr>
          <p:cNvPr id="9" name="مربع نص 8">
            <a:hlinkClick r:id="rId12" action="ppaction://hlinksldjump"/>
          </p:cNvPr>
          <p:cNvSpPr txBox="1"/>
          <p:nvPr/>
        </p:nvSpPr>
        <p:spPr>
          <a:xfrm>
            <a:off x="7688156" y="2446010"/>
            <a:ext cx="1073362" cy="523220"/>
          </a:xfrm>
          <a:prstGeom prst="rect">
            <a:avLst/>
          </a:prstGeom>
          <a:solidFill>
            <a:schemeClr val="accent2"/>
          </a:solidFill>
          <a:ln>
            <a:solidFill>
              <a:srgbClr val="C00000"/>
            </a:solidFill>
          </a:ln>
        </p:spPr>
        <p:style>
          <a:lnRef idx="0">
            <a:schemeClr val="accent4"/>
          </a:lnRef>
          <a:fillRef idx="3">
            <a:schemeClr val="accent4"/>
          </a:fillRef>
          <a:effectRef idx="3">
            <a:schemeClr val="accent4"/>
          </a:effectRef>
          <a:fontRef idx="minor">
            <a:schemeClr val="lt1"/>
          </a:fontRef>
        </p:style>
        <p:txBody>
          <a:bodyPr wrap="square" rtlCol="1">
            <a:spAutoFit/>
          </a:bodyPr>
          <a:lstStyle/>
          <a:p>
            <a:pPr algn="ctr"/>
            <a:r>
              <a:rPr lang="ar-SA" sz="2800" b="1" dirty="0">
                <a:solidFill>
                  <a:schemeClr val="tx1"/>
                </a:solidFill>
                <a:hlinkClick r:id="rId13" action="ppaction://hlinksldjump"/>
              </a:rPr>
              <a:t>الهدف</a:t>
            </a:r>
            <a:endParaRPr lang="ar-JO" sz="2800" b="1" dirty="0">
              <a:solidFill>
                <a:schemeClr val="tx1"/>
              </a:solidFill>
            </a:endParaRPr>
          </a:p>
        </p:txBody>
      </p:sp>
      <p:sp>
        <p:nvSpPr>
          <p:cNvPr id="11" name="مربع نص 10">
            <a:hlinkClick r:id="rId10" action="ppaction://hlinksldjump"/>
          </p:cNvPr>
          <p:cNvSpPr txBox="1"/>
          <p:nvPr/>
        </p:nvSpPr>
        <p:spPr>
          <a:xfrm>
            <a:off x="804477" y="2184400"/>
            <a:ext cx="1857388" cy="523220"/>
          </a:xfrm>
          <a:prstGeom prst="rect">
            <a:avLst/>
          </a:prstGeom>
          <a:solidFill>
            <a:schemeClr val="accent2"/>
          </a:solidFill>
          <a:ln>
            <a:solidFill>
              <a:srgbClr val="C00000"/>
            </a:solidFill>
          </a:ln>
        </p:spPr>
        <p:style>
          <a:lnRef idx="0">
            <a:schemeClr val="accent4"/>
          </a:lnRef>
          <a:fillRef idx="3">
            <a:schemeClr val="accent4"/>
          </a:fillRef>
          <a:effectRef idx="3">
            <a:schemeClr val="accent4"/>
          </a:effectRef>
          <a:fontRef idx="minor">
            <a:schemeClr val="lt1"/>
          </a:fontRef>
        </p:style>
        <p:txBody>
          <a:bodyPr wrap="square" rtlCol="1">
            <a:spAutoFit/>
          </a:bodyPr>
          <a:lstStyle/>
          <a:p>
            <a:pPr algn="ctr"/>
            <a:r>
              <a:rPr lang="ar-SA" sz="2800" b="1" dirty="0">
                <a:solidFill>
                  <a:schemeClr val="tx1"/>
                </a:solidFill>
                <a:hlinkClick r:id="rId14" action="ppaction://hlinksldjump"/>
              </a:rPr>
              <a:t>لعبة تفاعلية</a:t>
            </a:r>
            <a:endParaRPr lang="ar-JO" sz="2800" b="1" dirty="0">
              <a:solidFill>
                <a:schemeClr val="tx1"/>
              </a:solidFill>
            </a:endParaRPr>
          </a:p>
        </p:txBody>
      </p:sp>
      <p:sp>
        <p:nvSpPr>
          <p:cNvPr id="13" name="مربع نص 12">
            <a:hlinkClick r:id="rId15" action="ppaction://hlinksldjump"/>
          </p:cNvPr>
          <p:cNvSpPr txBox="1"/>
          <p:nvPr/>
        </p:nvSpPr>
        <p:spPr>
          <a:xfrm>
            <a:off x="4226636" y="2462681"/>
            <a:ext cx="1071570" cy="523220"/>
          </a:xfrm>
          <a:prstGeom prst="rect">
            <a:avLst/>
          </a:prstGeom>
          <a:solidFill>
            <a:schemeClr val="accent2"/>
          </a:solidFill>
          <a:ln>
            <a:solidFill>
              <a:srgbClr val="C00000"/>
            </a:solidFill>
          </a:ln>
        </p:spPr>
        <p:style>
          <a:lnRef idx="0">
            <a:schemeClr val="accent4"/>
          </a:lnRef>
          <a:fillRef idx="3">
            <a:schemeClr val="accent4"/>
          </a:fillRef>
          <a:effectRef idx="3">
            <a:schemeClr val="accent4"/>
          </a:effectRef>
          <a:fontRef idx="minor">
            <a:schemeClr val="lt1"/>
          </a:fontRef>
        </p:style>
        <p:txBody>
          <a:bodyPr wrap="square" rtlCol="1">
            <a:spAutoFit/>
          </a:bodyPr>
          <a:lstStyle/>
          <a:p>
            <a:pPr algn="ctr"/>
            <a:r>
              <a:rPr lang="ar-SA" sz="2800" b="1" dirty="0">
                <a:solidFill>
                  <a:schemeClr val="tx1"/>
                </a:solidFill>
                <a:hlinkClick r:id="rId16" action="ppaction://hlinksldjump"/>
              </a:rPr>
              <a:t>العرض</a:t>
            </a:r>
            <a:endParaRPr lang="ar-JO" sz="2800" b="1" dirty="0">
              <a:solidFill>
                <a:schemeClr val="tx1"/>
              </a:solidFill>
            </a:endParaRPr>
          </a:p>
        </p:txBody>
      </p:sp>
      <p:sp>
        <p:nvSpPr>
          <p:cNvPr id="3" name="مربع نص 2">
            <a:hlinkClick r:id="" action="ppaction://noaction"/>
          </p:cNvPr>
          <p:cNvSpPr txBox="1"/>
          <p:nvPr/>
        </p:nvSpPr>
        <p:spPr>
          <a:xfrm>
            <a:off x="3395670" y="723900"/>
            <a:ext cx="1031081" cy="584775"/>
          </a:xfrm>
          <a:prstGeom prst="rect">
            <a:avLst/>
          </a:prstGeom>
          <a:solidFill>
            <a:schemeClr val="accent2"/>
          </a:solidFill>
          <a:ln>
            <a:solidFill>
              <a:srgbClr val="C00000"/>
            </a:solidFill>
          </a:ln>
        </p:spPr>
        <p:style>
          <a:lnRef idx="0">
            <a:schemeClr val="accent4"/>
          </a:lnRef>
          <a:fillRef idx="3">
            <a:schemeClr val="accent4"/>
          </a:fillRef>
          <a:effectRef idx="3">
            <a:schemeClr val="accent4"/>
          </a:effectRef>
          <a:fontRef idx="minor">
            <a:schemeClr val="lt1"/>
          </a:fontRef>
        </p:style>
        <p:txBody>
          <a:bodyPr wrap="square" rtlCol="1">
            <a:spAutoFit/>
          </a:bodyPr>
          <a:lstStyle/>
          <a:p>
            <a:pPr algn="ctr"/>
            <a:r>
              <a:rPr lang="ar-SA" sz="3200" b="1" dirty="0">
                <a:solidFill>
                  <a:schemeClr val="tx1"/>
                </a:solidFill>
                <a:hlinkClick r:id="rId17" action="ppaction://hlinksldjump"/>
              </a:rPr>
              <a:t>فيديو</a:t>
            </a:r>
            <a:endParaRPr lang="ar-JO" sz="3200" b="1" dirty="0">
              <a:solidFill>
                <a:schemeClr val="tx1"/>
              </a:solidFill>
            </a:endParaRPr>
          </a:p>
        </p:txBody>
      </p:sp>
      <p:sp>
        <p:nvSpPr>
          <p:cNvPr id="14" name="مربع نص 13">
            <a:hlinkClick r:id="rId10" action="ppaction://hlinksldjump"/>
          </p:cNvPr>
          <p:cNvSpPr txBox="1"/>
          <p:nvPr/>
        </p:nvSpPr>
        <p:spPr>
          <a:xfrm>
            <a:off x="5441899" y="1047065"/>
            <a:ext cx="1931422" cy="523220"/>
          </a:xfrm>
          <a:prstGeom prst="rect">
            <a:avLst/>
          </a:prstGeom>
          <a:solidFill>
            <a:schemeClr val="accent2"/>
          </a:solidFill>
          <a:ln>
            <a:solidFill>
              <a:srgbClr val="C00000"/>
            </a:solidFill>
          </a:ln>
        </p:spPr>
        <p:style>
          <a:lnRef idx="1">
            <a:schemeClr val="accent2"/>
          </a:lnRef>
          <a:fillRef idx="2">
            <a:schemeClr val="accent2"/>
          </a:fillRef>
          <a:effectRef idx="1">
            <a:schemeClr val="accent2"/>
          </a:effectRef>
          <a:fontRef idx="minor">
            <a:schemeClr val="dk1"/>
          </a:fontRef>
        </p:style>
        <p:txBody>
          <a:bodyPr wrap="square" rtlCol="1">
            <a:spAutoFit/>
          </a:bodyPr>
          <a:lstStyle/>
          <a:p>
            <a:pPr algn="ctr"/>
            <a:r>
              <a:rPr lang="ar-SA" sz="2800" b="1" dirty="0" smtClean="0">
                <a:solidFill>
                  <a:schemeClr val="tx1"/>
                </a:solidFill>
                <a:hlinkClick r:id="rId12" action="ppaction://hlinksldjump"/>
              </a:rPr>
              <a:t>عنوان الدرس</a:t>
            </a:r>
            <a:endParaRPr lang="ar-JO" sz="2800" b="1" dirty="0">
              <a:solidFill>
                <a:schemeClr val="tx1"/>
              </a:solidFill>
            </a:endParaRPr>
          </a:p>
        </p:txBody>
      </p:sp>
      <p:sp>
        <p:nvSpPr>
          <p:cNvPr id="15" name="مربع نص 14">
            <a:hlinkClick r:id="rId7" action="ppaction://hlinksldjump"/>
          </p:cNvPr>
          <p:cNvSpPr txBox="1"/>
          <p:nvPr/>
        </p:nvSpPr>
        <p:spPr>
          <a:xfrm>
            <a:off x="594572" y="222977"/>
            <a:ext cx="2571768" cy="521507"/>
          </a:xfrm>
          <a:prstGeom prst="rect">
            <a:avLst/>
          </a:prstGeom>
          <a:solidFill>
            <a:schemeClr val="accent2"/>
          </a:solidFill>
          <a:ln>
            <a:solidFill>
              <a:srgbClr val="C00000"/>
            </a:solidFill>
          </a:ln>
        </p:spPr>
        <p:style>
          <a:lnRef idx="1">
            <a:schemeClr val="accent2"/>
          </a:lnRef>
          <a:fillRef idx="2">
            <a:schemeClr val="accent2"/>
          </a:fillRef>
          <a:effectRef idx="1">
            <a:schemeClr val="accent2"/>
          </a:effectRef>
          <a:fontRef idx="minor">
            <a:schemeClr val="dk1"/>
          </a:fontRef>
        </p:style>
        <p:txBody>
          <a:bodyPr wrap="square" rtlCol="1">
            <a:spAutoFit/>
          </a:bodyPr>
          <a:lstStyle/>
          <a:p>
            <a:pPr algn="ctr"/>
            <a:r>
              <a:rPr lang="ar-SA" sz="2800" b="1" dirty="0" smtClean="0">
                <a:solidFill>
                  <a:schemeClr val="tx1"/>
                </a:solidFill>
                <a:hlinkClick r:id="rId15" action="ppaction://hlinksldjump"/>
              </a:rPr>
              <a:t>نشاط كاشف </a:t>
            </a:r>
            <a:endParaRPr lang="ar-JO" sz="2800" b="1" dirty="0">
              <a:solidFill>
                <a:schemeClr val="tx1"/>
              </a:solidFill>
            </a:endParaRPr>
          </a:p>
        </p:txBody>
      </p:sp>
    </p:spTree>
    <p:custDataLst>
      <p:tags r:id="rId1"/>
    </p:custDataLst>
    <p:extLst>
      <p:ext uri="{BB962C8B-B14F-4D97-AF65-F5344CB8AC3E}">
        <p14:creationId xmlns:p14="http://schemas.microsoft.com/office/powerpoint/2010/main" val="2693168148"/>
      </p:ext>
    </p:extLst>
  </p:cSld>
  <p:clrMapOvr>
    <a:masterClrMapping/>
  </p:clrMapOvr>
  <mc:AlternateContent xmlns:mc="http://schemas.openxmlformats.org/markup-compatibility/2006" xmlns:p14="http://schemas.microsoft.com/office/powerpoint/2010/main">
    <mc:Choice Requires="p14">
      <p:transition spd="slow" p14:dur="1200">
        <p14:flip dir="l"/>
        <p:sndAc>
          <p:stSnd>
            <p:snd r:embed="rId3" name="chimes.wav"/>
          </p:stSnd>
        </p:sndAc>
      </p:transition>
    </mc:Choice>
    <mc:Fallback xmlns="">
      <p:transition spd="slow">
        <p:fade/>
        <p:sndAc>
          <p:stSnd>
            <p:snd r:embed="rId18" name="chimes.wav"/>
          </p:stSnd>
        </p:sndAc>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7" name="مستطيل 6"/>
          <p:cNvSpPr/>
          <p:nvPr/>
        </p:nvSpPr>
        <p:spPr>
          <a:xfrm>
            <a:off x="4374216" y="1804740"/>
            <a:ext cx="3443571"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ar-SA" sz="5400" b="1" cap="none" spc="0" dirty="0" smtClean="0">
                <a:ln/>
                <a:solidFill>
                  <a:schemeClr val="accent4"/>
                </a:solidFill>
                <a:effectLst/>
              </a:rPr>
              <a:t>عِنْوانُ الدَّرْس </a:t>
            </a:r>
            <a:endParaRPr lang="ar-SA" sz="5400" b="1" cap="none" spc="0" dirty="0">
              <a:ln/>
              <a:solidFill>
                <a:schemeClr val="accent4"/>
              </a:solidFill>
              <a:effectLst/>
            </a:endParaRPr>
          </a:p>
        </p:txBody>
      </p:sp>
      <p:sp>
        <p:nvSpPr>
          <p:cNvPr id="2" name="مربع نص 1"/>
          <p:cNvSpPr txBox="1"/>
          <p:nvPr/>
        </p:nvSpPr>
        <p:spPr>
          <a:xfrm>
            <a:off x="3098800" y="3111500"/>
            <a:ext cx="6324600" cy="923330"/>
          </a:xfrm>
          <a:prstGeom prst="rect">
            <a:avLst/>
          </a:prstGeom>
          <a:noFill/>
        </p:spPr>
        <p:txBody>
          <a:bodyPr wrap="square" rtlCol="1">
            <a:spAutoFit/>
          </a:bodyPr>
          <a:lstStyle/>
          <a:p>
            <a:pPr algn="ctr"/>
            <a:r>
              <a:rPr lang="ar-SA" sz="5400" dirty="0" smtClean="0">
                <a:solidFill>
                  <a:srgbClr val="FFFF00"/>
                </a:solidFill>
              </a:rPr>
              <a:t>الكُسور المُتَكافِئة</a:t>
            </a:r>
            <a:endParaRPr lang="ar-SA" sz="5400" dirty="0">
              <a:solidFill>
                <a:srgbClr val="FFFF00"/>
              </a:solidFill>
            </a:endParaRPr>
          </a:p>
        </p:txBody>
      </p:sp>
    </p:spTree>
    <p:extLst>
      <p:ext uri="{BB962C8B-B14F-4D97-AF65-F5344CB8AC3E}">
        <p14:creationId xmlns:p14="http://schemas.microsoft.com/office/powerpoint/2010/main" val="3347635048"/>
      </p:ext>
    </p:extLst>
  </p:cSld>
  <p:clrMapOvr>
    <a:masterClrMapping/>
  </p:clrMapOvr>
  <mc:AlternateContent xmlns:mc="http://schemas.openxmlformats.org/markup-compatibility/2006" xmlns:p14="http://schemas.microsoft.com/office/powerpoint/2010/main">
    <mc:Choice Requires="p14">
      <p:transition spd="slow" p14:dur="1200">
        <p14:flip dir="l"/>
        <p:sndAc>
          <p:stSnd>
            <p:snd r:embed="rId2" name="chimes.wav"/>
          </p:stSnd>
        </p:sndAc>
      </p:transition>
    </mc:Choice>
    <mc:Fallback xmlns="">
      <p:transition spd="slow">
        <p:fade/>
        <p:sndAc>
          <p:stSnd>
            <p:snd r:embed="rId4" name="chimes.wav"/>
          </p:stSnd>
        </p:sndAc>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7" name="مستطيل 6"/>
          <p:cNvSpPr/>
          <p:nvPr/>
        </p:nvSpPr>
        <p:spPr>
          <a:xfrm>
            <a:off x="4938472" y="1804740"/>
            <a:ext cx="2315057"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ar-SA" sz="5400" b="1" dirty="0" smtClean="0">
                <a:ln/>
                <a:solidFill>
                  <a:schemeClr val="accent4"/>
                </a:solidFill>
              </a:rPr>
              <a:t>الهَــــدَف</a:t>
            </a:r>
            <a:r>
              <a:rPr lang="ar-SA" sz="5400" b="1" cap="none" spc="0" dirty="0" smtClean="0">
                <a:ln/>
                <a:solidFill>
                  <a:schemeClr val="accent4"/>
                </a:solidFill>
                <a:effectLst/>
              </a:rPr>
              <a:t> </a:t>
            </a:r>
            <a:endParaRPr lang="ar-SA" sz="5400" b="1" cap="none" spc="0" dirty="0">
              <a:ln/>
              <a:solidFill>
                <a:schemeClr val="accent4"/>
              </a:solidFill>
              <a:effectLst/>
            </a:endParaRPr>
          </a:p>
        </p:txBody>
      </p:sp>
      <p:sp>
        <p:nvSpPr>
          <p:cNvPr id="5" name="مربع نص 4"/>
          <p:cNvSpPr txBox="1"/>
          <p:nvPr/>
        </p:nvSpPr>
        <p:spPr>
          <a:xfrm>
            <a:off x="673100" y="3111500"/>
            <a:ext cx="10591800" cy="923330"/>
          </a:xfrm>
          <a:prstGeom prst="rect">
            <a:avLst/>
          </a:prstGeom>
          <a:noFill/>
        </p:spPr>
        <p:txBody>
          <a:bodyPr wrap="square" rtlCol="1">
            <a:spAutoFit/>
          </a:bodyPr>
          <a:lstStyle/>
          <a:p>
            <a:pPr algn="ctr"/>
            <a:r>
              <a:rPr lang="ar-SA" sz="5400" dirty="0" smtClean="0">
                <a:solidFill>
                  <a:srgbClr val="FFFF00"/>
                </a:solidFill>
              </a:rPr>
              <a:t>أَنْ يَتَعَرَّف الطّالِب إِلى مَفهوم الكُسور المُتَكافِئة</a:t>
            </a:r>
            <a:endParaRPr lang="ar-SA" sz="5400" dirty="0">
              <a:solidFill>
                <a:srgbClr val="FFFF00"/>
              </a:solidFill>
            </a:endParaRPr>
          </a:p>
        </p:txBody>
      </p:sp>
    </p:spTree>
    <p:extLst>
      <p:ext uri="{BB962C8B-B14F-4D97-AF65-F5344CB8AC3E}">
        <p14:creationId xmlns:p14="http://schemas.microsoft.com/office/powerpoint/2010/main" val="910925134"/>
      </p:ext>
    </p:extLst>
  </p:cSld>
  <p:clrMapOvr>
    <a:masterClrMapping/>
  </p:clrMapOvr>
  <mc:AlternateContent xmlns:mc="http://schemas.openxmlformats.org/markup-compatibility/2006" xmlns:p14="http://schemas.microsoft.com/office/powerpoint/2010/main">
    <mc:Choice Requires="p14">
      <p:transition spd="slow" p14:dur="1200">
        <p14:flip dir="l"/>
        <p:sndAc>
          <p:stSnd>
            <p:snd r:embed="rId2" name="chimes.wav"/>
          </p:stSnd>
        </p:sndAc>
      </p:transition>
    </mc:Choice>
    <mc:Fallback xmlns="">
      <p:transition spd="slow">
        <p:fade/>
        <p:sndAc>
          <p:stSnd>
            <p:snd r:embed="rId4" name="chimes.wav"/>
          </p:stSnd>
        </p:sndAc>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تعلم الطلاب السبورة الصف, صف دراسي, التعليم, كرتون PNG والمتجهات للتحميل  مجانا"/>
          <p:cNvPicPr>
            <a:picLocks noChangeAspect="1" noChangeArrowheads="1"/>
          </p:cNvPicPr>
          <p:nvPr/>
        </p:nvPicPr>
        <p:blipFill rotWithShape="1">
          <a:blip r:embed="rId3"/>
          <a:srcRect l="2486" t="16837" b="16326"/>
          <a:stretch/>
        </p:blipFill>
        <p:spPr bwMode="auto">
          <a:xfrm>
            <a:off x="78041" y="111870"/>
            <a:ext cx="12113959" cy="6746130"/>
          </a:xfrm>
          <a:prstGeom prst="rect">
            <a:avLst/>
          </a:prstGeom>
          <a:ln w="228600" cap="sq" cmpd="thickThin">
            <a:solidFill>
              <a:srgbClr val="000000"/>
            </a:solidFill>
            <a:prstDash val="solid"/>
            <a:miter lim="800000"/>
          </a:ln>
          <a:effectLst>
            <a:innerShdw blurRad="76200">
              <a:srgbClr val="000000"/>
            </a:innerShdw>
          </a:effectLst>
        </p:spPr>
      </p:pic>
      <p:sp>
        <p:nvSpPr>
          <p:cNvPr id="2" name="مستطيل 1"/>
          <p:cNvSpPr/>
          <p:nvPr/>
        </p:nvSpPr>
        <p:spPr>
          <a:xfrm>
            <a:off x="679269" y="1478168"/>
            <a:ext cx="6596741" cy="1862048"/>
          </a:xfrm>
          <a:prstGeom prst="rect">
            <a:avLst/>
          </a:prstGeom>
          <a:noFill/>
        </p:spPr>
        <p:txBody>
          <a:bodyPr wrap="square" lIns="91440" tIns="45720" rIns="91440" bIns="45720">
            <a:spAutoFit/>
          </a:bodyPr>
          <a:lstStyle/>
          <a:p>
            <a:pPr algn="ctr"/>
            <a:r>
              <a:rPr lang="ar-SA" sz="11500" b="1" dirty="0" smtClean="0">
                <a:ln w="22225">
                  <a:solidFill>
                    <a:schemeClr val="accent2"/>
                  </a:solidFill>
                  <a:prstDash val="solid"/>
                </a:ln>
                <a:solidFill>
                  <a:schemeClr val="accent2">
                    <a:lumMod val="40000"/>
                    <a:lumOff val="60000"/>
                  </a:schemeClr>
                </a:solidFill>
              </a:rPr>
              <a:t>نَشاط كاشف</a:t>
            </a:r>
            <a:r>
              <a:rPr lang="ar-SA" sz="5400" b="1" dirty="0" smtClean="0">
                <a:ln w="22225">
                  <a:solidFill>
                    <a:schemeClr val="accent2"/>
                  </a:solidFill>
                  <a:prstDash val="solid"/>
                </a:ln>
                <a:solidFill>
                  <a:schemeClr val="accent2">
                    <a:lumMod val="40000"/>
                    <a:lumOff val="60000"/>
                  </a:schemeClr>
                </a:solidFill>
              </a:rPr>
              <a:t> </a:t>
            </a:r>
            <a:endParaRPr lang="ar-SA" sz="5400" b="1" cap="none" spc="0" dirty="0">
              <a:ln w="22225">
                <a:solidFill>
                  <a:schemeClr val="accent2"/>
                </a:solidFill>
                <a:prstDash val="solid"/>
              </a:ln>
              <a:solidFill>
                <a:schemeClr val="accent2">
                  <a:lumMod val="40000"/>
                  <a:lumOff val="60000"/>
                </a:schemeClr>
              </a:solidFill>
              <a:effectLst/>
            </a:endParaRPr>
          </a:p>
        </p:txBody>
      </p:sp>
      <p:grpSp>
        <p:nvGrpSpPr>
          <p:cNvPr id="5" name="مجموعة 4"/>
          <p:cNvGrpSpPr/>
          <p:nvPr/>
        </p:nvGrpSpPr>
        <p:grpSpPr>
          <a:xfrm>
            <a:off x="561703" y="5381897"/>
            <a:ext cx="3252651" cy="1371600"/>
            <a:chOff x="561703" y="5381897"/>
            <a:chExt cx="3252651" cy="1371600"/>
          </a:xfrm>
        </p:grpSpPr>
        <p:sp>
          <p:nvSpPr>
            <p:cNvPr id="3" name="سهم إلى اليمين 2"/>
            <p:cNvSpPr/>
            <p:nvPr/>
          </p:nvSpPr>
          <p:spPr>
            <a:xfrm>
              <a:off x="561703" y="5381897"/>
              <a:ext cx="3252651" cy="1371600"/>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مربع نص 3"/>
            <p:cNvSpPr txBox="1"/>
            <p:nvPr/>
          </p:nvSpPr>
          <p:spPr>
            <a:xfrm>
              <a:off x="1071154" y="5741125"/>
              <a:ext cx="1894114" cy="707886"/>
            </a:xfrm>
            <a:prstGeom prst="rect">
              <a:avLst/>
            </a:prstGeom>
            <a:noFill/>
          </p:spPr>
          <p:txBody>
            <a:bodyPr wrap="square" rtlCol="0">
              <a:spAutoFit/>
            </a:bodyPr>
            <a:lstStyle/>
            <a:p>
              <a:pPr algn="ctr"/>
              <a:r>
                <a:rPr lang="ar-SA" sz="4000" dirty="0" smtClean="0">
                  <a:hlinkClick r:id="rId4" action="ppaction://hlinksldjump"/>
                </a:rPr>
                <a:t>رجــــوع</a:t>
              </a:r>
              <a:endParaRPr lang="en-US" sz="4000" dirty="0"/>
            </a:p>
          </p:txBody>
        </p:sp>
      </p:grpSp>
    </p:spTree>
    <p:extLst>
      <p:ext uri="{BB962C8B-B14F-4D97-AF65-F5344CB8AC3E}">
        <p14:creationId xmlns:p14="http://schemas.microsoft.com/office/powerpoint/2010/main" val="2627925520"/>
      </p:ext>
    </p:extLst>
  </p:cSld>
  <p:clrMapOvr>
    <a:masterClrMapping/>
  </p:clrMapOvr>
  <mc:AlternateContent xmlns:mc="http://schemas.openxmlformats.org/markup-compatibility/2006" xmlns:p14="http://schemas.microsoft.com/office/powerpoint/2010/main">
    <mc:Choice Requires="p14">
      <p:transition spd="slow" p14:dur="1200">
        <p14:flip dir="l"/>
        <p:sndAc>
          <p:stSnd>
            <p:snd r:embed="rId2" name="chimes.wav"/>
          </p:stSnd>
        </p:sndAc>
      </p:transition>
    </mc:Choice>
    <mc:Fallback xmlns="">
      <p:transition spd="slow">
        <p:fade/>
        <p:sndAc>
          <p:stSnd>
            <p:snd r:embed="rId5" name="chimes.wav"/>
          </p:stSnd>
        </p:sndAc>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وسيلة شرح على شكل سحابة 4"/>
          <p:cNvSpPr/>
          <p:nvPr/>
        </p:nvSpPr>
        <p:spPr>
          <a:xfrm>
            <a:off x="833314" y="267286"/>
            <a:ext cx="6696221" cy="2715064"/>
          </a:xfrm>
          <a:prstGeom prst="cloudCallout">
            <a:avLst/>
          </a:prstGeom>
          <a:blipFill>
            <a:blip r:embed="rId4"/>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200" dirty="0" smtClean="0">
                <a:solidFill>
                  <a:schemeClr val="tx1"/>
                </a:solidFill>
              </a:rPr>
              <a:t>لِنَتَذَكَّر مُكَوّناتِ الْكَسر</a:t>
            </a:r>
            <a:endParaRPr lang="ar-SA" sz="3200" dirty="0">
              <a:solidFill>
                <a:schemeClr val="tx1"/>
              </a:solidFill>
            </a:endParaRPr>
          </a:p>
        </p:txBody>
      </p:sp>
      <p:pic>
        <p:nvPicPr>
          <p:cNvPr id="6" name="Picture 20" descr="Teacher PNG Transparent Images | PNG Al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388815" y="2438399"/>
            <a:ext cx="2742102" cy="3656013"/>
          </a:xfrm>
          <a:prstGeom prst="rect">
            <a:avLst/>
          </a:prstGeom>
          <a:noFill/>
          <a:extLst>
            <a:ext uri="{909E8E84-426E-40DD-AFC4-6F175D3DCCD1}">
              <a14:hiddenFill xmlns:a14="http://schemas.microsoft.com/office/drawing/2010/main">
                <a:solidFill>
                  <a:srgbClr val="FFFFFF"/>
                </a:solidFill>
              </a14:hiddenFill>
            </a:ext>
          </a:extLst>
        </p:spPr>
      </p:pic>
      <p:sp>
        <p:nvSpPr>
          <p:cNvPr id="7" name="مستطيل مخدوش من كلا الطرفين 6"/>
          <p:cNvSpPr/>
          <p:nvPr/>
        </p:nvSpPr>
        <p:spPr>
          <a:xfrm>
            <a:off x="4181424" y="3275805"/>
            <a:ext cx="2413000" cy="990600"/>
          </a:xfrm>
          <a:prstGeom prst="snip2Same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4000" dirty="0" smtClean="0"/>
              <a:t>البَسط</a:t>
            </a:r>
            <a:endParaRPr lang="ar-SA" sz="4000" dirty="0"/>
          </a:p>
        </p:txBody>
      </p:sp>
      <p:cxnSp>
        <p:nvCxnSpPr>
          <p:cNvPr id="8" name="رابط مستقيم 7"/>
          <p:cNvCxnSpPr/>
          <p:nvPr/>
        </p:nvCxnSpPr>
        <p:spPr>
          <a:xfrm flipH="1">
            <a:off x="4054929" y="4559300"/>
            <a:ext cx="2895600"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9" name="مستطيل مخدوش من كلا الطرفين 8"/>
          <p:cNvSpPr/>
          <p:nvPr/>
        </p:nvSpPr>
        <p:spPr>
          <a:xfrm>
            <a:off x="4181424" y="4758429"/>
            <a:ext cx="2413000" cy="990600"/>
          </a:xfrm>
          <a:prstGeom prst="snip2Same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4000" dirty="0" smtClean="0"/>
              <a:t>المَقام</a:t>
            </a:r>
            <a:endParaRPr lang="ar-SA" sz="4000" dirty="0"/>
          </a:p>
        </p:txBody>
      </p:sp>
      <p:sp>
        <p:nvSpPr>
          <p:cNvPr id="10" name="مربع نص 9"/>
          <p:cNvSpPr txBox="1"/>
          <p:nvPr/>
        </p:nvSpPr>
        <p:spPr>
          <a:xfrm>
            <a:off x="7197379" y="3472877"/>
            <a:ext cx="4022776" cy="523220"/>
          </a:xfrm>
          <a:prstGeom prst="rect">
            <a:avLst/>
          </a:prstGeom>
          <a:noFill/>
        </p:spPr>
        <p:txBody>
          <a:bodyPr wrap="square" rtlCol="1">
            <a:spAutoFit/>
          </a:bodyPr>
          <a:lstStyle/>
          <a:p>
            <a:r>
              <a:rPr lang="ar-SA" sz="2800" dirty="0" smtClean="0"/>
              <a:t>عَدد الأَجزاء الَّتي نِتَحدَثُ عَنها</a:t>
            </a:r>
            <a:endParaRPr lang="ar-SA" sz="2800" dirty="0"/>
          </a:p>
        </p:txBody>
      </p:sp>
      <p:sp>
        <p:nvSpPr>
          <p:cNvPr id="11" name="مربع نص 10"/>
          <p:cNvSpPr txBox="1"/>
          <p:nvPr/>
        </p:nvSpPr>
        <p:spPr>
          <a:xfrm>
            <a:off x="7347352" y="4730509"/>
            <a:ext cx="4022776" cy="523220"/>
          </a:xfrm>
          <a:prstGeom prst="rect">
            <a:avLst/>
          </a:prstGeom>
          <a:noFill/>
        </p:spPr>
        <p:txBody>
          <a:bodyPr wrap="square" rtlCol="1">
            <a:spAutoFit/>
          </a:bodyPr>
          <a:lstStyle/>
          <a:p>
            <a:r>
              <a:rPr lang="ar-SA" sz="2800" dirty="0" smtClean="0"/>
              <a:t>عَدد الأَجزاء كلها</a:t>
            </a:r>
            <a:endParaRPr lang="ar-SA" sz="2800" dirty="0"/>
          </a:p>
        </p:txBody>
      </p:sp>
      <p:sp>
        <p:nvSpPr>
          <p:cNvPr id="12" name="سهم منحني إلى الأسفل 11"/>
          <p:cNvSpPr/>
          <p:nvPr/>
        </p:nvSpPr>
        <p:spPr>
          <a:xfrm>
            <a:off x="6594424" y="2686930"/>
            <a:ext cx="2764316" cy="785948"/>
          </a:xfrm>
          <a:prstGeom prst="curvedDownArrow">
            <a:avLst>
              <a:gd name="adj1" fmla="val 25000"/>
              <a:gd name="adj2" fmla="val 50000"/>
              <a:gd name="adj3" fmla="val 2660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rgbClr val="FF0000"/>
              </a:solidFill>
            </a:endParaRPr>
          </a:p>
        </p:txBody>
      </p:sp>
      <p:sp>
        <p:nvSpPr>
          <p:cNvPr id="13" name="سهم منحني إلى الأسفل 12"/>
          <p:cNvSpPr/>
          <p:nvPr/>
        </p:nvSpPr>
        <p:spPr>
          <a:xfrm rot="10800000" flipH="1">
            <a:off x="6594424" y="5106572"/>
            <a:ext cx="3252961" cy="933105"/>
          </a:xfrm>
          <a:prstGeom prst="curvedDownArrow">
            <a:avLst>
              <a:gd name="adj1" fmla="val 25000"/>
              <a:gd name="adj2" fmla="val 50000"/>
              <a:gd name="adj3" fmla="val 26601"/>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rgbClr val="FF0000"/>
              </a:solidFill>
            </a:endParaRPr>
          </a:p>
        </p:txBody>
      </p:sp>
    </p:spTree>
    <p:extLst>
      <p:ext uri="{BB962C8B-B14F-4D97-AF65-F5344CB8AC3E}">
        <p14:creationId xmlns:p14="http://schemas.microsoft.com/office/powerpoint/2010/main" val="3596180044"/>
      </p:ext>
    </p:extLst>
  </p:cSld>
  <p:clrMapOvr>
    <a:masterClrMapping/>
  </p:clrMapOvr>
  <mc:AlternateContent xmlns:mc="http://schemas.openxmlformats.org/markup-compatibility/2006" xmlns:p14="http://schemas.microsoft.com/office/powerpoint/2010/main">
    <mc:Choice Requires="p14">
      <p:transition spd="slow" p14:dur="1200">
        <p14:flip dir="l"/>
        <p:sndAc>
          <p:stSnd>
            <p:snd r:embed="rId2" name="chimes.wav"/>
          </p:stSnd>
        </p:sndAc>
      </p:transition>
    </mc:Choice>
    <mc:Fallback xmlns="">
      <p:transition spd="slow">
        <p:fade/>
        <p:sndAc>
          <p:stSnd>
            <p:snd r:embed="rId6"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heel(1)">
                                      <p:cBhvr>
                                        <p:cTn id="25" dur="2000"/>
                                        <p:tgtEl>
                                          <p:spTgt spid="10"/>
                                        </p:tgtEl>
                                      </p:cBhvr>
                                    </p:animEffect>
                                  </p:childTnLst>
                                </p:cTn>
                              </p:par>
                              <p:par>
                                <p:cTn id="26" presetID="21" presetClass="entr" presetSubtype="1"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heel(1)">
                                      <p:cBhvr>
                                        <p:cTn id="28" dur="20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21" presetClass="entr" presetSubtype="1"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heel(1)">
                                      <p:cBhvr>
                                        <p:cTn id="33" dur="2000"/>
                                        <p:tgtEl>
                                          <p:spTgt spid="11"/>
                                        </p:tgtEl>
                                      </p:cBhvr>
                                    </p:animEffect>
                                  </p:childTnLst>
                                </p:cTn>
                              </p:par>
                              <p:par>
                                <p:cTn id="34" presetID="21" presetClass="entr" presetSubtype="1"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wheel(1)">
                                      <p:cBhvr>
                                        <p:cTn id="36"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p:bldP spid="11" grpId="0"/>
      <p:bldP spid="12"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03" y="-1"/>
            <a:ext cx="12192000" cy="6858000"/>
          </a:xfrm>
          <a:prstGeom prst="rect">
            <a:avLst/>
          </a:prstGeom>
        </p:spPr>
      </p:pic>
      <p:sp>
        <p:nvSpPr>
          <p:cNvPr id="3" name="AutoShape 2" descr="ورقة تدريب الدرس: الكسور المتكافئة باستخدام النماذج | نجوى"/>
          <p:cNvSpPr>
            <a:spLocks noChangeAspect="1" noChangeArrowheads="1"/>
          </p:cNvSpPr>
          <p:nvPr/>
        </p:nvSpPr>
        <p:spPr bwMode="auto">
          <a:xfrm>
            <a:off x="11971338"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SA"/>
          </a:p>
        </p:txBody>
      </p:sp>
      <p:sp>
        <p:nvSpPr>
          <p:cNvPr id="4" name="AutoShape 4" descr="https://images.nagwa.com/figures/728106017073/1.svg"/>
          <p:cNvSpPr>
            <a:spLocks noChangeAspect="1" noChangeArrowheads="1"/>
          </p:cNvSpPr>
          <p:nvPr/>
        </p:nvSpPr>
        <p:spPr bwMode="auto">
          <a:xfrm>
            <a:off x="12123738"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SA"/>
          </a:p>
        </p:txBody>
      </p:sp>
      <p:pic>
        <p:nvPicPr>
          <p:cNvPr id="1034" name="Picture 10" descr="الكسور في الرياضيات - موقع المعلمة نعمة ياسين- الرياضيات"/>
          <p:cNvPicPr>
            <a:picLocks noChangeAspect="1" noChangeArrowheads="1"/>
          </p:cNvPicPr>
          <p:nvPr/>
        </p:nvPicPr>
        <p:blipFill rotWithShape="1">
          <a:blip r:embed="rId4">
            <a:extLst>
              <a:ext uri="{28A0092B-C50C-407E-A947-70E740481C1C}">
                <a14:useLocalDpi xmlns:a14="http://schemas.microsoft.com/office/drawing/2010/main" val="0"/>
              </a:ext>
            </a:extLst>
          </a:blip>
          <a:srcRect b="77487"/>
          <a:stretch/>
        </p:blipFill>
        <p:spPr bwMode="auto">
          <a:xfrm>
            <a:off x="4541355" y="1783004"/>
            <a:ext cx="3981450" cy="1228725"/>
          </a:xfrm>
          <a:prstGeom prst="rect">
            <a:avLst/>
          </a:prstGeom>
          <a:noFill/>
          <a:extLst>
            <a:ext uri="{909E8E84-426E-40DD-AFC4-6F175D3DCCD1}">
              <a14:hiddenFill xmlns:a14="http://schemas.microsoft.com/office/drawing/2010/main">
                <a:solidFill>
                  <a:srgbClr val="FFFFFF"/>
                </a:solidFill>
              </a14:hiddenFill>
            </a:ext>
          </a:extLst>
        </p:spPr>
      </p:pic>
      <p:pic>
        <p:nvPicPr>
          <p:cNvPr id="1056" name="Picture 32" descr="Download Teacher Hd HQ PNG Image | FreePNGIm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7923" y="1060965"/>
            <a:ext cx="4248150" cy="5105401"/>
          </a:xfrm>
          <a:prstGeom prst="rect">
            <a:avLst/>
          </a:prstGeom>
          <a:noFill/>
          <a:extLst>
            <a:ext uri="{909E8E84-426E-40DD-AFC4-6F175D3DCCD1}">
              <a14:hiddenFill xmlns:a14="http://schemas.microsoft.com/office/drawing/2010/main">
                <a:solidFill>
                  <a:srgbClr val="FFFFFF"/>
                </a:solidFill>
              </a14:hiddenFill>
            </a:ext>
          </a:extLst>
        </p:spPr>
      </p:pic>
      <p:sp>
        <p:nvSpPr>
          <p:cNvPr id="7" name="مربع نص 6"/>
          <p:cNvSpPr txBox="1"/>
          <p:nvPr/>
        </p:nvSpPr>
        <p:spPr>
          <a:xfrm>
            <a:off x="2911998" y="563600"/>
            <a:ext cx="7057502" cy="923330"/>
          </a:xfrm>
          <a:prstGeom prst="rect">
            <a:avLst/>
          </a:prstGeom>
          <a:noFill/>
        </p:spPr>
        <p:txBody>
          <a:bodyPr wrap="square" rtlCol="1">
            <a:spAutoFit/>
          </a:bodyPr>
          <a:lstStyle/>
          <a:p>
            <a:r>
              <a:rPr lang="ar-SA" sz="5400" dirty="0" smtClean="0"/>
              <a:t>أنْظُر جَيّداً وأَخبرني ماذا تُلاحِظ</a:t>
            </a:r>
            <a:endParaRPr lang="ar-SA" sz="5400" dirty="0"/>
          </a:p>
        </p:txBody>
      </p:sp>
    </p:spTree>
    <p:extLst>
      <p:ext uri="{BB962C8B-B14F-4D97-AF65-F5344CB8AC3E}">
        <p14:creationId xmlns:p14="http://schemas.microsoft.com/office/powerpoint/2010/main" val="2869176495"/>
      </p:ext>
    </p:extLst>
  </p:cSld>
  <p:clrMapOvr>
    <a:masterClrMapping/>
  </p:clrMapOvr>
  <mc:AlternateContent xmlns:mc="http://schemas.openxmlformats.org/markup-compatibility/2006" xmlns:p14="http://schemas.microsoft.com/office/powerpoint/2010/main">
    <mc:Choice Requires="p14">
      <p:transition spd="slow" p14:dur="1200">
        <p14:flip dir="l"/>
        <p:sndAc>
          <p:stSnd>
            <p:snd r:embed="rId2" name="chimes.wav"/>
          </p:stSnd>
        </p:sndAc>
      </p:transition>
    </mc:Choice>
    <mc:Fallback xmlns="">
      <p:transition spd="slow">
        <p:fade/>
        <p:sndAc>
          <p:stSnd>
            <p:snd r:embed="rId6" name="chimes.wav"/>
          </p:stSnd>
        </p:sndAc>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تعلم الطلاب السبورة الصف, صف دراسي, التعليم, كرتون PNG والمتجهات للتحميل  مجانا"/>
          <p:cNvPicPr>
            <a:picLocks noChangeAspect="1" noChangeArrowheads="1"/>
          </p:cNvPicPr>
          <p:nvPr/>
        </p:nvPicPr>
        <p:blipFill rotWithShape="1">
          <a:blip r:embed="rId3"/>
          <a:srcRect l="2486" t="16837" b="16326"/>
          <a:stretch/>
        </p:blipFill>
        <p:spPr bwMode="auto">
          <a:xfrm>
            <a:off x="0" y="104503"/>
            <a:ext cx="12113959" cy="6746130"/>
          </a:xfrm>
          <a:prstGeom prst="rect">
            <a:avLst/>
          </a:prstGeom>
          <a:ln w="228600" cap="sq" cmpd="thickThin">
            <a:solidFill>
              <a:srgbClr val="000000"/>
            </a:solidFill>
            <a:prstDash val="solid"/>
            <a:miter lim="800000"/>
          </a:ln>
          <a:effectLst>
            <a:innerShdw blurRad="76200">
              <a:srgbClr val="000000"/>
            </a:innerShdw>
          </a:effectLst>
        </p:spPr>
      </p:pic>
      <p:sp>
        <p:nvSpPr>
          <p:cNvPr id="2" name="مستطيل 1"/>
          <p:cNvSpPr/>
          <p:nvPr/>
        </p:nvSpPr>
        <p:spPr>
          <a:xfrm>
            <a:off x="1332412" y="1478168"/>
            <a:ext cx="5447212" cy="1862048"/>
          </a:xfrm>
          <a:prstGeom prst="rect">
            <a:avLst/>
          </a:prstGeom>
          <a:noFill/>
        </p:spPr>
        <p:txBody>
          <a:bodyPr wrap="square" lIns="91440" tIns="45720" rIns="91440" bIns="45720">
            <a:spAutoFit/>
          </a:bodyPr>
          <a:lstStyle/>
          <a:p>
            <a:pPr algn="ctr"/>
            <a:r>
              <a:rPr lang="ar-SA" sz="11500" b="1" dirty="0" smtClean="0">
                <a:ln w="22225">
                  <a:solidFill>
                    <a:schemeClr val="accent2"/>
                  </a:solidFill>
                  <a:prstDash val="solid"/>
                </a:ln>
                <a:solidFill>
                  <a:schemeClr val="accent2">
                    <a:lumMod val="40000"/>
                    <a:lumOff val="60000"/>
                  </a:schemeClr>
                </a:solidFill>
              </a:rPr>
              <a:t>الْعَرْض</a:t>
            </a:r>
            <a:r>
              <a:rPr lang="ar-SA" sz="5400" b="1" dirty="0" smtClean="0">
                <a:ln w="22225">
                  <a:solidFill>
                    <a:schemeClr val="accent2"/>
                  </a:solidFill>
                  <a:prstDash val="solid"/>
                </a:ln>
                <a:solidFill>
                  <a:schemeClr val="accent2">
                    <a:lumMod val="40000"/>
                    <a:lumOff val="60000"/>
                  </a:schemeClr>
                </a:solidFill>
              </a:rPr>
              <a:t> </a:t>
            </a:r>
            <a:endParaRPr lang="ar-SA" sz="5400" b="1" cap="none" spc="0" dirty="0">
              <a:ln w="22225">
                <a:solidFill>
                  <a:schemeClr val="accent2"/>
                </a:solidFill>
                <a:prstDash val="solid"/>
              </a:ln>
              <a:solidFill>
                <a:schemeClr val="accent2">
                  <a:lumMod val="40000"/>
                  <a:lumOff val="60000"/>
                </a:schemeClr>
              </a:solidFill>
              <a:effectLst/>
            </a:endParaRPr>
          </a:p>
        </p:txBody>
      </p:sp>
      <p:grpSp>
        <p:nvGrpSpPr>
          <p:cNvPr id="4" name="مجموعة 3"/>
          <p:cNvGrpSpPr/>
          <p:nvPr/>
        </p:nvGrpSpPr>
        <p:grpSpPr>
          <a:xfrm>
            <a:off x="561703" y="5381897"/>
            <a:ext cx="3252651" cy="1371600"/>
            <a:chOff x="561703" y="5381897"/>
            <a:chExt cx="3252651" cy="1371600"/>
          </a:xfrm>
        </p:grpSpPr>
        <p:sp>
          <p:nvSpPr>
            <p:cNvPr id="5" name="سهم إلى اليمين 4"/>
            <p:cNvSpPr/>
            <p:nvPr/>
          </p:nvSpPr>
          <p:spPr>
            <a:xfrm>
              <a:off x="561703" y="5381897"/>
              <a:ext cx="3252651" cy="1371600"/>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مربع نص 5"/>
            <p:cNvSpPr txBox="1"/>
            <p:nvPr/>
          </p:nvSpPr>
          <p:spPr>
            <a:xfrm>
              <a:off x="1071154" y="5741125"/>
              <a:ext cx="1894114" cy="707886"/>
            </a:xfrm>
            <a:prstGeom prst="rect">
              <a:avLst/>
            </a:prstGeom>
            <a:noFill/>
          </p:spPr>
          <p:txBody>
            <a:bodyPr wrap="square" rtlCol="0">
              <a:spAutoFit/>
            </a:bodyPr>
            <a:lstStyle/>
            <a:p>
              <a:pPr algn="ctr"/>
              <a:r>
                <a:rPr lang="ar-SA" sz="4000" dirty="0" smtClean="0">
                  <a:hlinkClick r:id="rId4" action="ppaction://hlinksldjump"/>
                </a:rPr>
                <a:t>رجــــوع</a:t>
              </a:r>
              <a:endParaRPr lang="en-US" sz="4000" dirty="0"/>
            </a:p>
          </p:txBody>
        </p:sp>
      </p:grpSp>
    </p:spTree>
    <p:extLst>
      <p:ext uri="{BB962C8B-B14F-4D97-AF65-F5344CB8AC3E}">
        <p14:creationId xmlns:p14="http://schemas.microsoft.com/office/powerpoint/2010/main" val="241657170"/>
      </p:ext>
    </p:extLst>
  </p:cSld>
  <p:clrMapOvr>
    <a:masterClrMapping/>
  </p:clrMapOvr>
  <mc:AlternateContent xmlns:mc="http://schemas.openxmlformats.org/markup-compatibility/2006" xmlns:p14="http://schemas.microsoft.com/office/powerpoint/2010/main">
    <mc:Choice Requires="p14">
      <p:transition spd="slow" p14:dur="1200">
        <p14:flip dir="l"/>
        <p:sndAc>
          <p:stSnd>
            <p:snd r:embed="rId2" name="chimes.wav"/>
          </p:stSnd>
        </p:sndAc>
      </p:transition>
    </mc:Choice>
    <mc:Fallback xmlns="">
      <p:transition spd="slow">
        <p:fade/>
        <p:sndAc>
          <p:stSnd>
            <p:snd r:embed="rId5" name="chimes.wav"/>
          </p:stSnd>
        </p:sndAc>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3029</TotalTime>
  <Words>274</Words>
  <Application>Microsoft Office PowerPoint</Application>
  <PresentationFormat>Personnalisé</PresentationFormat>
  <Paragraphs>126</Paragraphs>
  <Slides>24</Slides>
  <Notes>0</Notes>
  <HiddenSlides>0</HiddenSlides>
  <MMClips>0</MMClips>
  <ScaleCrop>false</ScaleCrop>
  <HeadingPairs>
    <vt:vector size="4" baseType="variant">
      <vt:variant>
        <vt:lpstr>Thème</vt:lpstr>
      </vt:variant>
      <vt:variant>
        <vt:i4>1</vt:i4>
      </vt:variant>
      <vt:variant>
        <vt:lpstr>Titres des diapositives</vt:lpstr>
      </vt:variant>
      <vt:variant>
        <vt:i4>24</vt:i4>
      </vt:variant>
    </vt:vector>
  </HeadingPairs>
  <TitlesOfParts>
    <vt:vector size="25" baseType="lpstr">
      <vt:lpstr>نسق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Manager>داود ابو مويس</Manager>
  <Company>الملتقى التربوي</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الكسور المتكافئة بوربوينت رياضيات للصف الثالثالث الفصل الدراسي الثاني الوحدة التاسعة</dc:title>
  <dc:subject>بوربوينت رياضيات للصف الثالثالث الفصل الدراسي الثاني الكسور المتكافئة الوحدة التاسعة</dc:subject>
  <dc:creator>الملتقى التربوي</dc:creator>
  <cp:keywords>رياضيات; بوربوينت; الصف الثالث</cp:keywords>
  <dc:description>بوربوينت رياضيات للصف الثالثالث الفصل الدراسي الثاني الوحدة التاسعة الكسور المتكافئة</dc:description>
  <cp:lastModifiedBy>HDNL2GSR557</cp:lastModifiedBy>
  <cp:revision>1</cp:revision>
  <dcterms:created xsi:type="dcterms:W3CDTF">2021-03-12T00:46:36Z</dcterms:created>
  <dcterms:modified xsi:type="dcterms:W3CDTF">2021-03-12T00:46:36Z</dcterms:modified>
  <cp:category>رياضيات; الملتقى التربوي; الفصل الثاني</cp:category>
</cp:coreProperties>
</file>