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60" r:id="rId2"/>
    <p:sldId id="279" r:id="rId3"/>
    <p:sldId id="258" r:id="rId4"/>
    <p:sldId id="259" r:id="rId5"/>
    <p:sldId id="281" r:id="rId6"/>
    <p:sldId id="265" r:id="rId7"/>
    <p:sldId id="289" r:id="rId8"/>
    <p:sldId id="283" r:id="rId9"/>
    <p:sldId id="276" r:id="rId10"/>
    <p:sldId id="280" r:id="rId11"/>
    <p:sldId id="291" r:id="rId12"/>
    <p:sldId id="271" r:id="rId13"/>
    <p:sldId id="288" r:id="rId14"/>
    <p:sldId id="275" r:id="rId15"/>
    <p:sldId id="273" r:id="rId16"/>
    <p:sldId id="270" r:id="rId17"/>
    <p:sldId id="274" r:id="rId18"/>
    <p:sldId id="266" r:id="rId19"/>
    <p:sldId id="267" r:id="rId20"/>
    <p:sldId id="307" r:id="rId21"/>
    <p:sldId id="308" r:id="rId22"/>
    <p:sldId id="309" r:id="rId23"/>
    <p:sldId id="310" r:id="rId24"/>
    <p:sldId id="292" r:id="rId25"/>
    <p:sldId id="293" r:id="rId26"/>
    <p:sldId id="294" r:id="rId27"/>
    <p:sldId id="297" r:id="rId28"/>
    <p:sldId id="295" r:id="rId29"/>
    <p:sldId id="296" r:id="rId30"/>
    <p:sldId id="298" r:id="rId31"/>
    <p:sldId id="299" r:id="rId32"/>
    <p:sldId id="301" r:id="rId33"/>
    <p:sldId id="300" r:id="rId34"/>
    <p:sldId id="303" r:id="rId35"/>
    <p:sldId id="304" r:id="rId36"/>
    <p:sldId id="302" r:id="rId37"/>
    <p:sldId id="268" r:id="rId38"/>
    <p:sldId id="306" r:id="rId39"/>
    <p:sldId id="305" r:id="rId40"/>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p:scale>
          <a:sx n="81" d="100"/>
          <a:sy n="81" d="100"/>
        </p:scale>
        <p:origin x="-414"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3/11/2021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70733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3/11/2021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222853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3/11/2021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11817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3/11/2021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122055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عنصر نائب للتاريخ 3"/>
          <p:cNvSpPr>
            <a:spLocks noGrp="1"/>
          </p:cNvSpPr>
          <p:nvPr>
            <p:ph type="dt" sz="half" idx="10"/>
          </p:nvPr>
        </p:nvSpPr>
        <p:spPr/>
        <p:txBody>
          <a:bodyPr/>
          <a:lstStyle/>
          <a:p>
            <a:fld id="{81F4115D-FD7E-4B8B-A2B8-936EB9BF78A8}" type="datetimeFigureOut">
              <a:rPr lang="en-US" smtClean="0"/>
              <a:t>3/11/2021</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409515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81F4115D-FD7E-4B8B-A2B8-936EB9BF78A8}" type="datetimeFigureOut">
              <a:rPr lang="en-US" smtClean="0"/>
              <a:t>3/11/2021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16738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81F4115D-FD7E-4B8B-A2B8-936EB9BF78A8}" type="datetimeFigureOut">
              <a:rPr lang="en-US" smtClean="0"/>
              <a:t>3/11/2021</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63173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81F4115D-FD7E-4B8B-A2B8-936EB9BF78A8}" type="datetimeFigureOut">
              <a:rPr lang="en-US" smtClean="0"/>
              <a:t>3/11/2021</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30369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81F4115D-FD7E-4B8B-A2B8-936EB9BF78A8}" type="datetimeFigureOut">
              <a:rPr lang="en-US" smtClean="0"/>
              <a:t>3/11/2021</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286164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81F4115D-FD7E-4B8B-A2B8-936EB9BF78A8}" type="datetimeFigureOut">
              <a:rPr lang="en-US" smtClean="0"/>
              <a:t>3/11/2021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424664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81F4115D-FD7E-4B8B-A2B8-936EB9BF78A8}" type="datetimeFigureOut">
              <a:rPr lang="en-US" smtClean="0"/>
              <a:t>3/11/2021</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E93BEABF-E81B-4525-9E59-72FD1A4C564F}" type="slidenum">
              <a:rPr lang="en-US" smtClean="0"/>
              <a:t>‹N°›</a:t>
            </a:fld>
            <a:endParaRPr lang="en-US"/>
          </a:p>
        </p:txBody>
      </p:sp>
    </p:spTree>
    <p:extLst>
      <p:ext uri="{BB962C8B-B14F-4D97-AF65-F5344CB8AC3E}">
        <p14:creationId xmlns:p14="http://schemas.microsoft.com/office/powerpoint/2010/main" val="370104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1F4115D-FD7E-4B8B-A2B8-936EB9BF78A8}" type="datetimeFigureOut">
              <a:rPr lang="en-US" smtClean="0"/>
              <a:t>3/11/2021</a:t>
            </a:fld>
            <a:endParaRPr lang="en-US"/>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93BEABF-E81B-4525-9E59-72FD1A4C564F}" type="slidenum">
              <a:rPr lang="en-US" smtClean="0"/>
              <a:t>‹N°›</a:t>
            </a:fld>
            <a:endParaRPr lang="en-US"/>
          </a:p>
        </p:txBody>
      </p:sp>
    </p:spTree>
    <p:extLst>
      <p:ext uri="{BB962C8B-B14F-4D97-AF65-F5344CB8AC3E}">
        <p14:creationId xmlns:p14="http://schemas.microsoft.com/office/powerpoint/2010/main" val="504782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l.facebook.com/l.php?u=https://youtube.com/watch?v=ErO_qUl7_DI&amp;feature=share&amp;fbclid=IwAR3w3xLvapeNGL5lo6IaWOne-Q5LoCMlYMrllAOzvmL8-T0wtNG97yn_dgg&amp;h=AT3wyOHVZY-M95Gzp9j_pbc_pyurw2hl15RlvXTOzPXvHquKXFM7hdkyc-6mGIznFYj3NeRfjnqOku6wxVowjVB-55W2POivmiqSWkA-_RRQoK3nlsKmqexrjia35r8i5XYI" TargetMode="External"/><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2.emf"/><Relationship Id="rId21" Type="http://schemas.openxmlformats.org/officeDocument/2006/relationships/image" Target="../media/image38.png"/><Relationship Id="rId7" Type="http://schemas.openxmlformats.org/officeDocument/2006/relationships/image" Target="../media/image25.emf"/><Relationship Id="rId12" Type="http://schemas.openxmlformats.org/officeDocument/2006/relationships/image" Target="../media/image30.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image" Target="../media/image9.jpg"/><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Layout" Target="../slideLayouts/slideLayout7.xml"/><Relationship Id="rId6" Type="http://schemas.openxmlformats.org/officeDocument/2006/relationships/image" Target="../media/image24.emf"/><Relationship Id="rId11" Type="http://schemas.openxmlformats.org/officeDocument/2006/relationships/image" Target="../media/image29.png"/><Relationship Id="rId24" Type="http://schemas.openxmlformats.org/officeDocument/2006/relationships/image" Target="../media/image41.png"/><Relationship Id="rId5" Type="http://schemas.openxmlformats.org/officeDocument/2006/relationships/image" Target="../media/image1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8.png"/><Relationship Id="rId19" Type="http://schemas.openxmlformats.org/officeDocument/2006/relationships/image" Target="../media/image36.emf"/><Relationship Id="rId4" Type="http://schemas.openxmlformats.org/officeDocument/2006/relationships/image" Target="../media/image23.emf"/><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56.emf"/><Relationship Id="rId3" Type="http://schemas.openxmlformats.org/officeDocument/2006/relationships/hyperlink" Target="https://www.wepal.net/library/?app=content.list&amp;level=3&amp;semester=2&amp;subject=2&amp;type=2&amp;submit=submithttps://www.wepal.net/library/?app=content.list&amp;level=3&amp;semester=2&amp;subject=2&amp;type=5&amp;submit=submit" TargetMode="External"/><Relationship Id="rId7" Type="http://schemas.openxmlformats.org/officeDocument/2006/relationships/image" Target="../media/image50.emf"/><Relationship Id="rId12" Type="http://schemas.openxmlformats.org/officeDocument/2006/relationships/image" Target="../media/image55.emf"/><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s>
</file>

<file path=ppt/slides/_rels/slide14.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emf"/><Relationship Id="rId10" Type="http://schemas.openxmlformats.org/officeDocument/2006/relationships/image" Target="../media/image64.emf"/><Relationship Id="rId4" Type="http://schemas.openxmlformats.org/officeDocument/2006/relationships/image" Target="../media/image58.emf"/><Relationship Id="rId9" Type="http://schemas.openxmlformats.org/officeDocument/2006/relationships/image" Target="../media/image63.emf"/></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l.facebook.com/l.php?u=https://wordwall.net/resource/10318205?fbclid=IwAR0BDFY3b-5SLqeAwjGDjh1g2GbmQNnd7INbmDgCTLG7opV4lOYXXVqUMG8&amp;h=AT1rMOsh501RWa_v3Q8ci-stDzjbF_vUvGGSWGjVPpbHxa9IWHZbQfBd59RkI1aW0eVJVIuvWwQ_oW5pAV9Dz5gnYFmm_lNBu0tUHNDHyHjOTzw0EYKtbrzMZzcR8XXzlq4I" TargetMode="External"/><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drive.google.com/file/d/1kK7rkLH4QtKFwboMlRApBL8jkh3YpbnC/view?usp=sharing" TargetMode="Externa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6.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slide" Target="slide19.xml"/><Relationship Id="rId11" Type="http://schemas.openxmlformats.org/officeDocument/2006/relationships/slide" Target="slide5.xml"/><Relationship Id="rId5" Type="http://schemas.openxmlformats.org/officeDocument/2006/relationships/image" Target="../media/image5.jpeg"/><Relationship Id="rId15" Type="http://schemas.openxmlformats.org/officeDocument/2006/relationships/slide" Target="slide9.xml"/><Relationship Id="rId10" Type="http://schemas.openxmlformats.org/officeDocument/2006/relationships/slide" Target="slide4.xml"/><Relationship Id="rId4" Type="http://schemas.openxmlformats.org/officeDocument/2006/relationships/image" Target="../media/image4.emf"/><Relationship Id="rId9" Type="http://schemas.openxmlformats.org/officeDocument/2006/relationships/slide" Target="slide17.xml"/><Relationship Id="rId14"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emf"/><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emf"/></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hyperlink" Target="https://drive.google.com/file/d/13SZUYq0RVu5Ed41Qs7_sNYFp36eSIgo_/view?usp=sharin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6.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15.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slide" Target="slide19.xml"/><Relationship Id="rId11" Type="http://schemas.openxmlformats.org/officeDocument/2006/relationships/slide" Target="slide5.xml"/><Relationship Id="rId5" Type="http://schemas.openxmlformats.org/officeDocument/2006/relationships/image" Target="../media/image5.jpeg"/><Relationship Id="rId15" Type="http://schemas.openxmlformats.org/officeDocument/2006/relationships/slide" Target="slide9.xml"/><Relationship Id="rId10" Type="http://schemas.openxmlformats.org/officeDocument/2006/relationships/slide" Target="slide4.xml"/><Relationship Id="rId4" Type="http://schemas.openxmlformats.org/officeDocument/2006/relationships/image" Target="../media/image4.emf"/><Relationship Id="rId9" Type="http://schemas.openxmlformats.org/officeDocument/2006/relationships/slide" Target="slide17.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image" Target="../media/image102.png"/><Relationship Id="rId3" Type="http://schemas.openxmlformats.org/officeDocument/2006/relationships/image" Target="../media/image92.emf"/><Relationship Id="rId7" Type="http://schemas.openxmlformats.org/officeDocument/2006/relationships/image" Target="../media/image96.emf"/><Relationship Id="rId12" Type="http://schemas.openxmlformats.org/officeDocument/2006/relationships/image" Target="../media/image101.emf"/><Relationship Id="rId17" Type="http://schemas.openxmlformats.org/officeDocument/2006/relationships/image" Target="../media/image106.emf"/><Relationship Id="rId2" Type="http://schemas.openxmlformats.org/officeDocument/2006/relationships/image" Target="../media/image77.png"/><Relationship Id="rId16"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emf"/><Relationship Id="rId4" Type="http://schemas.openxmlformats.org/officeDocument/2006/relationships/image" Target="../media/image93.emf"/><Relationship Id="rId9" Type="http://schemas.openxmlformats.org/officeDocument/2006/relationships/image" Target="../media/image98.emf"/><Relationship Id="rId1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emf"/><Relationship Id="rId10" Type="http://schemas.openxmlformats.org/officeDocument/2006/relationships/image" Target="../media/image116.jpg"/><Relationship Id="rId4" Type="http://schemas.openxmlformats.org/officeDocument/2006/relationships/hyperlink" Target="https://www.wepal.net/library/?app=content.list&amp;level=3&amp;semester=2&amp;subject=2&amp;type=7&amp;submit=submithttps://www.wepal.net/library/?app=content.list&amp;level=3&amp;semester=2&amp;subject=2&amp;type=5&amp;submit=submit" TargetMode="External"/><Relationship Id="rId9" Type="http://schemas.openxmlformats.org/officeDocument/2006/relationships/image" Target="../media/image115.emf"/></Relationships>
</file>

<file path=ppt/slides/_rels/slide33.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8.emf"/><Relationship Id="rId7" Type="http://schemas.openxmlformats.org/officeDocument/2006/relationships/image" Target="../media/image121.png"/><Relationship Id="rId12" Type="http://schemas.openxmlformats.org/officeDocument/2006/relationships/image" Target="../media/image114.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25.png"/><Relationship Id="rId5" Type="http://schemas.openxmlformats.org/officeDocument/2006/relationships/image" Target="../media/image120.emf"/><Relationship Id="rId10" Type="http://schemas.openxmlformats.org/officeDocument/2006/relationships/image" Target="../media/image124.emf"/><Relationship Id="rId4" Type="http://schemas.openxmlformats.org/officeDocument/2006/relationships/image" Target="../media/image119.emf"/><Relationship Id="rId9" Type="http://schemas.openxmlformats.org/officeDocument/2006/relationships/image" Target="../media/image123.png"/></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hyperlink" Target="https://l.facebook.com/l.php?u=https://wordwall.net/resource/10363484?fbclid=IwAR1UKuVrj2ARMSBPqqSBEIVF9x3eSC5cBVc5uK2hVqE43NXbBIBClUanTDU&amp;h=AT1rMOsh501RWa_v3Q8ci-stDzjbF_vUvGGSWGjVPpbHxa9IWHZbQfBd59RkI1aW0eVJVIuvWwQ_oW5pAV9Dz5gnYFmm_lNBu0tUHNDHyHjOTzw0EYKtbrzMZzcR8XXzlq4I" TargetMode="External"/><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2.jp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hyperlink" Target="https://drive.google.com/file/d/1Dmpo_niIaNHJIyr3Lu4Sb6REGK9F8ggU/view?usp=sharing" TargetMode="Externa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emf"/><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8.emf"/><Relationship Id="rId5" Type="http://schemas.openxmlformats.org/officeDocument/2006/relationships/image" Target="../media/image137.emf"/><Relationship Id="rId4" Type="http://schemas.openxmlformats.org/officeDocument/2006/relationships/image" Target="../media/image136.emf"/></Relationships>
</file>

<file path=ppt/slides/_rels/slide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emf"/><Relationship Id="rId12" Type="http://schemas.openxmlformats.org/officeDocument/2006/relationships/hyperlink" Target="https://www.wepal.net/library/?app=content.list&amp;level=3&amp;semester=2&amp;subject=2&amp;type=5&amp;submit=submithttps://www.wepal.net/library/?app=content.list&amp;level=3&amp;semester=2&amp;subject=2&amp;type=5&amp;submit=submit" TargetMode="Externa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889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الرِّياضِيّات</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sp>
        <p:nvSpPr>
          <p:cNvPr id="5" name="مستطيل 4"/>
          <p:cNvSpPr/>
          <p:nvPr/>
        </p:nvSpPr>
        <p:spPr>
          <a:xfrm>
            <a:off x="2586398" y="3163277"/>
            <a:ext cx="302198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الصَّفُّ ال</a:t>
            </a:r>
            <a:r>
              <a:rPr lang="ar-SA" sz="5400" b="1" dirty="0" smtClean="0">
                <a:ln/>
                <a:solidFill>
                  <a:schemeClr val="accent4"/>
                </a:solidFill>
              </a:rPr>
              <a:t>ثّالِث</a:t>
            </a:r>
            <a:endParaRPr lang="ar-SA" sz="5400" b="1" cap="none" spc="0" dirty="0">
              <a:ln/>
              <a:solidFill>
                <a:schemeClr val="accent4"/>
              </a:solidFill>
              <a:effectLst/>
            </a:endParaRPr>
          </a:p>
        </p:txBody>
      </p:sp>
    </p:spTree>
    <p:extLst>
      <p:ext uri="{BB962C8B-B14F-4D97-AF65-F5344CB8AC3E}">
        <p14:creationId xmlns:p14="http://schemas.microsoft.com/office/powerpoint/2010/main" val="1576196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2821577" y="2967335"/>
            <a:ext cx="6962502"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dirty="0" smtClean="0">
                <a:ln/>
                <a:solidFill>
                  <a:schemeClr val="accent4"/>
                </a:solidFill>
                <a:hlinkClick r:id="rId3"/>
              </a:rPr>
              <a:t>فيديو</a:t>
            </a:r>
            <a:endParaRPr lang="ar-SA" sz="5400" b="1" cap="none" spc="0" dirty="0">
              <a:ln/>
              <a:solidFill>
                <a:schemeClr val="accent4"/>
              </a:solidFill>
              <a:effectLst/>
            </a:endParaRPr>
          </a:p>
        </p:txBody>
      </p:sp>
      <p:pic>
        <p:nvPicPr>
          <p:cNvPr id="5" name="Picture 4"/>
          <p:cNvPicPr>
            <a:picLocks noChangeAspect="1"/>
          </p:cNvPicPr>
          <p:nvPr/>
        </p:nvPicPr>
        <p:blipFill>
          <a:blip r:embed="rId4"/>
          <a:stretch>
            <a:fillRect/>
          </a:stretch>
        </p:blipFill>
        <p:spPr>
          <a:xfrm>
            <a:off x="7639092" y="788709"/>
            <a:ext cx="2182557" cy="2249619"/>
          </a:xfrm>
          <a:prstGeom prst="rect">
            <a:avLst/>
          </a:prstGeom>
        </p:spPr>
      </p:pic>
    </p:spTree>
    <p:extLst>
      <p:ext uri="{BB962C8B-B14F-4D97-AF65-F5344CB8AC3E}">
        <p14:creationId xmlns:p14="http://schemas.microsoft.com/office/powerpoint/2010/main" val="418286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9"/>
            <a:ext cx="12192000" cy="6858000"/>
          </a:xfrm>
          <a:prstGeom prst="rect">
            <a:avLst/>
          </a:prstGeom>
        </p:spPr>
      </p:pic>
      <p:sp>
        <p:nvSpPr>
          <p:cNvPr id="23" name="عنوان 1"/>
          <p:cNvSpPr txBox="1">
            <a:spLocks/>
          </p:cNvSpPr>
          <p:nvPr/>
        </p:nvSpPr>
        <p:spPr>
          <a:xfrm>
            <a:off x="4805122" y="1763488"/>
            <a:ext cx="6643194" cy="4545875"/>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SA" sz="2800" b="1" dirty="0" smtClean="0">
              <a:solidFill>
                <a:schemeClr val="bg1"/>
              </a:solidFill>
              <a:cs typeface="Akhbar MT" pitchFamily="2" charset="-78"/>
            </a:endParaRPr>
          </a:p>
          <a:p>
            <a:endParaRPr lang="en-US" sz="2800" b="1" dirty="0" smtClean="0">
              <a:solidFill>
                <a:schemeClr val="bg1"/>
              </a:solidFill>
              <a:cs typeface="Akhbar MT" pitchFamily="2" charset="-78"/>
            </a:endParaRPr>
          </a:p>
        </p:txBody>
      </p:sp>
      <p:sp>
        <p:nvSpPr>
          <p:cNvPr id="5" name="TextBox 4"/>
          <p:cNvSpPr txBox="1"/>
          <p:nvPr/>
        </p:nvSpPr>
        <p:spPr>
          <a:xfrm>
            <a:off x="1389916" y="669901"/>
            <a:ext cx="10058400" cy="1938992"/>
          </a:xfrm>
          <a:prstGeom prst="rect">
            <a:avLst/>
          </a:prstGeom>
          <a:noFill/>
        </p:spPr>
        <p:txBody>
          <a:bodyPr wrap="square" rtlCol="1">
            <a:spAutoFit/>
          </a:bodyPr>
          <a:lstStyle/>
          <a:p>
            <a:r>
              <a:rPr lang="ar-SA" sz="2400" b="1" dirty="0" smtClean="0">
                <a:solidFill>
                  <a:srgbClr val="FFC000"/>
                </a:solidFill>
              </a:rPr>
              <a:t>تقوم حملة شبابية  بتجميع طرود غذائية من الأغنياء وتوزيعها على مؤسسات خيرية لتوزعها بدوها على العائلات  الفقيرة ، ف</a:t>
            </a:r>
            <a:r>
              <a:rPr lang="ar-SA" sz="2400" b="1" dirty="0" smtClean="0">
                <a:solidFill>
                  <a:srgbClr val="FFC000"/>
                </a:solidFill>
                <a:latin typeface="Arial" panose="020B0604020202020204" pitchFamily="34" charset="0"/>
                <a:cs typeface="Arial" panose="020B0604020202020204" pitchFamily="34" charset="0"/>
              </a:rPr>
              <a:t>إذا جمّعت في </a:t>
            </a:r>
            <a:r>
              <a:rPr lang="ar-SA" sz="2400" b="1" dirty="0" smtClean="0">
                <a:solidFill>
                  <a:srgbClr val="FF0000"/>
                </a:solidFill>
                <a:latin typeface="Arial" panose="020B0604020202020204" pitchFamily="34" charset="0"/>
                <a:cs typeface="Arial" panose="020B0604020202020204" pitchFamily="34" charset="0"/>
              </a:rPr>
              <a:t>الشهر الأول      </a:t>
            </a:r>
            <a:r>
              <a:rPr lang="ar-SA" sz="2400" b="1" dirty="0" smtClean="0">
                <a:solidFill>
                  <a:srgbClr val="FFC000"/>
                </a:solidFill>
                <a:latin typeface="Arial" panose="020B0604020202020204" pitchFamily="34" charset="0"/>
                <a:cs typeface="Arial" panose="020B0604020202020204" pitchFamily="34" charset="0"/>
              </a:rPr>
              <a:t>طرداً ووزعتها على       من المؤسسات ، وفي </a:t>
            </a:r>
            <a:r>
              <a:rPr lang="ar-SA" sz="2400" b="1" dirty="0" smtClean="0">
                <a:solidFill>
                  <a:schemeClr val="accent1">
                    <a:lumMod val="60000"/>
                    <a:lumOff val="40000"/>
                  </a:schemeClr>
                </a:solidFill>
                <a:latin typeface="Arial" panose="020B0604020202020204" pitchFamily="34" charset="0"/>
                <a:cs typeface="Arial" panose="020B0604020202020204" pitchFamily="34" charset="0"/>
              </a:rPr>
              <a:t>الشهر الثاني </a:t>
            </a:r>
            <a:r>
              <a:rPr lang="ar-SA" sz="2400" b="1" dirty="0" smtClean="0">
                <a:solidFill>
                  <a:srgbClr val="FFC000"/>
                </a:solidFill>
                <a:latin typeface="Arial" panose="020B0604020202020204" pitchFamily="34" charset="0"/>
                <a:cs typeface="Arial" panose="020B0604020202020204" pitchFamily="34" charset="0"/>
              </a:rPr>
              <a:t>جمّعت       طرداً ووزعتها على      مؤسسات أيضاً ؟</a:t>
            </a:r>
          </a:p>
          <a:p>
            <a:r>
              <a:rPr lang="ar-SA" sz="2400" b="1" dirty="0" smtClean="0">
                <a:solidFill>
                  <a:srgbClr val="FFC000"/>
                </a:solidFill>
                <a:latin typeface="Arial" panose="020B0604020202020204" pitchFamily="34" charset="0"/>
                <a:cs typeface="Arial" panose="020B0604020202020204" pitchFamily="34" charset="0"/>
              </a:rPr>
              <a:t>* كم حصلت كل مؤسسة في </a:t>
            </a:r>
            <a:r>
              <a:rPr lang="ar-SA" sz="2400" b="1" dirty="0" smtClean="0">
                <a:solidFill>
                  <a:srgbClr val="FF0000"/>
                </a:solidFill>
                <a:latin typeface="Arial" panose="020B0604020202020204" pitchFamily="34" charset="0"/>
                <a:cs typeface="Arial" panose="020B0604020202020204" pitchFamily="34" charset="0"/>
              </a:rPr>
              <a:t>الشهر الأول </a:t>
            </a:r>
            <a:r>
              <a:rPr lang="ar-SA" sz="2400" b="1" dirty="0" smtClean="0">
                <a:solidFill>
                  <a:srgbClr val="FFC000"/>
                </a:solidFill>
                <a:latin typeface="Arial" panose="020B0604020202020204" pitchFamily="34" charset="0"/>
                <a:cs typeface="Arial" panose="020B0604020202020204" pitchFamily="34" charset="0"/>
              </a:rPr>
              <a:t>؟</a:t>
            </a:r>
          </a:p>
          <a:p>
            <a:r>
              <a:rPr lang="ar-SA" sz="2400" b="1" dirty="0" smtClean="0">
                <a:solidFill>
                  <a:srgbClr val="FFC000"/>
                </a:solidFill>
                <a:latin typeface="Arial" panose="020B0604020202020204" pitchFamily="34" charset="0"/>
                <a:cs typeface="Arial" panose="020B0604020202020204" pitchFamily="34" charset="0"/>
              </a:rPr>
              <a:t>* كم حصلت كل مؤسسة في </a:t>
            </a:r>
            <a:r>
              <a:rPr lang="ar-SA" sz="2400" b="1" dirty="0" smtClean="0">
                <a:solidFill>
                  <a:schemeClr val="accent1">
                    <a:lumMod val="60000"/>
                    <a:lumOff val="40000"/>
                  </a:schemeClr>
                </a:solidFill>
                <a:latin typeface="Arial" panose="020B0604020202020204" pitchFamily="34" charset="0"/>
                <a:cs typeface="Arial" panose="020B0604020202020204" pitchFamily="34" charset="0"/>
              </a:rPr>
              <a:t>الشهر الثاني </a:t>
            </a:r>
            <a:r>
              <a:rPr lang="ar-SA" sz="2400" b="1" dirty="0" smtClean="0">
                <a:solidFill>
                  <a:srgbClr val="FFC000"/>
                </a:solidFill>
                <a:latin typeface="Arial" panose="020B0604020202020204" pitchFamily="34" charset="0"/>
                <a:cs typeface="Arial" panose="020B0604020202020204" pitchFamily="34" charset="0"/>
              </a:rPr>
              <a:t>؟</a:t>
            </a:r>
            <a:endParaRPr lang="ar-SA" sz="2400" b="1" dirty="0">
              <a:solidFill>
                <a:srgbClr val="FFC000"/>
              </a:solidFill>
            </a:endParaRPr>
          </a:p>
        </p:txBody>
      </p:sp>
      <p:sp>
        <p:nvSpPr>
          <p:cNvPr id="6" name="TextBox 5"/>
          <p:cNvSpPr txBox="1"/>
          <p:nvPr/>
        </p:nvSpPr>
        <p:spPr>
          <a:xfrm>
            <a:off x="10035540" y="2800350"/>
            <a:ext cx="1120140" cy="461665"/>
          </a:xfrm>
          <a:prstGeom prst="rect">
            <a:avLst/>
          </a:prstGeom>
          <a:noFill/>
        </p:spPr>
        <p:txBody>
          <a:bodyPr wrap="square" rtlCol="1">
            <a:spAutoFit/>
          </a:bodyPr>
          <a:lstStyle/>
          <a:p>
            <a:r>
              <a:rPr lang="ar-SA" sz="2400" b="1" dirty="0" smtClean="0">
                <a:solidFill>
                  <a:srgbClr val="FFC000"/>
                </a:solidFill>
              </a:rPr>
              <a:t>الحل :</a:t>
            </a:r>
            <a:endParaRPr lang="ar-SA" sz="2400" b="1" dirty="0">
              <a:solidFill>
                <a:srgbClr val="FFC000"/>
              </a:solidFill>
            </a:endParaRPr>
          </a:p>
        </p:txBody>
      </p:sp>
      <p:pic>
        <p:nvPicPr>
          <p:cNvPr id="7" name="Picture 6"/>
          <p:cNvPicPr>
            <a:picLocks noChangeAspect="1"/>
          </p:cNvPicPr>
          <p:nvPr/>
        </p:nvPicPr>
        <p:blipFill>
          <a:blip r:embed="rId3"/>
          <a:stretch>
            <a:fillRect/>
          </a:stretch>
        </p:blipFill>
        <p:spPr>
          <a:xfrm>
            <a:off x="6050280" y="1094657"/>
            <a:ext cx="283396" cy="282924"/>
          </a:xfrm>
          <a:prstGeom prst="rect">
            <a:avLst/>
          </a:prstGeom>
        </p:spPr>
      </p:pic>
      <p:pic>
        <p:nvPicPr>
          <p:cNvPr id="8" name="Picture 7"/>
          <p:cNvPicPr>
            <a:picLocks noChangeAspect="1"/>
          </p:cNvPicPr>
          <p:nvPr/>
        </p:nvPicPr>
        <p:blipFill>
          <a:blip r:embed="rId4"/>
          <a:stretch>
            <a:fillRect/>
          </a:stretch>
        </p:blipFill>
        <p:spPr>
          <a:xfrm>
            <a:off x="7558909" y="3185195"/>
            <a:ext cx="238852" cy="309991"/>
          </a:xfrm>
          <a:prstGeom prst="rect">
            <a:avLst/>
          </a:prstGeom>
        </p:spPr>
      </p:pic>
      <p:pic>
        <p:nvPicPr>
          <p:cNvPr id="10" name="Picture 9"/>
          <p:cNvPicPr>
            <a:picLocks noChangeAspect="1"/>
          </p:cNvPicPr>
          <p:nvPr/>
        </p:nvPicPr>
        <p:blipFill>
          <a:blip r:embed="rId5"/>
          <a:stretch>
            <a:fillRect/>
          </a:stretch>
        </p:blipFill>
        <p:spPr>
          <a:xfrm>
            <a:off x="3561365" y="1101723"/>
            <a:ext cx="287852" cy="275858"/>
          </a:xfrm>
          <a:prstGeom prst="rect">
            <a:avLst/>
          </a:prstGeom>
        </p:spPr>
      </p:pic>
      <p:pic>
        <p:nvPicPr>
          <p:cNvPr id="11" name="Picture 10"/>
          <p:cNvPicPr>
            <a:picLocks noChangeAspect="1"/>
          </p:cNvPicPr>
          <p:nvPr/>
        </p:nvPicPr>
        <p:blipFill>
          <a:blip r:embed="rId6"/>
          <a:stretch>
            <a:fillRect/>
          </a:stretch>
        </p:blipFill>
        <p:spPr>
          <a:xfrm>
            <a:off x="7506225" y="3824877"/>
            <a:ext cx="239008" cy="318147"/>
          </a:xfrm>
          <a:prstGeom prst="rect">
            <a:avLst/>
          </a:prstGeom>
        </p:spPr>
      </p:pic>
      <p:pic>
        <p:nvPicPr>
          <p:cNvPr id="12" name="Picture 11"/>
          <p:cNvPicPr>
            <a:picLocks noChangeAspect="1"/>
          </p:cNvPicPr>
          <p:nvPr/>
        </p:nvPicPr>
        <p:blipFill>
          <a:blip r:embed="rId7"/>
          <a:stretch>
            <a:fillRect/>
          </a:stretch>
        </p:blipFill>
        <p:spPr>
          <a:xfrm>
            <a:off x="8525374" y="1469863"/>
            <a:ext cx="261435" cy="293625"/>
          </a:xfrm>
          <a:prstGeom prst="rect">
            <a:avLst/>
          </a:prstGeom>
        </p:spPr>
      </p:pic>
      <p:pic>
        <p:nvPicPr>
          <p:cNvPr id="13" name="Picture 12"/>
          <p:cNvPicPr>
            <a:picLocks noChangeAspect="1"/>
          </p:cNvPicPr>
          <p:nvPr/>
        </p:nvPicPr>
        <p:blipFill>
          <a:blip r:embed="rId8"/>
          <a:stretch>
            <a:fillRect/>
          </a:stretch>
        </p:blipFill>
        <p:spPr>
          <a:xfrm>
            <a:off x="8440874" y="3220842"/>
            <a:ext cx="286537" cy="274344"/>
          </a:xfrm>
          <a:prstGeom prst="rect">
            <a:avLst/>
          </a:prstGeom>
        </p:spPr>
      </p:pic>
      <p:pic>
        <p:nvPicPr>
          <p:cNvPr id="14" name="Picture 13"/>
          <p:cNvPicPr>
            <a:picLocks noChangeAspect="1"/>
          </p:cNvPicPr>
          <p:nvPr/>
        </p:nvPicPr>
        <p:blipFill>
          <a:blip r:embed="rId8"/>
          <a:stretch>
            <a:fillRect/>
          </a:stretch>
        </p:blipFill>
        <p:spPr>
          <a:xfrm>
            <a:off x="6096000" y="1534034"/>
            <a:ext cx="286537" cy="274344"/>
          </a:xfrm>
          <a:prstGeom prst="rect">
            <a:avLst/>
          </a:prstGeom>
        </p:spPr>
      </p:pic>
      <p:sp>
        <p:nvSpPr>
          <p:cNvPr id="15" name="Rectangle 14"/>
          <p:cNvSpPr/>
          <p:nvPr/>
        </p:nvSpPr>
        <p:spPr>
          <a:xfrm>
            <a:off x="9970376" y="3220842"/>
            <a:ext cx="1449435" cy="461665"/>
          </a:xfrm>
          <a:prstGeom prst="rect">
            <a:avLst/>
          </a:prstGeom>
        </p:spPr>
        <p:txBody>
          <a:bodyPr wrap="none">
            <a:spAutoFit/>
          </a:bodyPr>
          <a:lstStyle/>
          <a:p>
            <a:r>
              <a:rPr lang="ar-SA" sz="2400" b="1" dirty="0">
                <a:solidFill>
                  <a:srgbClr val="FF0000"/>
                </a:solidFill>
                <a:latin typeface="Arial" panose="020B0604020202020204" pitchFamily="34" charset="0"/>
              </a:rPr>
              <a:t>الشهر الأول </a:t>
            </a:r>
            <a:endParaRPr lang="ar-SA" dirty="0"/>
          </a:p>
        </p:txBody>
      </p:sp>
      <p:pic>
        <p:nvPicPr>
          <p:cNvPr id="16" name="Picture 15"/>
          <p:cNvPicPr>
            <a:picLocks noChangeAspect="1"/>
          </p:cNvPicPr>
          <p:nvPr/>
        </p:nvPicPr>
        <p:blipFill>
          <a:blip r:embed="rId9"/>
          <a:stretch>
            <a:fillRect/>
          </a:stretch>
        </p:blipFill>
        <p:spPr>
          <a:xfrm>
            <a:off x="9529424" y="3278806"/>
            <a:ext cx="280440" cy="280440"/>
          </a:xfrm>
          <a:prstGeom prst="rect">
            <a:avLst/>
          </a:prstGeom>
        </p:spPr>
      </p:pic>
      <p:pic>
        <p:nvPicPr>
          <p:cNvPr id="17" name="Picture 16"/>
          <p:cNvPicPr>
            <a:picLocks noChangeAspect="1"/>
          </p:cNvPicPr>
          <p:nvPr/>
        </p:nvPicPr>
        <p:blipFill>
          <a:blip r:embed="rId10"/>
          <a:stretch>
            <a:fillRect/>
          </a:stretch>
        </p:blipFill>
        <p:spPr>
          <a:xfrm>
            <a:off x="8822681" y="3055399"/>
            <a:ext cx="670618" cy="792549"/>
          </a:xfrm>
          <a:prstGeom prst="rect">
            <a:avLst/>
          </a:prstGeom>
        </p:spPr>
      </p:pic>
      <p:pic>
        <p:nvPicPr>
          <p:cNvPr id="18" name="Picture 17"/>
          <p:cNvPicPr>
            <a:picLocks noChangeAspect="1"/>
          </p:cNvPicPr>
          <p:nvPr/>
        </p:nvPicPr>
        <p:blipFill>
          <a:blip r:embed="rId10"/>
          <a:stretch>
            <a:fillRect/>
          </a:stretch>
        </p:blipFill>
        <p:spPr>
          <a:xfrm>
            <a:off x="8823406" y="3596032"/>
            <a:ext cx="670618" cy="792549"/>
          </a:xfrm>
          <a:prstGeom prst="rect">
            <a:avLst/>
          </a:prstGeom>
        </p:spPr>
      </p:pic>
      <p:pic>
        <p:nvPicPr>
          <p:cNvPr id="19" name="Picture 18"/>
          <p:cNvPicPr>
            <a:picLocks noChangeAspect="1"/>
          </p:cNvPicPr>
          <p:nvPr/>
        </p:nvPicPr>
        <p:blipFill>
          <a:blip r:embed="rId11"/>
          <a:stretch>
            <a:fillRect/>
          </a:stretch>
        </p:blipFill>
        <p:spPr>
          <a:xfrm>
            <a:off x="9529424" y="3837635"/>
            <a:ext cx="256054" cy="292633"/>
          </a:xfrm>
          <a:prstGeom prst="rect">
            <a:avLst/>
          </a:prstGeom>
        </p:spPr>
      </p:pic>
      <p:pic>
        <p:nvPicPr>
          <p:cNvPr id="20" name="Picture 19"/>
          <p:cNvPicPr>
            <a:picLocks noChangeAspect="1"/>
          </p:cNvPicPr>
          <p:nvPr/>
        </p:nvPicPr>
        <p:blipFill>
          <a:blip r:embed="rId12"/>
          <a:stretch>
            <a:fillRect/>
          </a:stretch>
        </p:blipFill>
        <p:spPr>
          <a:xfrm>
            <a:off x="8536144" y="3800054"/>
            <a:ext cx="286537" cy="274344"/>
          </a:xfrm>
          <a:prstGeom prst="rect">
            <a:avLst/>
          </a:prstGeom>
        </p:spPr>
      </p:pic>
      <p:pic>
        <p:nvPicPr>
          <p:cNvPr id="21" name="Picture 20"/>
          <p:cNvPicPr>
            <a:picLocks noChangeAspect="1"/>
          </p:cNvPicPr>
          <p:nvPr/>
        </p:nvPicPr>
        <p:blipFill>
          <a:blip r:embed="rId13"/>
          <a:stretch>
            <a:fillRect/>
          </a:stretch>
        </p:blipFill>
        <p:spPr>
          <a:xfrm>
            <a:off x="7853567" y="3083882"/>
            <a:ext cx="511134" cy="598625"/>
          </a:xfrm>
          <a:prstGeom prst="rect">
            <a:avLst/>
          </a:prstGeom>
        </p:spPr>
      </p:pic>
      <p:pic>
        <p:nvPicPr>
          <p:cNvPr id="22" name="Picture 21"/>
          <p:cNvPicPr>
            <a:picLocks noChangeAspect="1"/>
          </p:cNvPicPr>
          <p:nvPr/>
        </p:nvPicPr>
        <p:blipFill>
          <a:blip r:embed="rId14"/>
          <a:stretch>
            <a:fillRect/>
          </a:stretch>
        </p:blipFill>
        <p:spPr>
          <a:xfrm>
            <a:off x="7908399" y="3687284"/>
            <a:ext cx="512108" cy="597460"/>
          </a:xfrm>
          <a:prstGeom prst="rect">
            <a:avLst/>
          </a:prstGeom>
        </p:spPr>
      </p:pic>
      <p:sp>
        <p:nvSpPr>
          <p:cNvPr id="24" name="TextBox 23"/>
          <p:cNvSpPr txBox="1"/>
          <p:nvPr/>
        </p:nvSpPr>
        <p:spPr>
          <a:xfrm>
            <a:off x="6050280" y="3036177"/>
            <a:ext cx="1115124" cy="461665"/>
          </a:xfrm>
          <a:prstGeom prst="rect">
            <a:avLst/>
          </a:prstGeom>
          <a:noFill/>
        </p:spPr>
        <p:txBody>
          <a:bodyPr wrap="square" rtlCol="1">
            <a:spAutoFit/>
          </a:bodyPr>
          <a:lstStyle/>
          <a:p>
            <a:r>
              <a:rPr lang="ar-SA" sz="2400" b="1" dirty="0" smtClean="0"/>
              <a:t>طرود</a:t>
            </a:r>
            <a:endParaRPr lang="ar-SA" sz="2400" b="1" dirty="0"/>
          </a:p>
        </p:txBody>
      </p:sp>
      <p:pic>
        <p:nvPicPr>
          <p:cNvPr id="27" name="Picture 26"/>
          <p:cNvPicPr>
            <a:picLocks noChangeAspect="1"/>
          </p:cNvPicPr>
          <p:nvPr/>
        </p:nvPicPr>
        <p:blipFill>
          <a:blip r:embed="rId15"/>
          <a:stretch>
            <a:fillRect/>
          </a:stretch>
        </p:blipFill>
        <p:spPr>
          <a:xfrm>
            <a:off x="6440773" y="3646648"/>
            <a:ext cx="902286" cy="640135"/>
          </a:xfrm>
          <a:prstGeom prst="rect">
            <a:avLst/>
          </a:prstGeom>
        </p:spPr>
      </p:pic>
      <p:pic>
        <p:nvPicPr>
          <p:cNvPr id="28" name="Picture 27"/>
          <p:cNvPicPr>
            <a:picLocks noChangeAspect="1"/>
          </p:cNvPicPr>
          <p:nvPr/>
        </p:nvPicPr>
        <p:blipFill>
          <a:blip r:embed="rId16"/>
          <a:stretch>
            <a:fillRect/>
          </a:stretch>
        </p:blipFill>
        <p:spPr>
          <a:xfrm>
            <a:off x="10698698" y="4851265"/>
            <a:ext cx="291069" cy="302692"/>
          </a:xfrm>
          <a:prstGeom prst="rect">
            <a:avLst/>
          </a:prstGeom>
        </p:spPr>
      </p:pic>
      <p:pic>
        <p:nvPicPr>
          <p:cNvPr id="30" name="Picture 29"/>
          <p:cNvPicPr>
            <a:picLocks noChangeAspect="1"/>
          </p:cNvPicPr>
          <p:nvPr/>
        </p:nvPicPr>
        <p:blipFill rotWithShape="1">
          <a:blip r:embed="rId17"/>
          <a:srcRect l="10568" r="8632"/>
          <a:stretch/>
        </p:blipFill>
        <p:spPr>
          <a:xfrm>
            <a:off x="639618" y="1959046"/>
            <a:ext cx="2308860" cy="1600200"/>
          </a:xfrm>
          <a:prstGeom prst="rect">
            <a:avLst/>
          </a:prstGeom>
        </p:spPr>
      </p:pic>
      <p:pic>
        <p:nvPicPr>
          <p:cNvPr id="3" name="Picture 2"/>
          <p:cNvPicPr>
            <a:picLocks noChangeAspect="1"/>
          </p:cNvPicPr>
          <p:nvPr/>
        </p:nvPicPr>
        <p:blipFill>
          <a:blip r:embed="rId18"/>
          <a:stretch>
            <a:fillRect/>
          </a:stretch>
        </p:blipFill>
        <p:spPr>
          <a:xfrm>
            <a:off x="9844323" y="3682507"/>
            <a:ext cx="1676545" cy="640135"/>
          </a:xfrm>
          <a:prstGeom prst="rect">
            <a:avLst/>
          </a:prstGeom>
        </p:spPr>
      </p:pic>
      <p:sp>
        <p:nvSpPr>
          <p:cNvPr id="4" name="TextBox 3"/>
          <p:cNvSpPr txBox="1"/>
          <p:nvPr/>
        </p:nvSpPr>
        <p:spPr>
          <a:xfrm>
            <a:off x="6159538" y="4377449"/>
            <a:ext cx="5288778" cy="830997"/>
          </a:xfrm>
          <a:prstGeom prst="rect">
            <a:avLst/>
          </a:prstGeom>
          <a:noFill/>
        </p:spPr>
        <p:txBody>
          <a:bodyPr wrap="square" rtlCol="1">
            <a:spAutoFit/>
          </a:bodyPr>
          <a:lstStyle/>
          <a:p>
            <a:r>
              <a:rPr lang="ar-SA" sz="2400" b="1" dirty="0" smtClean="0"/>
              <a:t>ألاحظ رقم </a:t>
            </a:r>
            <a:r>
              <a:rPr lang="ar-SA" sz="2400" b="1" dirty="0" smtClean="0">
                <a:solidFill>
                  <a:srgbClr val="92D050"/>
                </a:solidFill>
              </a:rPr>
              <a:t>الآحاد</a:t>
            </a:r>
            <a:r>
              <a:rPr lang="ar-SA" sz="2400" b="1" dirty="0" smtClean="0"/>
              <a:t> في المقسوم في المثالين السابقين هو </a:t>
            </a:r>
            <a:endParaRPr lang="ar-SA" sz="2400" b="1" dirty="0"/>
          </a:p>
        </p:txBody>
      </p:sp>
      <p:pic>
        <p:nvPicPr>
          <p:cNvPr id="9" name="Picture 8"/>
          <p:cNvPicPr>
            <a:picLocks noChangeAspect="1"/>
          </p:cNvPicPr>
          <p:nvPr/>
        </p:nvPicPr>
        <p:blipFill>
          <a:blip r:embed="rId19"/>
          <a:stretch>
            <a:fillRect/>
          </a:stretch>
        </p:blipFill>
        <p:spPr>
          <a:xfrm>
            <a:off x="1006112" y="4989080"/>
            <a:ext cx="7189198" cy="1011375"/>
          </a:xfrm>
          <a:prstGeom prst="rect">
            <a:avLst/>
          </a:prstGeom>
        </p:spPr>
      </p:pic>
      <p:pic>
        <p:nvPicPr>
          <p:cNvPr id="25" name="Picture 24"/>
          <p:cNvPicPr>
            <a:picLocks noChangeAspect="1"/>
          </p:cNvPicPr>
          <p:nvPr/>
        </p:nvPicPr>
        <p:blipFill>
          <a:blip r:embed="rId20"/>
          <a:stretch>
            <a:fillRect/>
          </a:stretch>
        </p:blipFill>
        <p:spPr>
          <a:xfrm>
            <a:off x="1794048" y="5494767"/>
            <a:ext cx="288806" cy="360406"/>
          </a:xfrm>
          <a:prstGeom prst="rect">
            <a:avLst/>
          </a:prstGeom>
        </p:spPr>
      </p:pic>
      <p:pic>
        <p:nvPicPr>
          <p:cNvPr id="26" name="Picture 25"/>
          <p:cNvPicPr>
            <a:picLocks noChangeAspect="1"/>
          </p:cNvPicPr>
          <p:nvPr/>
        </p:nvPicPr>
        <p:blipFill>
          <a:blip r:embed="rId21"/>
          <a:stretch>
            <a:fillRect/>
          </a:stretch>
        </p:blipFill>
        <p:spPr>
          <a:xfrm>
            <a:off x="5403758" y="3082094"/>
            <a:ext cx="237765" cy="304826"/>
          </a:xfrm>
          <a:prstGeom prst="rect">
            <a:avLst/>
          </a:prstGeom>
        </p:spPr>
      </p:pic>
      <p:pic>
        <p:nvPicPr>
          <p:cNvPr id="29" name="Picture 28"/>
          <p:cNvPicPr>
            <a:picLocks noChangeAspect="1"/>
          </p:cNvPicPr>
          <p:nvPr/>
        </p:nvPicPr>
        <p:blipFill>
          <a:blip r:embed="rId12"/>
          <a:stretch>
            <a:fillRect/>
          </a:stretch>
        </p:blipFill>
        <p:spPr>
          <a:xfrm>
            <a:off x="4603449" y="3096449"/>
            <a:ext cx="286537" cy="274344"/>
          </a:xfrm>
          <a:prstGeom prst="rect">
            <a:avLst/>
          </a:prstGeom>
        </p:spPr>
      </p:pic>
      <p:pic>
        <p:nvPicPr>
          <p:cNvPr id="31" name="Picture 30"/>
          <p:cNvPicPr>
            <a:picLocks noChangeAspect="1"/>
          </p:cNvPicPr>
          <p:nvPr/>
        </p:nvPicPr>
        <p:blipFill>
          <a:blip r:embed="rId22"/>
          <a:stretch>
            <a:fillRect/>
          </a:stretch>
        </p:blipFill>
        <p:spPr>
          <a:xfrm>
            <a:off x="3555824" y="3070993"/>
            <a:ext cx="280440" cy="280440"/>
          </a:xfrm>
          <a:prstGeom prst="rect">
            <a:avLst/>
          </a:prstGeom>
        </p:spPr>
      </p:pic>
      <p:pic>
        <p:nvPicPr>
          <p:cNvPr id="32" name="Picture 31"/>
          <p:cNvPicPr>
            <a:picLocks noChangeAspect="1"/>
          </p:cNvPicPr>
          <p:nvPr/>
        </p:nvPicPr>
        <p:blipFill>
          <a:blip r:embed="rId14"/>
          <a:stretch>
            <a:fillRect/>
          </a:stretch>
        </p:blipFill>
        <p:spPr>
          <a:xfrm>
            <a:off x="3942715" y="3004167"/>
            <a:ext cx="512108" cy="597460"/>
          </a:xfrm>
          <a:prstGeom prst="rect">
            <a:avLst/>
          </a:prstGeom>
        </p:spPr>
      </p:pic>
      <p:pic>
        <p:nvPicPr>
          <p:cNvPr id="33" name="Picture 32"/>
          <p:cNvPicPr>
            <a:picLocks noChangeAspect="1"/>
          </p:cNvPicPr>
          <p:nvPr/>
        </p:nvPicPr>
        <p:blipFill>
          <a:blip r:embed="rId23"/>
          <a:stretch>
            <a:fillRect/>
          </a:stretch>
        </p:blipFill>
        <p:spPr>
          <a:xfrm>
            <a:off x="5034144" y="3115624"/>
            <a:ext cx="225572" cy="256054"/>
          </a:xfrm>
          <a:prstGeom prst="rect">
            <a:avLst/>
          </a:prstGeom>
        </p:spPr>
      </p:pic>
      <p:pic>
        <p:nvPicPr>
          <p:cNvPr id="34" name="Picture 33"/>
          <p:cNvPicPr>
            <a:picLocks noChangeAspect="1"/>
          </p:cNvPicPr>
          <p:nvPr/>
        </p:nvPicPr>
        <p:blipFill>
          <a:blip r:embed="rId23"/>
          <a:stretch>
            <a:fillRect/>
          </a:stretch>
        </p:blipFill>
        <p:spPr>
          <a:xfrm>
            <a:off x="5039079" y="3874547"/>
            <a:ext cx="225572" cy="256054"/>
          </a:xfrm>
          <a:prstGeom prst="rect">
            <a:avLst/>
          </a:prstGeom>
        </p:spPr>
      </p:pic>
      <p:pic>
        <p:nvPicPr>
          <p:cNvPr id="35" name="Picture 34"/>
          <p:cNvPicPr>
            <a:picLocks noChangeAspect="1"/>
          </p:cNvPicPr>
          <p:nvPr/>
        </p:nvPicPr>
        <p:blipFill>
          <a:blip r:embed="rId24"/>
          <a:stretch>
            <a:fillRect/>
          </a:stretch>
        </p:blipFill>
        <p:spPr>
          <a:xfrm>
            <a:off x="5390521" y="3805157"/>
            <a:ext cx="243861" cy="323116"/>
          </a:xfrm>
          <a:prstGeom prst="rect">
            <a:avLst/>
          </a:prstGeom>
        </p:spPr>
      </p:pic>
      <p:pic>
        <p:nvPicPr>
          <p:cNvPr id="37" name="Picture 36"/>
          <p:cNvPicPr>
            <a:picLocks noChangeAspect="1"/>
          </p:cNvPicPr>
          <p:nvPr/>
        </p:nvPicPr>
        <p:blipFill>
          <a:blip r:embed="rId25"/>
          <a:stretch>
            <a:fillRect/>
          </a:stretch>
        </p:blipFill>
        <p:spPr>
          <a:xfrm>
            <a:off x="3500973" y="3830287"/>
            <a:ext cx="256054" cy="292633"/>
          </a:xfrm>
          <a:prstGeom prst="rect">
            <a:avLst/>
          </a:prstGeom>
        </p:spPr>
      </p:pic>
      <p:pic>
        <p:nvPicPr>
          <p:cNvPr id="38" name="Picture 37"/>
          <p:cNvPicPr>
            <a:picLocks noChangeAspect="1"/>
          </p:cNvPicPr>
          <p:nvPr/>
        </p:nvPicPr>
        <p:blipFill>
          <a:blip r:embed="rId26"/>
          <a:stretch>
            <a:fillRect/>
          </a:stretch>
        </p:blipFill>
        <p:spPr>
          <a:xfrm>
            <a:off x="4638871" y="3800514"/>
            <a:ext cx="286537" cy="274344"/>
          </a:xfrm>
          <a:prstGeom prst="rect">
            <a:avLst/>
          </a:prstGeom>
        </p:spPr>
      </p:pic>
      <p:pic>
        <p:nvPicPr>
          <p:cNvPr id="39" name="Picture 38"/>
          <p:cNvPicPr>
            <a:picLocks noChangeAspect="1"/>
          </p:cNvPicPr>
          <p:nvPr/>
        </p:nvPicPr>
        <p:blipFill>
          <a:blip r:embed="rId27"/>
          <a:stretch>
            <a:fillRect/>
          </a:stretch>
        </p:blipFill>
        <p:spPr>
          <a:xfrm>
            <a:off x="3966086" y="3737695"/>
            <a:ext cx="512108" cy="597460"/>
          </a:xfrm>
          <a:prstGeom prst="rect">
            <a:avLst/>
          </a:prstGeom>
        </p:spPr>
      </p:pic>
      <p:sp>
        <p:nvSpPr>
          <p:cNvPr id="40" name="TextBox 39"/>
          <p:cNvSpPr txBox="1"/>
          <p:nvPr/>
        </p:nvSpPr>
        <p:spPr>
          <a:xfrm>
            <a:off x="5797551" y="3069728"/>
            <a:ext cx="505457" cy="461665"/>
          </a:xfrm>
          <a:prstGeom prst="rect">
            <a:avLst/>
          </a:prstGeom>
          <a:noFill/>
        </p:spPr>
        <p:txBody>
          <a:bodyPr wrap="square" rtlCol="1">
            <a:spAutoFit/>
          </a:bodyPr>
          <a:lstStyle/>
          <a:p>
            <a:r>
              <a:rPr lang="ar-SA" sz="2400" b="1" dirty="0" smtClean="0">
                <a:solidFill>
                  <a:srgbClr val="FFC000"/>
                </a:solidFill>
              </a:rPr>
              <a:t>لأن</a:t>
            </a:r>
            <a:endParaRPr lang="ar-SA" sz="2400" b="1" dirty="0">
              <a:solidFill>
                <a:srgbClr val="FFC000"/>
              </a:solidFill>
            </a:endParaRPr>
          </a:p>
        </p:txBody>
      </p:sp>
      <p:pic>
        <p:nvPicPr>
          <p:cNvPr id="41" name="Picture 40"/>
          <p:cNvPicPr>
            <a:picLocks noChangeAspect="1"/>
          </p:cNvPicPr>
          <p:nvPr/>
        </p:nvPicPr>
        <p:blipFill>
          <a:blip r:embed="rId28"/>
          <a:stretch>
            <a:fillRect/>
          </a:stretch>
        </p:blipFill>
        <p:spPr>
          <a:xfrm>
            <a:off x="5685115" y="3642642"/>
            <a:ext cx="682811" cy="646232"/>
          </a:xfrm>
          <a:prstGeom prst="rect">
            <a:avLst/>
          </a:prstGeom>
        </p:spPr>
      </p:pic>
    </p:spTree>
    <p:extLst>
      <p:ext uri="{BB962C8B-B14F-4D97-AF65-F5344CB8AC3E}">
        <p14:creationId xmlns:p14="http://schemas.microsoft.com/office/powerpoint/2010/main" val="3926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1000"/>
                                        <p:tgtEl>
                                          <p:spTgt spid="21"/>
                                        </p:tgtEl>
                                      </p:cBhvr>
                                    </p:animEffect>
                                    <p:anim calcmode="lin" valueType="num">
                                      <p:cBhvr>
                                        <p:cTn id="85" dur="1000" fill="hold"/>
                                        <p:tgtEl>
                                          <p:spTgt spid="21"/>
                                        </p:tgtEl>
                                        <p:attrNameLst>
                                          <p:attrName>ppt_x</p:attrName>
                                        </p:attrNameLst>
                                      </p:cBhvr>
                                      <p:tavLst>
                                        <p:tav tm="0">
                                          <p:val>
                                            <p:strVal val="#ppt_x"/>
                                          </p:val>
                                        </p:tav>
                                        <p:tav tm="100000">
                                          <p:val>
                                            <p:strVal val="#ppt_x"/>
                                          </p:val>
                                        </p:tav>
                                      </p:tavLst>
                                    </p:anim>
                                    <p:anim calcmode="lin" valueType="num">
                                      <p:cBhvr>
                                        <p:cTn id="8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1000"/>
                                        <p:tgtEl>
                                          <p:spTgt spid="29"/>
                                        </p:tgtEl>
                                      </p:cBhvr>
                                    </p:animEffect>
                                    <p:anim calcmode="lin" valueType="num">
                                      <p:cBhvr>
                                        <p:cTn id="99" dur="1000" fill="hold"/>
                                        <p:tgtEl>
                                          <p:spTgt spid="29"/>
                                        </p:tgtEl>
                                        <p:attrNameLst>
                                          <p:attrName>ppt_x</p:attrName>
                                        </p:attrNameLst>
                                      </p:cBhvr>
                                      <p:tavLst>
                                        <p:tav tm="0">
                                          <p:val>
                                            <p:strVal val="#ppt_x"/>
                                          </p:val>
                                        </p:tav>
                                        <p:tav tm="100000">
                                          <p:val>
                                            <p:strVal val="#ppt_x"/>
                                          </p:val>
                                        </p:tav>
                                      </p:tavLst>
                                    </p:anim>
                                    <p:anim calcmode="lin" valueType="num">
                                      <p:cBhvr>
                                        <p:cTn id="10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fade">
                                      <p:cBhvr>
                                        <p:cTn id="105" dur="1000"/>
                                        <p:tgtEl>
                                          <p:spTgt spid="33"/>
                                        </p:tgtEl>
                                      </p:cBhvr>
                                    </p:animEffect>
                                    <p:anim calcmode="lin" valueType="num">
                                      <p:cBhvr>
                                        <p:cTn id="106" dur="1000" fill="hold"/>
                                        <p:tgtEl>
                                          <p:spTgt spid="33"/>
                                        </p:tgtEl>
                                        <p:attrNameLst>
                                          <p:attrName>ppt_x</p:attrName>
                                        </p:attrNameLst>
                                      </p:cBhvr>
                                      <p:tavLst>
                                        <p:tav tm="0">
                                          <p:val>
                                            <p:strVal val="#ppt_x"/>
                                          </p:val>
                                        </p:tav>
                                        <p:tav tm="100000">
                                          <p:val>
                                            <p:strVal val="#ppt_x"/>
                                          </p:val>
                                        </p:tav>
                                      </p:tavLst>
                                    </p:anim>
                                    <p:anim calcmode="lin" valueType="num">
                                      <p:cBhvr>
                                        <p:cTn id="10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1000"/>
                                        <p:tgtEl>
                                          <p:spTgt spid="32"/>
                                        </p:tgtEl>
                                      </p:cBhvr>
                                    </p:animEffect>
                                    <p:anim calcmode="lin" valueType="num">
                                      <p:cBhvr>
                                        <p:cTn id="113" dur="1000" fill="hold"/>
                                        <p:tgtEl>
                                          <p:spTgt spid="32"/>
                                        </p:tgtEl>
                                        <p:attrNameLst>
                                          <p:attrName>ppt_x</p:attrName>
                                        </p:attrNameLst>
                                      </p:cBhvr>
                                      <p:tavLst>
                                        <p:tav tm="0">
                                          <p:val>
                                            <p:strVal val="#ppt_x"/>
                                          </p:val>
                                        </p:tav>
                                        <p:tav tm="100000">
                                          <p:val>
                                            <p:strVal val="#ppt_x"/>
                                          </p:val>
                                        </p:tav>
                                      </p:tavLst>
                                    </p:anim>
                                    <p:anim calcmode="lin" valueType="num">
                                      <p:cBhvr>
                                        <p:cTn id="1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fade">
                                      <p:cBhvr>
                                        <p:cTn id="119" dur="1000"/>
                                        <p:tgtEl>
                                          <p:spTgt spid="31"/>
                                        </p:tgtEl>
                                      </p:cBhvr>
                                    </p:animEffect>
                                    <p:anim calcmode="lin" valueType="num">
                                      <p:cBhvr>
                                        <p:cTn id="120" dur="1000" fill="hold"/>
                                        <p:tgtEl>
                                          <p:spTgt spid="31"/>
                                        </p:tgtEl>
                                        <p:attrNameLst>
                                          <p:attrName>ppt_x</p:attrName>
                                        </p:attrNameLst>
                                      </p:cBhvr>
                                      <p:tavLst>
                                        <p:tav tm="0">
                                          <p:val>
                                            <p:strVal val="#ppt_x"/>
                                          </p:val>
                                        </p:tav>
                                        <p:tav tm="100000">
                                          <p:val>
                                            <p:strVal val="#ppt_x"/>
                                          </p:val>
                                        </p:tav>
                                      </p:tavLst>
                                    </p:anim>
                                    <p:anim calcmode="lin" valueType="num">
                                      <p:cBhvr>
                                        <p:cTn id="1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fade">
                                      <p:cBhvr>
                                        <p:cTn id="126" dur="1000"/>
                                        <p:tgtEl>
                                          <p:spTgt spid="26"/>
                                        </p:tgtEl>
                                      </p:cBhvr>
                                    </p:animEffect>
                                    <p:anim calcmode="lin" valueType="num">
                                      <p:cBhvr>
                                        <p:cTn id="127" dur="1000" fill="hold"/>
                                        <p:tgtEl>
                                          <p:spTgt spid="26"/>
                                        </p:tgtEl>
                                        <p:attrNameLst>
                                          <p:attrName>ppt_x</p:attrName>
                                        </p:attrNameLst>
                                      </p:cBhvr>
                                      <p:tavLst>
                                        <p:tav tm="0">
                                          <p:val>
                                            <p:strVal val="#ppt_x"/>
                                          </p:val>
                                        </p:tav>
                                        <p:tav tm="100000">
                                          <p:val>
                                            <p:strVal val="#ppt_x"/>
                                          </p:val>
                                        </p:tav>
                                      </p:tavLst>
                                    </p:anim>
                                    <p:anim calcmode="lin" valueType="num">
                                      <p:cBhvr>
                                        <p:cTn id="1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8"/>
                                        </p:tgtEl>
                                        <p:attrNameLst>
                                          <p:attrName>style.visibility</p:attrName>
                                        </p:attrNameLst>
                                      </p:cBhvr>
                                      <p:to>
                                        <p:strVal val="visible"/>
                                      </p:to>
                                    </p:set>
                                    <p:animEffect transition="in" filter="fade">
                                      <p:cBhvr>
                                        <p:cTn id="133" dur="1000"/>
                                        <p:tgtEl>
                                          <p:spTgt spid="8"/>
                                        </p:tgtEl>
                                      </p:cBhvr>
                                    </p:animEffect>
                                    <p:anim calcmode="lin" valueType="num">
                                      <p:cBhvr>
                                        <p:cTn id="134" dur="1000" fill="hold"/>
                                        <p:tgtEl>
                                          <p:spTgt spid="8"/>
                                        </p:tgtEl>
                                        <p:attrNameLst>
                                          <p:attrName>ppt_x</p:attrName>
                                        </p:attrNameLst>
                                      </p:cBhvr>
                                      <p:tavLst>
                                        <p:tav tm="0">
                                          <p:val>
                                            <p:strVal val="#ppt_x"/>
                                          </p:val>
                                        </p:tav>
                                        <p:tav tm="100000">
                                          <p:val>
                                            <p:strVal val="#ppt_x"/>
                                          </p:val>
                                        </p:tav>
                                      </p:tavLst>
                                    </p:anim>
                                    <p:anim calcmode="lin" valueType="num">
                                      <p:cBhvr>
                                        <p:cTn id="1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1000"/>
                                        <p:tgtEl>
                                          <p:spTgt spid="24"/>
                                        </p:tgtEl>
                                      </p:cBhvr>
                                    </p:animEffect>
                                    <p:anim calcmode="lin" valueType="num">
                                      <p:cBhvr>
                                        <p:cTn id="141" dur="1000" fill="hold"/>
                                        <p:tgtEl>
                                          <p:spTgt spid="24"/>
                                        </p:tgtEl>
                                        <p:attrNameLst>
                                          <p:attrName>ppt_x</p:attrName>
                                        </p:attrNameLst>
                                      </p:cBhvr>
                                      <p:tavLst>
                                        <p:tav tm="0">
                                          <p:val>
                                            <p:strVal val="#ppt_x"/>
                                          </p:val>
                                        </p:tav>
                                        <p:tav tm="100000">
                                          <p:val>
                                            <p:strVal val="#ppt_x"/>
                                          </p:val>
                                        </p:tav>
                                      </p:tavLst>
                                    </p:anim>
                                    <p:anim calcmode="lin" valueType="num">
                                      <p:cBhvr>
                                        <p:cTn id="1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3"/>
                                        </p:tgtEl>
                                        <p:attrNameLst>
                                          <p:attrName>style.visibility</p:attrName>
                                        </p:attrNameLst>
                                      </p:cBhvr>
                                      <p:to>
                                        <p:strVal val="visible"/>
                                      </p:to>
                                    </p:set>
                                    <p:animEffect transition="in" filter="fade">
                                      <p:cBhvr>
                                        <p:cTn id="147" dur="1000"/>
                                        <p:tgtEl>
                                          <p:spTgt spid="3"/>
                                        </p:tgtEl>
                                      </p:cBhvr>
                                    </p:animEffect>
                                    <p:anim calcmode="lin" valueType="num">
                                      <p:cBhvr>
                                        <p:cTn id="148" dur="1000" fill="hold"/>
                                        <p:tgtEl>
                                          <p:spTgt spid="3"/>
                                        </p:tgtEl>
                                        <p:attrNameLst>
                                          <p:attrName>ppt_x</p:attrName>
                                        </p:attrNameLst>
                                      </p:cBhvr>
                                      <p:tavLst>
                                        <p:tav tm="0">
                                          <p:val>
                                            <p:strVal val="#ppt_x"/>
                                          </p:val>
                                        </p:tav>
                                        <p:tav tm="100000">
                                          <p:val>
                                            <p:strVal val="#ppt_x"/>
                                          </p:val>
                                        </p:tav>
                                      </p:tavLst>
                                    </p:anim>
                                    <p:anim calcmode="lin" valueType="num">
                                      <p:cBhvr>
                                        <p:cTn id="1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19"/>
                                        </p:tgtEl>
                                        <p:attrNameLst>
                                          <p:attrName>style.visibility</p:attrName>
                                        </p:attrNameLst>
                                      </p:cBhvr>
                                      <p:to>
                                        <p:strVal val="visible"/>
                                      </p:to>
                                    </p:set>
                                    <p:animEffect transition="in" filter="fade">
                                      <p:cBhvr>
                                        <p:cTn id="154" dur="1000"/>
                                        <p:tgtEl>
                                          <p:spTgt spid="19"/>
                                        </p:tgtEl>
                                      </p:cBhvr>
                                    </p:animEffect>
                                    <p:anim calcmode="lin" valueType="num">
                                      <p:cBhvr>
                                        <p:cTn id="155" dur="1000" fill="hold"/>
                                        <p:tgtEl>
                                          <p:spTgt spid="19"/>
                                        </p:tgtEl>
                                        <p:attrNameLst>
                                          <p:attrName>ppt_x</p:attrName>
                                        </p:attrNameLst>
                                      </p:cBhvr>
                                      <p:tavLst>
                                        <p:tav tm="0">
                                          <p:val>
                                            <p:strVal val="#ppt_x"/>
                                          </p:val>
                                        </p:tav>
                                        <p:tav tm="100000">
                                          <p:val>
                                            <p:strVal val="#ppt_x"/>
                                          </p:val>
                                        </p:tav>
                                      </p:tavLst>
                                    </p:anim>
                                    <p:anim calcmode="lin" valueType="num">
                                      <p:cBhvr>
                                        <p:cTn id="1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nodeType="clickEffect">
                                  <p:stCondLst>
                                    <p:cond delay="0"/>
                                  </p:stCondLst>
                                  <p:childTnLst>
                                    <p:set>
                                      <p:cBhvr>
                                        <p:cTn id="160" dur="1" fill="hold">
                                          <p:stCondLst>
                                            <p:cond delay="0"/>
                                          </p:stCondLst>
                                        </p:cTn>
                                        <p:tgtEl>
                                          <p:spTgt spid="18"/>
                                        </p:tgtEl>
                                        <p:attrNameLst>
                                          <p:attrName>style.visibility</p:attrName>
                                        </p:attrNameLst>
                                      </p:cBhvr>
                                      <p:to>
                                        <p:strVal val="visible"/>
                                      </p:to>
                                    </p:set>
                                    <p:animEffect transition="in" filter="fade">
                                      <p:cBhvr>
                                        <p:cTn id="161" dur="1000"/>
                                        <p:tgtEl>
                                          <p:spTgt spid="18"/>
                                        </p:tgtEl>
                                      </p:cBhvr>
                                    </p:animEffect>
                                    <p:anim calcmode="lin" valueType="num">
                                      <p:cBhvr>
                                        <p:cTn id="162" dur="1000" fill="hold"/>
                                        <p:tgtEl>
                                          <p:spTgt spid="18"/>
                                        </p:tgtEl>
                                        <p:attrNameLst>
                                          <p:attrName>ppt_x</p:attrName>
                                        </p:attrNameLst>
                                      </p:cBhvr>
                                      <p:tavLst>
                                        <p:tav tm="0">
                                          <p:val>
                                            <p:strVal val="#ppt_x"/>
                                          </p:val>
                                        </p:tav>
                                        <p:tav tm="100000">
                                          <p:val>
                                            <p:strVal val="#ppt_x"/>
                                          </p:val>
                                        </p:tav>
                                      </p:tavLst>
                                    </p:anim>
                                    <p:anim calcmode="lin" valueType="num">
                                      <p:cBhvr>
                                        <p:cTn id="1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20"/>
                                        </p:tgtEl>
                                        <p:attrNameLst>
                                          <p:attrName>style.visibility</p:attrName>
                                        </p:attrNameLst>
                                      </p:cBhvr>
                                      <p:to>
                                        <p:strVal val="visible"/>
                                      </p:to>
                                    </p:set>
                                    <p:animEffect transition="in" filter="fade">
                                      <p:cBhvr>
                                        <p:cTn id="168" dur="1000"/>
                                        <p:tgtEl>
                                          <p:spTgt spid="20"/>
                                        </p:tgtEl>
                                      </p:cBhvr>
                                    </p:animEffect>
                                    <p:anim calcmode="lin" valueType="num">
                                      <p:cBhvr>
                                        <p:cTn id="169" dur="1000" fill="hold"/>
                                        <p:tgtEl>
                                          <p:spTgt spid="20"/>
                                        </p:tgtEl>
                                        <p:attrNameLst>
                                          <p:attrName>ppt_x</p:attrName>
                                        </p:attrNameLst>
                                      </p:cBhvr>
                                      <p:tavLst>
                                        <p:tav tm="0">
                                          <p:val>
                                            <p:strVal val="#ppt_x"/>
                                          </p:val>
                                        </p:tav>
                                        <p:tav tm="100000">
                                          <p:val>
                                            <p:strVal val="#ppt_x"/>
                                          </p:val>
                                        </p:tav>
                                      </p:tavLst>
                                    </p:anim>
                                    <p:anim calcmode="lin" valueType="num">
                                      <p:cBhvr>
                                        <p:cTn id="1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22"/>
                                        </p:tgtEl>
                                        <p:attrNameLst>
                                          <p:attrName>style.visibility</p:attrName>
                                        </p:attrNameLst>
                                      </p:cBhvr>
                                      <p:to>
                                        <p:strVal val="visible"/>
                                      </p:to>
                                    </p:set>
                                    <p:animEffect transition="in" filter="fade">
                                      <p:cBhvr>
                                        <p:cTn id="175" dur="1000"/>
                                        <p:tgtEl>
                                          <p:spTgt spid="22"/>
                                        </p:tgtEl>
                                      </p:cBhvr>
                                    </p:animEffect>
                                    <p:anim calcmode="lin" valueType="num">
                                      <p:cBhvr>
                                        <p:cTn id="176" dur="1000" fill="hold"/>
                                        <p:tgtEl>
                                          <p:spTgt spid="22"/>
                                        </p:tgtEl>
                                        <p:attrNameLst>
                                          <p:attrName>ppt_x</p:attrName>
                                        </p:attrNameLst>
                                      </p:cBhvr>
                                      <p:tavLst>
                                        <p:tav tm="0">
                                          <p:val>
                                            <p:strVal val="#ppt_x"/>
                                          </p:val>
                                        </p:tav>
                                        <p:tav tm="100000">
                                          <p:val>
                                            <p:strVal val="#ppt_x"/>
                                          </p:val>
                                        </p:tav>
                                      </p:tavLst>
                                    </p:anim>
                                    <p:anim calcmode="lin" valueType="num">
                                      <p:cBhvr>
                                        <p:cTn id="17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1000"/>
                                        <p:tgtEl>
                                          <p:spTgt spid="41"/>
                                        </p:tgtEl>
                                      </p:cBhvr>
                                    </p:animEffect>
                                    <p:anim calcmode="lin" valueType="num">
                                      <p:cBhvr>
                                        <p:cTn id="183" dur="1000" fill="hold"/>
                                        <p:tgtEl>
                                          <p:spTgt spid="41"/>
                                        </p:tgtEl>
                                        <p:attrNameLst>
                                          <p:attrName>ppt_x</p:attrName>
                                        </p:attrNameLst>
                                      </p:cBhvr>
                                      <p:tavLst>
                                        <p:tav tm="0">
                                          <p:val>
                                            <p:strVal val="#ppt_x"/>
                                          </p:val>
                                        </p:tav>
                                        <p:tav tm="100000">
                                          <p:val>
                                            <p:strVal val="#ppt_x"/>
                                          </p:val>
                                        </p:tav>
                                      </p:tavLst>
                                    </p:anim>
                                    <p:anim calcmode="lin" valueType="num">
                                      <p:cBhvr>
                                        <p:cTn id="18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nodeType="clickEffect">
                                  <p:stCondLst>
                                    <p:cond delay="0"/>
                                  </p:stCondLst>
                                  <p:childTnLst>
                                    <p:set>
                                      <p:cBhvr>
                                        <p:cTn id="188" dur="1" fill="hold">
                                          <p:stCondLst>
                                            <p:cond delay="0"/>
                                          </p:stCondLst>
                                        </p:cTn>
                                        <p:tgtEl>
                                          <p:spTgt spid="38"/>
                                        </p:tgtEl>
                                        <p:attrNameLst>
                                          <p:attrName>style.visibility</p:attrName>
                                        </p:attrNameLst>
                                      </p:cBhvr>
                                      <p:to>
                                        <p:strVal val="visible"/>
                                      </p:to>
                                    </p:set>
                                    <p:animEffect transition="in" filter="fade">
                                      <p:cBhvr>
                                        <p:cTn id="189" dur="1000"/>
                                        <p:tgtEl>
                                          <p:spTgt spid="38"/>
                                        </p:tgtEl>
                                      </p:cBhvr>
                                    </p:animEffect>
                                    <p:anim calcmode="lin" valueType="num">
                                      <p:cBhvr>
                                        <p:cTn id="190" dur="1000" fill="hold"/>
                                        <p:tgtEl>
                                          <p:spTgt spid="38"/>
                                        </p:tgtEl>
                                        <p:attrNameLst>
                                          <p:attrName>ppt_x</p:attrName>
                                        </p:attrNameLst>
                                      </p:cBhvr>
                                      <p:tavLst>
                                        <p:tav tm="0">
                                          <p:val>
                                            <p:strVal val="#ppt_x"/>
                                          </p:val>
                                        </p:tav>
                                        <p:tav tm="100000">
                                          <p:val>
                                            <p:strVal val="#ppt_x"/>
                                          </p:val>
                                        </p:tav>
                                      </p:tavLst>
                                    </p:anim>
                                    <p:anim calcmode="lin" valueType="num">
                                      <p:cBhvr>
                                        <p:cTn id="19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nodeType="clickEffect">
                                  <p:stCondLst>
                                    <p:cond delay="0"/>
                                  </p:stCondLst>
                                  <p:childTnLst>
                                    <p:set>
                                      <p:cBhvr>
                                        <p:cTn id="195" dur="1" fill="hold">
                                          <p:stCondLst>
                                            <p:cond delay="0"/>
                                          </p:stCondLst>
                                        </p:cTn>
                                        <p:tgtEl>
                                          <p:spTgt spid="34"/>
                                        </p:tgtEl>
                                        <p:attrNameLst>
                                          <p:attrName>style.visibility</p:attrName>
                                        </p:attrNameLst>
                                      </p:cBhvr>
                                      <p:to>
                                        <p:strVal val="visible"/>
                                      </p:to>
                                    </p:set>
                                    <p:animEffect transition="in" filter="fade">
                                      <p:cBhvr>
                                        <p:cTn id="196" dur="1000"/>
                                        <p:tgtEl>
                                          <p:spTgt spid="34"/>
                                        </p:tgtEl>
                                      </p:cBhvr>
                                    </p:animEffect>
                                    <p:anim calcmode="lin" valueType="num">
                                      <p:cBhvr>
                                        <p:cTn id="197" dur="1000" fill="hold"/>
                                        <p:tgtEl>
                                          <p:spTgt spid="34"/>
                                        </p:tgtEl>
                                        <p:attrNameLst>
                                          <p:attrName>ppt_x</p:attrName>
                                        </p:attrNameLst>
                                      </p:cBhvr>
                                      <p:tavLst>
                                        <p:tav tm="0">
                                          <p:val>
                                            <p:strVal val="#ppt_x"/>
                                          </p:val>
                                        </p:tav>
                                        <p:tav tm="100000">
                                          <p:val>
                                            <p:strVal val="#ppt_x"/>
                                          </p:val>
                                        </p:tav>
                                      </p:tavLst>
                                    </p:anim>
                                    <p:anim calcmode="lin" valueType="num">
                                      <p:cBhvr>
                                        <p:cTn id="19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42" presetClass="entr" presetSubtype="0" fill="hold" nodeType="clickEffect">
                                  <p:stCondLst>
                                    <p:cond delay="0"/>
                                  </p:stCondLst>
                                  <p:childTnLst>
                                    <p:set>
                                      <p:cBhvr>
                                        <p:cTn id="202" dur="1" fill="hold">
                                          <p:stCondLst>
                                            <p:cond delay="0"/>
                                          </p:stCondLst>
                                        </p:cTn>
                                        <p:tgtEl>
                                          <p:spTgt spid="39"/>
                                        </p:tgtEl>
                                        <p:attrNameLst>
                                          <p:attrName>style.visibility</p:attrName>
                                        </p:attrNameLst>
                                      </p:cBhvr>
                                      <p:to>
                                        <p:strVal val="visible"/>
                                      </p:to>
                                    </p:set>
                                    <p:animEffect transition="in" filter="fade">
                                      <p:cBhvr>
                                        <p:cTn id="203" dur="1000"/>
                                        <p:tgtEl>
                                          <p:spTgt spid="39"/>
                                        </p:tgtEl>
                                      </p:cBhvr>
                                    </p:animEffect>
                                    <p:anim calcmode="lin" valueType="num">
                                      <p:cBhvr>
                                        <p:cTn id="204" dur="1000" fill="hold"/>
                                        <p:tgtEl>
                                          <p:spTgt spid="39"/>
                                        </p:tgtEl>
                                        <p:attrNameLst>
                                          <p:attrName>ppt_x</p:attrName>
                                        </p:attrNameLst>
                                      </p:cBhvr>
                                      <p:tavLst>
                                        <p:tav tm="0">
                                          <p:val>
                                            <p:strVal val="#ppt_x"/>
                                          </p:val>
                                        </p:tav>
                                        <p:tav tm="100000">
                                          <p:val>
                                            <p:strVal val="#ppt_x"/>
                                          </p:val>
                                        </p:tav>
                                      </p:tavLst>
                                    </p:anim>
                                    <p:anim calcmode="lin" valueType="num">
                                      <p:cBhvr>
                                        <p:cTn id="20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42" presetClass="entr" presetSubtype="0" fill="hold" nodeType="clickEffect">
                                  <p:stCondLst>
                                    <p:cond delay="0"/>
                                  </p:stCondLst>
                                  <p:childTnLst>
                                    <p:set>
                                      <p:cBhvr>
                                        <p:cTn id="209" dur="1" fill="hold">
                                          <p:stCondLst>
                                            <p:cond delay="0"/>
                                          </p:stCondLst>
                                        </p:cTn>
                                        <p:tgtEl>
                                          <p:spTgt spid="37"/>
                                        </p:tgtEl>
                                        <p:attrNameLst>
                                          <p:attrName>style.visibility</p:attrName>
                                        </p:attrNameLst>
                                      </p:cBhvr>
                                      <p:to>
                                        <p:strVal val="visible"/>
                                      </p:to>
                                    </p:set>
                                    <p:animEffect transition="in" filter="fade">
                                      <p:cBhvr>
                                        <p:cTn id="210" dur="1000"/>
                                        <p:tgtEl>
                                          <p:spTgt spid="37"/>
                                        </p:tgtEl>
                                      </p:cBhvr>
                                    </p:animEffect>
                                    <p:anim calcmode="lin" valueType="num">
                                      <p:cBhvr>
                                        <p:cTn id="211" dur="1000" fill="hold"/>
                                        <p:tgtEl>
                                          <p:spTgt spid="37"/>
                                        </p:tgtEl>
                                        <p:attrNameLst>
                                          <p:attrName>ppt_x</p:attrName>
                                        </p:attrNameLst>
                                      </p:cBhvr>
                                      <p:tavLst>
                                        <p:tav tm="0">
                                          <p:val>
                                            <p:strVal val="#ppt_x"/>
                                          </p:val>
                                        </p:tav>
                                        <p:tav tm="100000">
                                          <p:val>
                                            <p:strVal val="#ppt_x"/>
                                          </p:val>
                                        </p:tav>
                                      </p:tavLst>
                                    </p:anim>
                                    <p:anim calcmode="lin" valueType="num">
                                      <p:cBhvr>
                                        <p:cTn id="21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42" presetClass="entr" presetSubtype="0" fill="hold" nodeType="clickEffect">
                                  <p:stCondLst>
                                    <p:cond delay="0"/>
                                  </p:stCondLst>
                                  <p:childTnLst>
                                    <p:set>
                                      <p:cBhvr>
                                        <p:cTn id="216" dur="1" fill="hold">
                                          <p:stCondLst>
                                            <p:cond delay="0"/>
                                          </p:stCondLst>
                                        </p:cTn>
                                        <p:tgtEl>
                                          <p:spTgt spid="35"/>
                                        </p:tgtEl>
                                        <p:attrNameLst>
                                          <p:attrName>style.visibility</p:attrName>
                                        </p:attrNameLst>
                                      </p:cBhvr>
                                      <p:to>
                                        <p:strVal val="visible"/>
                                      </p:to>
                                    </p:set>
                                    <p:animEffect transition="in" filter="fade">
                                      <p:cBhvr>
                                        <p:cTn id="217" dur="1000"/>
                                        <p:tgtEl>
                                          <p:spTgt spid="35"/>
                                        </p:tgtEl>
                                      </p:cBhvr>
                                    </p:animEffect>
                                    <p:anim calcmode="lin" valueType="num">
                                      <p:cBhvr>
                                        <p:cTn id="218" dur="1000" fill="hold"/>
                                        <p:tgtEl>
                                          <p:spTgt spid="35"/>
                                        </p:tgtEl>
                                        <p:attrNameLst>
                                          <p:attrName>ppt_x</p:attrName>
                                        </p:attrNameLst>
                                      </p:cBhvr>
                                      <p:tavLst>
                                        <p:tav tm="0">
                                          <p:val>
                                            <p:strVal val="#ppt_x"/>
                                          </p:val>
                                        </p:tav>
                                        <p:tav tm="100000">
                                          <p:val>
                                            <p:strVal val="#ppt_x"/>
                                          </p:val>
                                        </p:tav>
                                      </p:tavLst>
                                    </p:anim>
                                    <p:anim calcmode="lin" valueType="num">
                                      <p:cBhvr>
                                        <p:cTn id="2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2" presetClass="entr" presetSubtype="0" fill="hold" nodeType="clickEffect">
                                  <p:stCondLst>
                                    <p:cond delay="0"/>
                                  </p:stCondLst>
                                  <p:childTnLst>
                                    <p:set>
                                      <p:cBhvr>
                                        <p:cTn id="223" dur="1" fill="hold">
                                          <p:stCondLst>
                                            <p:cond delay="0"/>
                                          </p:stCondLst>
                                        </p:cTn>
                                        <p:tgtEl>
                                          <p:spTgt spid="11"/>
                                        </p:tgtEl>
                                        <p:attrNameLst>
                                          <p:attrName>style.visibility</p:attrName>
                                        </p:attrNameLst>
                                      </p:cBhvr>
                                      <p:to>
                                        <p:strVal val="visible"/>
                                      </p:to>
                                    </p:set>
                                    <p:animEffect transition="in" filter="fade">
                                      <p:cBhvr>
                                        <p:cTn id="224" dur="1000"/>
                                        <p:tgtEl>
                                          <p:spTgt spid="11"/>
                                        </p:tgtEl>
                                      </p:cBhvr>
                                    </p:animEffect>
                                    <p:anim calcmode="lin" valueType="num">
                                      <p:cBhvr>
                                        <p:cTn id="225" dur="1000" fill="hold"/>
                                        <p:tgtEl>
                                          <p:spTgt spid="11"/>
                                        </p:tgtEl>
                                        <p:attrNameLst>
                                          <p:attrName>ppt_x</p:attrName>
                                        </p:attrNameLst>
                                      </p:cBhvr>
                                      <p:tavLst>
                                        <p:tav tm="0">
                                          <p:val>
                                            <p:strVal val="#ppt_x"/>
                                          </p:val>
                                        </p:tav>
                                        <p:tav tm="100000">
                                          <p:val>
                                            <p:strVal val="#ppt_x"/>
                                          </p:val>
                                        </p:tav>
                                      </p:tavLst>
                                    </p:anim>
                                    <p:anim calcmode="lin" valueType="num">
                                      <p:cBhvr>
                                        <p:cTn id="2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nodeType="click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1000"/>
                                        <p:tgtEl>
                                          <p:spTgt spid="27"/>
                                        </p:tgtEl>
                                      </p:cBhvr>
                                    </p:animEffect>
                                    <p:anim calcmode="lin" valueType="num">
                                      <p:cBhvr>
                                        <p:cTn id="232" dur="1000" fill="hold"/>
                                        <p:tgtEl>
                                          <p:spTgt spid="27"/>
                                        </p:tgtEl>
                                        <p:attrNameLst>
                                          <p:attrName>ppt_x</p:attrName>
                                        </p:attrNameLst>
                                      </p:cBhvr>
                                      <p:tavLst>
                                        <p:tav tm="0">
                                          <p:val>
                                            <p:strVal val="#ppt_x"/>
                                          </p:val>
                                        </p:tav>
                                        <p:tav tm="100000">
                                          <p:val>
                                            <p:strVal val="#ppt_x"/>
                                          </p:val>
                                        </p:tav>
                                      </p:tavLst>
                                    </p:anim>
                                    <p:anim calcmode="lin" valueType="num">
                                      <p:cBhvr>
                                        <p:cTn id="2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2" presetClass="entr" presetSubtype="0" fill="hold" grpId="0" nodeType="clickEffect">
                                  <p:stCondLst>
                                    <p:cond delay="0"/>
                                  </p:stCondLst>
                                  <p:childTnLst>
                                    <p:set>
                                      <p:cBhvr>
                                        <p:cTn id="237" dur="1" fill="hold">
                                          <p:stCondLst>
                                            <p:cond delay="0"/>
                                          </p:stCondLst>
                                        </p:cTn>
                                        <p:tgtEl>
                                          <p:spTgt spid="4"/>
                                        </p:tgtEl>
                                        <p:attrNameLst>
                                          <p:attrName>style.visibility</p:attrName>
                                        </p:attrNameLst>
                                      </p:cBhvr>
                                      <p:to>
                                        <p:strVal val="visible"/>
                                      </p:to>
                                    </p:set>
                                    <p:animEffect transition="in" filter="fade">
                                      <p:cBhvr>
                                        <p:cTn id="238" dur="1000"/>
                                        <p:tgtEl>
                                          <p:spTgt spid="4"/>
                                        </p:tgtEl>
                                      </p:cBhvr>
                                    </p:animEffect>
                                    <p:anim calcmode="lin" valueType="num">
                                      <p:cBhvr>
                                        <p:cTn id="239" dur="1000" fill="hold"/>
                                        <p:tgtEl>
                                          <p:spTgt spid="4"/>
                                        </p:tgtEl>
                                        <p:attrNameLst>
                                          <p:attrName>ppt_x</p:attrName>
                                        </p:attrNameLst>
                                      </p:cBhvr>
                                      <p:tavLst>
                                        <p:tav tm="0">
                                          <p:val>
                                            <p:strVal val="#ppt_x"/>
                                          </p:val>
                                        </p:tav>
                                        <p:tav tm="100000">
                                          <p:val>
                                            <p:strVal val="#ppt_x"/>
                                          </p:val>
                                        </p:tav>
                                      </p:tavLst>
                                    </p:anim>
                                    <p:anim calcmode="lin" valueType="num">
                                      <p:cBhvr>
                                        <p:cTn id="2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1" fill="hold">
                      <p:stCondLst>
                        <p:cond delay="indefinite"/>
                      </p:stCondLst>
                      <p:childTnLst>
                        <p:par>
                          <p:cTn id="242" fill="hold">
                            <p:stCondLst>
                              <p:cond delay="0"/>
                            </p:stCondLst>
                            <p:childTnLst>
                              <p:par>
                                <p:cTn id="243" presetID="42" presetClass="entr" presetSubtype="0" fill="hold" nodeType="clickEffect">
                                  <p:stCondLst>
                                    <p:cond delay="0"/>
                                  </p:stCondLst>
                                  <p:childTnLst>
                                    <p:set>
                                      <p:cBhvr>
                                        <p:cTn id="244" dur="1" fill="hold">
                                          <p:stCondLst>
                                            <p:cond delay="0"/>
                                          </p:stCondLst>
                                        </p:cTn>
                                        <p:tgtEl>
                                          <p:spTgt spid="28"/>
                                        </p:tgtEl>
                                        <p:attrNameLst>
                                          <p:attrName>style.visibility</p:attrName>
                                        </p:attrNameLst>
                                      </p:cBhvr>
                                      <p:to>
                                        <p:strVal val="visible"/>
                                      </p:to>
                                    </p:set>
                                    <p:animEffect transition="in" filter="fade">
                                      <p:cBhvr>
                                        <p:cTn id="245" dur="1000"/>
                                        <p:tgtEl>
                                          <p:spTgt spid="28"/>
                                        </p:tgtEl>
                                      </p:cBhvr>
                                    </p:animEffect>
                                    <p:anim calcmode="lin" valueType="num">
                                      <p:cBhvr>
                                        <p:cTn id="246" dur="1000" fill="hold"/>
                                        <p:tgtEl>
                                          <p:spTgt spid="28"/>
                                        </p:tgtEl>
                                        <p:attrNameLst>
                                          <p:attrName>ppt_x</p:attrName>
                                        </p:attrNameLst>
                                      </p:cBhvr>
                                      <p:tavLst>
                                        <p:tav tm="0">
                                          <p:val>
                                            <p:strVal val="#ppt_x"/>
                                          </p:val>
                                        </p:tav>
                                        <p:tav tm="100000">
                                          <p:val>
                                            <p:strVal val="#ppt_x"/>
                                          </p:val>
                                        </p:tav>
                                      </p:tavLst>
                                    </p:anim>
                                    <p:anim calcmode="lin" valueType="num">
                                      <p:cBhvr>
                                        <p:cTn id="24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8" fill="hold">
                      <p:stCondLst>
                        <p:cond delay="indefinite"/>
                      </p:stCondLst>
                      <p:childTnLst>
                        <p:par>
                          <p:cTn id="249" fill="hold">
                            <p:stCondLst>
                              <p:cond delay="0"/>
                            </p:stCondLst>
                            <p:childTnLst>
                              <p:par>
                                <p:cTn id="250" presetID="26" presetClass="entr" presetSubtype="0" fill="hold" nodeType="clickEffect">
                                  <p:stCondLst>
                                    <p:cond delay="0"/>
                                  </p:stCondLst>
                                  <p:childTnLst>
                                    <p:set>
                                      <p:cBhvr>
                                        <p:cTn id="251" dur="1" fill="hold">
                                          <p:stCondLst>
                                            <p:cond delay="0"/>
                                          </p:stCondLst>
                                        </p:cTn>
                                        <p:tgtEl>
                                          <p:spTgt spid="9"/>
                                        </p:tgtEl>
                                        <p:attrNameLst>
                                          <p:attrName>style.visibility</p:attrName>
                                        </p:attrNameLst>
                                      </p:cBhvr>
                                      <p:to>
                                        <p:strVal val="visible"/>
                                      </p:to>
                                    </p:set>
                                    <p:animEffect transition="in" filter="wipe(down)">
                                      <p:cBhvr>
                                        <p:cTn id="252" dur="580">
                                          <p:stCondLst>
                                            <p:cond delay="0"/>
                                          </p:stCondLst>
                                        </p:cTn>
                                        <p:tgtEl>
                                          <p:spTgt spid="9"/>
                                        </p:tgtEl>
                                      </p:cBhvr>
                                    </p:animEffect>
                                    <p:anim calcmode="lin" valueType="num">
                                      <p:cBhvr>
                                        <p:cTn id="25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8" dur="26">
                                          <p:stCondLst>
                                            <p:cond delay="650"/>
                                          </p:stCondLst>
                                        </p:cTn>
                                        <p:tgtEl>
                                          <p:spTgt spid="9"/>
                                        </p:tgtEl>
                                      </p:cBhvr>
                                      <p:to x="100000" y="60000"/>
                                    </p:animScale>
                                    <p:animScale>
                                      <p:cBhvr>
                                        <p:cTn id="259" dur="166" decel="50000">
                                          <p:stCondLst>
                                            <p:cond delay="676"/>
                                          </p:stCondLst>
                                        </p:cTn>
                                        <p:tgtEl>
                                          <p:spTgt spid="9"/>
                                        </p:tgtEl>
                                      </p:cBhvr>
                                      <p:to x="100000" y="100000"/>
                                    </p:animScale>
                                    <p:animScale>
                                      <p:cBhvr>
                                        <p:cTn id="260" dur="26">
                                          <p:stCondLst>
                                            <p:cond delay="1312"/>
                                          </p:stCondLst>
                                        </p:cTn>
                                        <p:tgtEl>
                                          <p:spTgt spid="9"/>
                                        </p:tgtEl>
                                      </p:cBhvr>
                                      <p:to x="100000" y="80000"/>
                                    </p:animScale>
                                    <p:animScale>
                                      <p:cBhvr>
                                        <p:cTn id="261" dur="166" decel="50000">
                                          <p:stCondLst>
                                            <p:cond delay="1338"/>
                                          </p:stCondLst>
                                        </p:cTn>
                                        <p:tgtEl>
                                          <p:spTgt spid="9"/>
                                        </p:tgtEl>
                                      </p:cBhvr>
                                      <p:to x="100000" y="100000"/>
                                    </p:animScale>
                                    <p:animScale>
                                      <p:cBhvr>
                                        <p:cTn id="262" dur="26">
                                          <p:stCondLst>
                                            <p:cond delay="1642"/>
                                          </p:stCondLst>
                                        </p:cTn>
                                        <p:tgtEl>
                                          <p:spTgt spid="9"/>
                                        </p:tgtEl>
                                      </p:cBhvr>
                                      <p:to x="100000" y="90000"/>
                                    </p:animScale>
                                    <p:animScale>
                                      <p:cBhvr>
                                        <p:cTn id="263" dur="166" decel="50000">
                                          <p:stCondLst>
                                            <p:cond delay="1668"/>
                                          </p:stCondLst>
                                        </p:cTn>
                                        <p:tgtEl>
                                          <p:spTgt spid="9"/>
                                        </p:tgtEl>
                                      </p:cBhvr>
                                      <p:to x="100000" y="100000"/>
                                    </p:animScale>
                                    <p:animScale>
                                      <p:cBhvr>
                                        <p:cTn id="264" dur="26">
                                          <p:stCondLst>
                                            <p:cond delay="1808"/>
                                          </p:stCondLst>
                                        </p:cTn>
                                        <p:tgtEl>
                                          <p:spTgt spid="9"/>
                                        </p:tgtEl>
                                      </p:cBhvr>
                                      <p:to x="100000" y="95000"/>
                                    </p:animScale>
                                    <p:animScale>
                                      <p:cBhvr>
                                        <p:cTn id="265" dur="166" decel="50000">
                                          <p:stCondLst>
                                            <p:cond delay="1834"/>
                                          </p:stCondLst>
                                        </p:cTn>
                                        <p:tgtEl>
                                          <p:spTgt spid="9"/>
                                        </p:tgtEl>
                                      </p:cBhvr>
                                      <p:to x="100000" y="100000"/>
                                    </p:animScale>
                                  </p:childTnLst>
                                </p:cTn>
                              </p:par>
                            </p:childTnLst>
                          </p:cTn>
                        </p:par>
                      </p:childTnLst>
                    </p:cTn>
                  </p:par>
                  <p:par>
                    <p:cTn id="266" fill="hold">
                      <p:stCondLst>
                        <p:cond delay="indefinite"/>
                      </p:stCondLst>
                      <p:childTnLst>
                        <p:par>
                          <p:cTn id="267" fill="hold">
                            <p:stCondLst>
                              <p:cond delay="0"/>
                            </p:stCondLst>
                            <p:childTnLst>
                              <p:par>
                                <p:cTn id="268" presetID="26" presetClass="entr" presetSubtype="0" fill="hold" nodeType="clickEffect">
                                  <p:stCondLst>
                                    <p:cond delay="0"/>
                                  </p:stCondLst>
                                  <p:childTnLst>
                                    <p:set>
                                      <p:cBhvr>
                                        <p:cTn id="269" dur="1" fill="hold">
                                          <p:stCondLst>
                                            <p:cond delay="0"/>
                                          </p:stCondLst>
                                        </p:cTn>
                                        <p:tgtEl>
                                          <p:spTgt spid="25"/>
                                        </p:tgtEl>
                                        <p:attrNameLst>
                                          <p:attrName>style.visibility</p:attrName>
                                        </p:attrNameLst>
                                      </p:cBhvr>
                                      <p:to>
                                        <p:strVal val="visible"/>
                                      </p:to>
                                    </p:set>
                                    <p:animEffect transition="in" filter="wipe(down)">
                                      <p:cBhvr>
                                        <p:cTn id="270" dur="580">
                                          <p:stCondLst>
                                            <p:cond delay="0"/>
                                          </p:stCondLst>
                                        </p:cTn>
                                        <p:tgtEl>
                                          <p:spTgt spid="25"/>
                                        </p:tgtEl>
                                      </p:cBhvr>
                                    </p:animEffect>
                                    <p:anim calcmode="lin" valueType="num">
                                      <p:cBhvr>
                                        <p:cTn id="27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7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7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7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76" dur="26">
                                          <p:stCondLst>
                                            <p:cond delay="650"/>
                                          </p:stCondLst>
                                        </p:cTn>
                                        <p:tgtEl>
                                          <p:spTgt spid="25"/>
                                        </p:tgtEl>
                                      </p:cBhvr>
                                      <p:to x="100000" y="60000"/>
                                    </p:animScale>
                                    <p:animScale>
                                      <p:cBhvr>
                                        <p:cTn id="277" dur="166" decel="50000">
                                          <p:stCondLst>
                                            <p:cond delay="676"/>
                                          </p:stCondLst>
                                        </p:cTn>
                                        <p:tgtEl>
                                          <p:spTgt spid="25"/>
                                        </p:tgtEl>
                                      </p:cBhvr>
                                      <p:to x="100000" y="100000"/>
                                    </p:animScale>
                                    <p:animScale>
                                      <p:cBhvr>
                                        <p:cTn id="278" dur="26">
                                          <p:stCondLst>
                                            <p:cond delay="1312"/>
                                          </p:stCondLst>
                                        </p:cTn>
                                        <p:tgtEl>
                                          <p:spTgt spid="25"/>
                                        </p:tgtEl>
                                      </p:cBhvr>
                                      <p:to x="100000" y="80000"/>
                                    </p:animScale>
                                    <p:animScale>
                                      <p:cBhvr>
                                        <p:cTn id="279" dur="166" decel="50000">
                                          <p:stCondLst>
                                            <p:cond delay="1338"/>
                                          </p:stCondLst>
                                        </p:cTn>
                                        <p:tgtEl>
                                          <p:spTgt spid="25"/>
                                        </p:tgtEl>
                                      </p:cBhvr>
                                      <p:to x="100000" y="100000"/>
                                    </p:animScale>
                                    <p:animScale>
                                      <p:cBhvr>
                                        <p:cTn id="280" dur="26">
                                          <p:stCondLst>
                                            <p:cond delay="1642"/>
                                          </p:stCondLst>
                                        </p:cTn>
                                        <p:tgtEl>
                                          <p:spTgt spid="25"/>
                                        </p:tgtEl>
                                      </p:cBhvr>
                                      <p:to x="100000" y="90000"/>
                                    </p:animScale>
                                    <p:animScale>
                                      <p:cBhvr>
                                        <p:cTn id="281" dur="166" decel="50000">
                                          <p:stCondLst>
                                            <p:cond delay="1668"/>
                                          </p:stCondLst>
                                        </p:cTn>
                                        <p:tgtEl>
                                          <p:spTgt spid="25"/>
                                        </p:tgtEl>
                                      </p:cBhvr>
                                      <p:to x="100000" y="100000"/>
                                    </p:animScale>
                                    <p:animScale>
                                      <p:cBhvr>
                                        <p:cTn id="282" dur="26">
                                          <p:stCondLst>
                                            <p:cond delay="1808"/>
                                          </p:stCondLst>
                                        </p:cTn>
                                        <p:tgtEl>
                                          <p:spTgt spid="25"/>
                                        </p:tgtEl>
                                      </p:cBhvr>
                                      <p:to x="100000" y="95000"/>
                                    </p:animScale>
                                    <p:animScale>
                                      <p:cBhvr>
                                        <p:cTn id="283"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24" grpId="0"/>
      <p:bldP spid="4"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509451" y="1478168"/>
            <a:ext cx="6988629" cy="1569660"/>
          </a:xfrm>
          <a:prstGeom prst="rect">
            <a:avLst/>
          </a:prstGeom>
          <a:noFill/>
        </p:spPr>
        <p:txBody>
          <a:bodyPr wrap="square" lIns="91440" tIns="45720" rIns="91440" bIns="45720">
            <a:spAutoFit/>
          </a:bodyPr>
          <a:lstStyle/>
          <a:p>
            <a:pPr algn="ctr"/>
            <a:r>
              <a:rPr lang="ar-SA" sz="9600" b="1" dirty="0" smtClean="0">
                <a:ln w="22225">
                  <a:solidFill>
                    <a:schemeClr val="accent2"/>
                  </a:solidFill>
                  <a:prstDash val="solid"/>
                </a:ln>
                <a:solidFill>
                  <a:schemeClr val="accent2">
                    <a:lumMod val="40000"/>
                    <a:lumOff val="60000"/>
                  </a:schemeClr>
                </a:solidFill>
              </a:rPr>
              <a:t>تَدْريباتُ الْكِتاب</a:t>
            </a:r>
            <a:r>
              <a:rPr lang="ar-SA" sz="4800" b="1" dirty="0" smtClean="0">
                <a:ln w="22225">
                  <a:solidFill>
                    <a:schemeClr val="accent2"/>
                  </a:solidFill>
                  <a:prstDash val="solid"/>
                </a:ln>
                <a:solidFill>
                  <a:schemeClr val="accent2">
                    <a:lumMod val="40000"/>
                    <a:lumOff val="60000"/>
                  </a:schemeClr>
                </a:solidFill>
              </a:rPr>
              <a:t> </a:t>
            </a:r>
            <a:endParaRPr lang="ar-SA" sz="4800" b="1" cap="none" spc="0" dirty="0">
              <a:ln w="22225">
                <a:solidFill>
                  <a:schemeClr val="accent2"/>
                </a:solidFill>
                <a:prstDash val="solid"/>
              </a:ln>
              <a:solidFill>
                <a:schemeClr val="accent2">
                  <a:lumMod val="40000"/>
                  <a:lumOff val="60000"/>
                </a:schemeClr>
              </a:solidFill>
              <a:effectLst/>
            </a:endParaRPr>
          </a:p>
        </p:txBody>
      </p:sp>
      <p:grpSp>
        <p:nvGrpSpPr>
          <p:cNvPr id="4" name="مجموعة 3"/>
          <p:cNvGrpSpPr/>
          <p:nvPr/>
        </p:nvGrpSpPr>
        <p:grpSpPr>
          <a:xfrm>
            <a:off x="561703" y="5394960"/>
            <a:ext cx="3252651" cy="1371600"/>
            <a:chOff x="561703" y="5381897"/>
            <a:chExt cx="3252651" cy="1371600"/>
          </a:xfrm>
        </p:grpSpPr>
        <p:sp>
          <p:nvSpPr>
            <p:cNvPr id="5" name="سهم إلى اليمين 4"/>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121780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7541620" y="515983"/>
            <a:ext cx="4127864" cy="1015663"/>
          </a:xfrm>
          <a:prstGeom prst="rect">
            <a:avLst/>
          </a:prstGeom>
          <a:noFill/>
        </p:spPr>
        <p:txBody>
          <a:bodyPr wrap="square" rtlCol="0">
            <a:spAutoFit/>
          </a:bodyPr>
          <a:lstStyle/>
          <a:p>
            <a:pPr algn="ctr"/>
            <a:r>
              <a:rPr lang="ar-SA" sz="6000" b="1" dirty="0" smtClean="0">
                <a:solidFill>
                  <a:schemeClr val="bg1"/>
                </a:solidFill>
              </a:rPr>
              <a:t>تَدْريبُ الْكِتاب</a:t>
            </a:r>
            <a:endParaRPr lang="en-US" sz="6000" b="1" dirty="0">
              <a:solidFill>
                <a:schemeClr val="bg1"/>
              </a:solidFill>
            </a:endParaRPr>
          </a:p>
        </p:txBody>
      </p:sp>
      <p:pic>
        <p:nvPicPr>
          <p:cNvPr id="5" name="Picture 4"/>
          <p:cNvPicPr>
            <a:picLocks noChangeAspect="1"/>
          </p:cNvPicPr>
          <p:nvPr/>
        </p:nvPicPr>
        <p:blipFill>
          <a:blip r:embed="rId2"/>
          <a:stretch>
            <a:fillRect/>
          </a:stretch>
        </p:blipFill>
        <p:spPr>
          <a:xfrm>
            <a:off x="-529" y="0"/>
            <a:ext cx="12193057" cy="6858594"/>
          </a:xfrm>
          <a:prstGeom prst="rect">
            <a:avLst/>
          </a:prstGeom>
        </p:spPr>
      </p:pic>
      <p:sp>
        <p:nvSpPr>
          <p:cNvPr id="6" name="Rectangle 5"/>
          <p:cNvSpPr/>
          <p:nvPr/>
        </p:nvSpPr>
        <p:spPr>
          <a:xfrm>
            <a:off x="6606540" y="621978"/>
            <a:ext cx="4003762" cy="584775"/>
          </a:xfrm>
          <a:prstGeom prst="rect">
            <a:avLst/>
          </a:prstGeom>
        </p:spPr>
        <p:txBody>
          <a:bodyPr wrap="square">
            <a:spAutoFit/>
          </a:bodyPr>
          <a:lstStyle/>
          <a:p>
            <a:r>
              <a:rPr lang="ar-SA" sz="3200" b="1" dirty="0">
                <a:solidFill>
                  <a:srgbClr val="FFC000"/>
                </a:solidFill>
              </a:rPr>
              <a:t>تَدْريبُ </a:t>
            </a:r>
            <a:r>
              <a:rPr lang="ar-SA" sz="3200" b="1" dirty="0" smtClean="0">
                <a:solidFill>
                  <a:srgbClr val="FFC000"/>
                </a:solidFill>
              </a:rPr>
              <a:t>الْكِتاب        صفحة</a:t>
            </a:r>
            <a:endParaRPr lang="en-US" sz="3200" b="1" dirty="0">
              <a:solidFill>
                <a:srgbClr val="FFC000"/>
              </a:solidFill>
            </a:endParaRPr>
          </a:p>
        </p:txBody>
      </p:sp>
      <p:pic>
        <p:nvPicPr>
          <p:cNvPr id="7" name="Picture 6">
            <a:hlinkClick r:id="rId3"/>
          </p:cNvPr>
          <p:cNvPicPr>
            <a:picLocks noChangeAspect="1"/>
          </p:cNvPicPr>
          <p:nvPr/>
        </p:nvPicPr>
        <p:blipFill>
          <a:blip r:embed="rId4"/>
          <a:stretch>
            <a:fillRect/>
          </a:stretch>
        </p:blipFill>
        <p:spPr>
          <a:xfrm>
            <a:off x="2045970" y="1531646"/>
            <a:ext cx="8319363" cy="3097504"/>
          </a:xfrm>
          <a:prstGeom prst="rect">
            <a:avLst/>
          </a:prstGeom>
        </p:spPr>
      </p:pic>
      <p:pic>
        <p:nvPicPr>
          <p:cNvPr id="8" name="Picture 7"/>
          <p:cNvPicPr>
            <a:picLocks noChangeAspect="1"/>
          </p:cNvPicPr>
          <p:nvPr/>
        </p:nvPicPr>
        <p:blipFill>
          <a:blip r:embed="rId5"/>
          <a:stretch>
            <a:fillRect/>
          </a:stretch>
        </p:blipFill>
        <p:spPr>
          <a:xfrm>
            <a:off x="4284995" y="2626768"/>
            <a:ext cx="490190" cy="644344"/>
          </a:xfrm>
          <a:prstGeom prst="rect">
            <a:avLst/>
          </a:prstGeom>
        </p:spPr>
      </p:pic>
      <p:pic>
        <p:nvPicPr>
          <p:cNvPr id="9" name="Picture 8"/>
          <p:cNvPicPr>
            <a:picLocks noChangeAspect="1"/>
          </p:cNvPicPr>
          <p:nvPr/>
        </p:nvPicPr>
        <p:blipFill>
          <a:blip r:embed="rId6"/>
          <a:stretch>
            <a:fillRect/>
          </a:stretch>
        </p:blipFill>
        <p:spPr>
          <a:xfrm>
            <a:off x="4343400" y="3184312"/>
            <a:ext cx="431785" cy="489375"/>
          </a:xfrm>
          <a:prstGeom prst="rect">
            <a:avLst/>
          </a:prstGeom>
        </p:spPr>
      </p:pic>
      <p:pic>
        <p:nvPicPr>
          <p:cNvPr id="10" name="Picture 9"/>
          <p:cNvPicPr>
            <a:picLocks noChangeAspect="1"/>
          </p:cNvPicPr>
          <p:nvPr/>
        </p:nvPicPr>
        <p:blipFill>
          <a:blip r:embed="rId7"/>
          <a:stretch>
            <a:fillRect/>
          </a:stretch>
        </p:blipFill>
        <p:spPr>
          <a:xfrm>
            <a:off x="4350353" y="3673687"/>
            <a:ext cx="424832" cy="473063"/>
          </a:xfrm>
          <a:prstGeom prst="rect">
            <a:avLst/>
          </a:prstGeom>
        </p:spPr>
      </p:pic>
      <p:pic>
        <p:nvPicPr>
          <p:cNvPr id="11" name="Picture 10"/>
          <p:cNvPicPr>
            <a:picLocks noChangeAspect="1"/>
          </p:cNvPicPr>
          <p:nvPr/>
        </p:nvPicPr>
        <p:blipFill>
          <a:blip r:embed="rId8"/>
          <a:stretch>
            <a:fillRect/>
          </a:stretch>
        </p:blipFill>
        <p:spPr>
          <a:xfrm>
            <a:off x="6851313" y="3673687"/>
            <a:ext cx="718946" cy="554625"/>
          </a:xfrm>
          <a:prstGeom prst="rect">
            <a:avLst/>
          </a:prstGeom>
        </p:spPr>
      </p:pic>
      <p:pic>
        <p:nvPicPr>
          <p:cNvPr id="12" name="Picture 11"/>
          <p:cNvPicPr>
            <a:picLocks noChangeAspect="1"/>
          </p:cNvPicPr>
          <p:nvPr/>
        </p:nvPicPr>
        <p:blipFill>
          <a:blip r:embed="rId8"/>
          <a:stretch>
            <a:fillRect/>
          </a:stretch>
        </p:blipFill>
        <p:spPr>
          <a:xfrm>
            <a:off x="6851313" y="3155496"/>
            <a:ext cx="718946" cy="554625"/>
          </a:xfrm>
          <a:prstGeom prst="rect">
            <a:avLst/>
          </a:prstGeom>
        </p:spPr>
      </p:pic>
      <p:pic>
        <p:nvPicPr>
          <p:cNvPr id="13" name="Picture 12"/>
          <p:cNvPicPr>
            <a:picLocks noChangeAspect="1"/>
          </p:cNvPicPr>
          <p:nvPr/>
        </p:nvPicPr>
        <p:blipFill>
          <a:blip r:embed="rId8"/>
          <a:stretch>
            <a:fillRect/>
          </a:stretch>
        </p:blipFill>
        <p:spPr>
          <a:xfrm>
            <a:off x="6802956" y="2671627"/>
            <a:ext cx="718946" cy="554625"/>
          </a:xfrm>
          <a:prstGeom prst="rect">
            <a:avLst/>
          </a:prstGeom>
        </p:spPr>
      </p:pic>
      <p:pic>
        <p:nvPicPr>
          <p:cNvPr id="14" name="Picture 13"/>
          <p:cNvPicPr>
            <a:picLocks noChangeAspect="1"/>
          </p:cNvPicPr>
          <p:nvPr/>
        </p:nvPicPr>
        <p:blipFill>
          <a:blip r:embed="rId9"/>
          <a:stretch>
            <a:fillRect/>
          </a:stretch>
        </p:blipFill>
        <p:spPr>
          <a:xfrm>
            <a:off x="7021337" y="2798020"/>
            <a:ext cx="282184" cy="301837"/>
          </a:xfrm>
          <a:prstGeom prst="rect">
            <a:avLst/>
          </a:prstGeom>
        </p:spPr>
      </p:pic>
      <p:pic>
        <p:nvPicPr>
          <p:cNvPr id="15" name="Picture 14"/>
          <p:cNvPicPr>
            <a:picLocks noChangeAspect="1"/>
          </p:cNvPicPr>
          <p:nvPr/>
        </p:nvPicPr>
        <p:blipFill>
          <a:blip r:embed="rId10"/>
          <a:stretch>
            <a:fillRect/>
          </a:stretch>
        </p:blipFill>
        <p:spPr>
          <a:xfrm>
            <a:off x="7003306" y="3318621"/>
            <a:ext cx="343578" cy="228671"/>
          </a:xfrm>
          <a:prstGeom prst="rect">
            <a:avLst/>
          </a:prstGeom>
        </p:spPr>
      </p:pic>
      <p:pic>
        <p:nvPicPr>
          <p:cNvPr id="16" name="Picture 15"/>
          <p:cNvPicPr>
            <a:picLocks noChangeAspect="1"/>
          </p:cNvPicPr>
          <p:nvPr/>
        </p:nvPicPr>
        <p:blipFill>
          <a:blip r:embed="rId11"/>
          <a:stretch>
            <a:fillRect/>
          </a:stretch>
        </p:blipFill>
        <p:spPr>
          <a:xfrm>
            <a:off x="7085449" y="3822542"/>
            <a:ext cx="261435" cy="285469"/>
          </a:xfrm>
          <a:prstGeom prst="rect">
            <a:avLst/>
          </a:prstGeom>
        </p:spPr>
      </p:pic>
      <p:pic>
        <p:nvPicPr>
          <p:cNvPr id="17" name="Picture 16"/>
          <p:cNvPicPr>
            <a:picLocks noChangeAspect="1"/>
          </p:cNvPicPr>
          <p:nvPr/>
        </p:nvPicPr>
        <p:blipFill>
          <a:blip r:embed="rId12"/>
          <a:stretch>
            <a:fillRect/>
          </a:stretch>
        </p:blipFill>
        <p:spPr>
          <a:xfrm>
            <a:off x="8077758" y="635587"/>
            <a:ext cx="457511" cy="399656"/>
          </a:xfrm>
          <a:prstGeom prst="rect">
            <a:avLst/>
          </a:prstGeom>
        </p:spPr>
      </p:pic>
      <p:pic>
        <p:nvPicPr>
          <p:cNvPr id="18" name="Picture 17"/>
          <p:cNvPicPr>
            <a:picLocks noChangeAspect="1"/>
          </p:cNvPicPr>
          <p:nvPr/>
        </p:nvPicPr>
        <p:blipFill>
          <a:blip r:embed="rId13"/>
          <a:stretch>
            <a:fillRect/>
          </a:stretch>
        </p:blipFill>
        <p:spPr>
          <a:xfrm>
            <a:off x="6369662" y="572651"/>
            <a:ext cx="481651" cy="475126"/>
          </a:xfrm>
          <a:prstGeom prst="rect">
            <a:avLst/>
          </a:prstGeom>
        </p:spPr>
      </p:pic>
    </p:spTree>
    <p:extLst>
      <p:ext uri="{BB962C8B-B14F-4D97-AF65-F5344CB8AC3E}">
        <p14:creationId xmlns:p14="http://schemas.microsoft.com/office/powerpoint/2010/main" val="11287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80">
                                          <p:stCondLst>
                                            <p:cond delay="0"/>
                                          </p:stCondLst>
                                        </p:cTn>
                                        <p:tgtEl>
                                          <p:spTgt spid="8"/>
                                        </p:tgtEl>
                                      </p:cBhvr>
                                    </p:animEffect>
                                    <p:anim calcmode="lin" valueType="num">
                                      <p:cBhvr>
                                        <p:cTn id="6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6" dur="26">
                                          <p:stCondLst>
                                            <p:cond delay="650"/>
                                          </p:stCondLst>
                                        </p:cTn>
                                        <p:tgtEl>
                                          <p:spTgt spid="8"/>
                                        </p:tgtEl>
                                      </p:cBhvr>
                                      <p:to x="100000" y="60000"/>
                                    </p:animScale>
                                    <p:animScale>
                                      <p:cBhvr>
                                        <p:cTn id="67" dur="166" decel="50000">
                                          <p:stCondLst>
                                            <p:cond delay="676"/>
                                          </p:stCondLst>
                                        </p:cTn>
                                        <p:tgtEl>
                                          <p:spTgt spid="8"/>
                                        </p:tgtEl>
                                      </p:cBhvr>
                                      <p:to x="100000" y="100000"/>
                                    </p:animScale>
                                    <p:animScale>
                                      <p:cBhvr>
                                        <p:cTn id="68" dur="26">
                                          <p:stCondLst>
                                            <p:cond delay="1312"/>
                                          </p:stCondLst>
                                        </p:cTn>
                                        <p:tgtEl>
                                          <p:spTgt spid="8"/>
                                        </p:tgtEl>
                                      </p:cBhvr>
                                      <p:to x="100000" y="80000"/>
                                    </p:animScale>
                                    <p:animScale>
                                      <p:cBhvr>
                                        <p:cTn id="69" dur="166" decel="50000">
                                          <p:stCondLst>
                                            <p:cond delay="1338"/>
                                          </p:stCondLst>
                                        </p:cTn>
                                        <p:tgtEl>
                                          <p:spTgt spid="8"/>
                                        </p:tgtEl>
                                      </p:cBhvr>
                                      <p:to x="100000" y="100000"/>
                                    </p:animScale>
                                    <p:animScale>
                                      <p:cBhvr>
                                        <p:cTn id="70" dur="26">
                                          <p:stCondLst>
                                            <p:cond delay="1642"/>
                                          </p:stCondLst>
                                        </p:cTn>
                                        <p:tgtEl>
                                          <p:spTgt spid="8"/>
                                        </p:tgtEl>
                                      </p:cBhvr>
                                      <p:to x="100000" y="90000"/>
                                    </p:animScale>
                                    <p:animScale>
                                      <p:cBhvr>
                                        <p:cTn id="71" dur="166" decel="50000">
                                          <p:stCondLst>
                                            <p:cond delay="1668"/>
                                          </p:stCondLst>
                                        </p:cTn>
                                        <p:tgtEl>
                                          <p:spTgt spid="8"/>
                                        </p:tgtEl>
                                      </p:cBhvr>
                                      <p:to x="100000" y="100000"/>
                                    </p:animScale>
                                    <p:animScale>
                                      <p:cBhvr>
                                        <p:cTn id="72" dur="26">
                                          <p:stCondLst>
                                            <p:cond delay="1808"/>
                                          </p:stCondLst>
                                        </p:cTn>
                                        <p:tgtEl>
                                          <p:spTgt spid="8"/>
                                        </p:tgtEl>
                                      </p:cBhvr>
                                      <p:to x="100000" y="95000"/>
                                    </p:animScale>
                                    <p:animScale>
                                      <p:cBhvr>
                                        <p:cTn id="73" dur="166" decel="50000">
                                          <p:stCondLst>
                                            <p:cond delay="1834"/>
                                          </p:stCondLst>
                                        </p:cTn>
                                        <p:tgtEl>
                                          <p:spTgt spid="8"/>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down)">
                                      <p:cBhvr>
                                        <p:cTn id="85" dur="580">
                                          <p:stCondLst>
                                            <p:cond delay="0"/>
                                          </p:stCondLst>
                                        </p:cTn>
                                        <p:tgtEl>
                                          <p:spTgt spid="15"/>
                                        </p:tgtEl>
                                      </p:cBhvr>
                                    </p:animEffect>
                                    <p:anim calcmode="lin" valueType="num">
                                      <p:cBhvr>
                                        <p:cTn id="8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1" dur="26">
                                          <p:stCondLst>
                                            <p:cond delay="650"/>
                                          </p:stCondLst>
                                        </p:cTn>
                                        <p:tgtEl>
                                          <p:spTgt spid="15"/>
                                        </p:tgtEl>
                                      </p:cBhvr>
                                      <p:to x="100000" y="60000"/>
                                    </p:animScale>
                                    <p:animScale>
                                      <p:cBhvr>
                                        <p:cTn id="92" dur="166" decel="50000">
                                          <p:stCondLst>
                                            <p:cond delay="676"/>
                                          </p:stCondLst>
                                        </p:cTn>
                                        <p:tgtEl>
                                          <p:spTgt spid="15"/>
                                        </p:tgtEl>
                                      </p:cBhvr>
                                      <p:to x="100000" y="100000"/>
                                    </p:animScale>
                                    <p:animScale>
                                      <p:cBhvr>
                                        <p:cTn id="93" dur="26">
                                          <p:stCondLst>
                                            <p:cond delay="1312"/>
                                          </p:stCondLst>
                                        </p:cTn>
                                        <p:tgtEl>
                                          <p:spTgt spid="15"/>
                                        </p:tgtEl>
                                      </p:cBhvr>
                                      <p:to x="100000" y="80000"/>
                                    </p:animScale>
                                    <p:animScale>
                                      <p:cBhvr>
                                        <p:cTn id="94" dur="166" decel="50000">
                                          <p:stCondLst>
                                            <p:cond delay="1338"/>
                                          </p:stCondLst>
                                        </p:cTn>
                                        <p:tgtEl>
                                          <p:spTgt spid="15"/>
                                        </p:tgtEl>
                                      </p:cBhvr>
                                      <p:to x="100000" y="100000"/>
                                    </p:animScale>
                                    <p:animScale>
                                      <p:cBhvr>
                                        <p:cTn id="95" dur="26">
                                          <p:stCondLst>
                                            <p:cond delay="1642"/>
                                          </p:stCondLst>
                                        </p:cTn>
                                        <p:tgtEl>
                                          <p:spTgt spid="15"/>
                                        </p:tgtEl>
                                      </p:cBhvr>
                                      <p:to x="100000" y="90000"/>
                                    </p:animScale>
                                    <p:animScale>
                                      <p:cBhvr>
                                        <p:cTn id="96" dur="166" decel="50000">
                                          <p:stCondLst>
                                            <p:cond delay="1668"/>
                                          </p:stCondLst>
                                        </p:cTn>
                                        <p:tgtEl>
                                          <p:spTgt spid="15"/>
                                        </p:tgtEl>
                                      </p:cBhvr>
                                      <p:to x="100000" y="100000"/>
                                    </p:animScale>
                                    <p:animScale>
                                      <p:cBhvr>
                                        <p:cTn id="97" dur="26">
                                          <p:stCondLst>
                                            <p:cond delay="1808"/>
                                          </p:stCondLst>
                                        </p:cTn>
                                        <p:tgtEl>
                                          <p:spTgt spid="15"/>
                                        </p:tgtEl>
                                      </p:cBhvr>
                                      <p:to x="100000" y="95000"/>
                                    </p:animScale>
                                    <p:animScale>
                                      <p:cBhvr>
                                        <p:cTn id="98" dur="166" decel="50000">
                                          <p:stCondLst>
                                            <p:cond delay="1834"/>
                                          </p:stCondLst>
                                        </p:cTn>
                                        <p:tgtEl>
                                          <p:spTgt spid="15"/>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1000"/>
                                        <p:tgtEl>
                                          <p:spTgt spid="11"/>
                                        </p:tgtEl>
                                      </p:cBhvr>
                                    </p:animEffect>
                                    <p:anim calcmode="lin" valueType="num">
                                      <p:cBhvr>
                                        <p:cTn id="122" dur="1000" fill="hold"/>
                                        <p:tgtEl>
                                          <p:spTgt spid="11"/>
                                        </p:tgtEl>
                                        <p:attrNameLst>
                                          <p:attrName>ppt_x</p:attrName>
                                        </p:attrNameLst>
                                      </p:cBhvr>
                                      <p:tavLst>
                                        <p:tav tm="0">
                                          <p:val>
                                            <p:strVal val="#ppt_x"/>
                                          </p:val>
                                        </p:tav>
                                        <p:tav tm="100000">
                                          <p:val>
                                            <p:strVal val="#ppt_x"/>
                                          </p:val>
                                        </p:tav>
                                      </p:tavLst>
                                    </p:anim>
                                    <p:anim calcmode="lin" valueType="num">
                                      <p:cBhvr>
                                        <p:cTn id="1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6" presetClass="entr" presetSubtype="0" fill="hold" nodeType="click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wipe(down)">
                                      <p:cBhvr>
                                        <p:cTn id="128" dur="580">
                                          <p:stCondLst>
                                            <p:cond delay="0"/>
                                          </p:stCondLst>
                                        </p:cTn>
                                        <p:tgtEl>
                                          <p:spTgt spid="16"/>
                                        </p:tgtEl>
                                      </p:cBhvr>
                                    </p:animEffect>
                                    <p:anim calcmode="lin" valueType="num">
                                      <p:cBhvr>
                                        <p:cTn id="12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4" dur="26">
                                          <p:stCondLst>
                                            <p:cond delay="650"/>
                                          </p:stCondLst>
                                        </p:cTn>
                                        <p:tgtEl>
                                          <p:spTgt spid="16"/>
                                        </p:tgtEl>
                                      </p:cBhvr>
                                      <p:to x="100000" y="60000"/>
                                    </p:animScale>
                                    <p:animScale>
                                      <p:cBhvr>
                                        <p:cTn id="135" dur="166" decel="50000">
                                          <p:stCondLst>
                                            <p:cond delay="676"/>
                                          </p:stCondLst>
                                        </p:cTn>
                                        <p:tgtEl>
                                          <p:spTgt spid="16"/>
                                        </p:tgtEl>
                                      </p:cBhvr>
                                      <p:to x="100000" y="100000"/>
                                    </p:animScale>
                                    <p:animScale>
                                      <p:cBhvr>
                                        <p:cTn id="136" dur="26">
                                          <p:stCondLst>
                                            <p:cond delay="1312"/>
                                          </p:stCondLst>
                                        </p:cTn>
                                        <p:tgtEl>
                                          <p:spTgt spid="16"/>
                                        </p:tgtEl>
                                      </p:cBhvr>
                                      <p:to x="100000" y="80000"/>
                                    </p:animScale>
                                    <p:animScale>
                                      <p:cBhvr>
                                        <p:cTn id="137" dur="166" decel="50000">
                                          <p:stCondLst>
                                            <p:cond delay="1338"/>
                                          </p:stCondLst>
                                        </p:cTn>
                                        <p:tgtEl>
                                          <p:spTgt spid="16"/>
                                        </p:tgtEl>
                                      </p:cBhvr>
                                      <p:to x="100000" y="100000"/>
                                    </p:animScale>
                                    <p:animScale>
                                      <p:cBhvr>
                                        <p:cTn id="138" dur="26">
                                          <p:stCondLst>
                                            <p:cond delay="1642"/>
                                          </p:stCondLst>
                                        </p:cTn>
                                        <p:tgtEl>
                                          <p:spTgt spid="16"/>
                                        </p:tgtEl>
                                      </p:cBhvr>
                                      <p:to x="100000" y="90000"/>
                                    </p:animScale>
                                    <p:animScale>
                                      <p:cBhvr>
                                        <p:cTn id="139" dur="166" decel="50000">
                                          <p:stCondLst>
                                            <p:cond delay="1668"/>
                                          </p:stCondLst>
                                        </p:cTn>
                                        <p:tgtEl>
                                          <p:spTgt spid="16"/>
                                        </p:tgtEl>
                                      </p:cBhvr>
                                      <p:to x="100000" y="100000"/>
                                    </p:animScale>
                                    <p:animScale>
                                      <p:cBhvr>
                                        <p:cTn id="140" dur="26">
                                          <p:stCondLst>
                                            <p:cond delay="1808"/>
                                          </p:stCondLst>
                                        </p:cTn>
                                        <p:tgtEl>
                                          <p:spTgt spid="16"/>
                                        </p:tgtEl>
                                      </p:cBhvr>
                                      <p:to x="100000" y="95000"/>
                                    </p:animScale>
                                    <p:animScale>
                                      <p:cBhvr>
                                        <p:cTn id="141" dur="166" decel="50000">
                                          <p:stCondLst>
                                            <p:cond delay="1834"/>
                                          </p:stCondLst>
                                        </p:cTn>
                                        <p:tgtEl>
                                          <p:spTgt spid="16"/>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26" presetClass="entr" presetSubtype="0" fill="hold"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wipe(down)">
                                      <p:cBhvr>
                                        <p:cTn id="146" dur="580">
                                          <p:stCondLst>
                                            <p:cond delay="0"/>
                                          </p:stCondLst>
                                        </p:cTn>
                                        <p:tgtEl>
                                          <p:spTgt spid="10"/>
                                        </p:tgtEl>
                                      </p:cBhvr>
                                    </p:animEffect>
                                    <p:anim calcmode="lin" valueType="num">
                                      <p:cBhvr>
                                        <p:cTn id="14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2" dur="26">
                                          <p:stCondLst>
                                            <p:cond delay="650"/>
                                          </p:stCondLst>
                                        </p:cTn>
                                        <p:tgtEl>
                                          <p:spTgt spid="10"/>
                                        </p:tgtEl>
                                      </p:cBhvr>
                                      <p:to x="100000" y="60000"/>
                                    </p:animScale>
                                    <p:animScale>
                                      <p:cBhvr>
                                        <p:cTn id="153" dur="166" decel="50000">
                                          <p:stCondLst>
                                            <p:cond delay="676"/>
                                          </p:stCondLst>
                                        </p:cTn>
                                        <p:tgtEl>
                                          <p:spTgt spid="10"/>
                                        </p:tgtEl>
                                      </p:cBhvr>
                                      <p:to x="100000" y="100000"/>
                                    </p:animScale>
                                    <p:animScale>
                                      <p:cBhvr>
                                        <p:cTn id="154" dur="26">
                                          <p:stCondLst>
                                            <p:cond delay="1312"/>
                                          </p:stCondLst>
                                        </p:cTn>
                                        <p:tgtEl>
                                          <p:spTgt spid="10"/>
                                        </p:tgtEl>
                                      </p:cBhvr>
                                      <p:to x="100000" y="80000"/>
                                    </p:animScale>
                                    <p:animScale>
                                      <p:cBhvr>
                                        <p:cTn id="155" dur="166" decel="50000">
                                          <p:stCondLst>
                                            <p:cond delay="1338"/>
                                          </p:stCondLst>
                                        </p:cTn>
                                        <p:tgtEl>
                                          <p:spTgt spid="10"/>
                                        </p:tgtEl>
                                      </p:cBhvr>
                                      <p:to x="100000" y="100000"/>
                                    </p:animScale>
                                    <p:animScale>
                                      <p:cBhvr>
                                        <p:cTn id="156" dur="26">
                                          <p:stCondLst>
                                            <p:cond delay="1642"/>
                                          </p:stCondLst>
                                        </p:cTn>
                                        <p:tgtEl>
                                          <p:spTgt spid="10"/>
                                        </p:tgtEl>
                                      </p:cBhvr>
                                      <p:to x="100000" y="90000"/>
                                    </p:animScale>
                                    <p:animScale>
                                      <p:cBhvr>
                                        <p:cTn id="157" dur="166" decel="50000">
                                          <p:stCondLst>
                                            <p:cond delay="1668"/>
                                          </p:stCondLst>
                                        </p:cTn>
                                        <p:tgtEl>
                                          <p:spTgt spid="10"/>
                                        </p:tgtEl>
                                      </p:cBhvr>
                                      <p:to x="100000" y="100000"/>
                                    </p:animScale>
                                    <p:animScale>
                                      <p:cBhvr>
                                        <p:cTn id="158" dur="26">
                                          <p:stCondLst>
                                            <p:cond delay="1808"/>
                                          </p:stCondLst>
                                        </p:cTn>
                                        <p:tgtEl>
                                          <p:spTgt spid="10"/>
                                        </p:tgtEl>
                                      </p:cBhvr>
                                      <p:to x="100000" y="95000"/>
                                    </p:animScale>
                                    <p:animScale>
                                      <p:cBhvr>
                                        <p:cTn id="15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ربع نص 2"/>
          <p:cNvSpPr txBox="1"/>
          <p:nvPr/>
        </p:nvSpPr>
        <p:spPr>
          <a:xfrm>
            <a:off x="5509260" y="538843"/>
            <a:ext cx="6297384" cy="830997"/>
          </a:xfrm>
          <a:prstGeom prst="rect">
            <a:avLst/>
          </a:prstGeom>
          <a:noFill/>
        </p:spPr>
        <p:txBody>
          <a:bodyPr wrap="square" rtlCol="0">
            <a:spAutoFit/>
          </a:bodyPr>
          <a:lstStyle/>
          <a:p>
            <a:pPr algn="ctr"/>
            <a:r>
              <a:rPr lang="ar-SA" sz="4800" b="1" dirty="0" smtClean="0">
                <a:solidFill>
                  <a:srgbClr val="FFC000"/>
                </a:solidFill>
              </a:rPr>
              <a:t>تَدْريبُ الْكِتاب        صفحة</a:t>
            </a:r>
            <a:endParaRPr lang="en-US" sz="4800" b="1" dirty="0">
              <a:solidFill>
                <a:srgbClr val="FFC000"/>
              </a:solidFill>
            </a:endParaRPr>
          </a:p>
        </p:txBody>
      </p:sp>
      <p:pic>
        <p:nvPicPr>
          <p:cNvPr id="4" name="Picture 3"/>
          <p:cNvPicPr>
            <a:picLocks noChangeAspect="1"/>
          </p:cNvPicPr>
          <p:nvPr/>
        </p:nvPicPr>
        <p:blipFill>
          <a:blip r:embed="rId3"/>
          <a:stretch>
            <a:fillRect/>
          </a:stretch>
        </p:blipFill>
        <p:spPr>
          <a:xfrm>
            <a:off x="1060459" y="1921898"/>
            <a:ext cx="10071082" cy="2958712"/>
          </a:xfrm>
          <a:prstGeom prst="rect">
            <a:avLst/>
          </a:prstGeom>
        </p:spPr>
      </p:pic>
      <p:pic>
        <p:nvPicPr>
          <p:cNvPr id="5" name="Picture 4"/>
          <p:cNvPicPr>
            <a:picLocks noChangeAspect="1"/>
          </p:cNvPicPr>
          <p:nvPr/>
        </p:nvPicPr>
        <p:blipFill>
          <a:blip r:embed="rId4"/>
          <a:stretch>
            <a:fillRect/>
          </a:stretch>
        </p:blipFill>
        <p:spPr>
          <a:xfrm>
            <a:off x="7868384" y="688288"/>
            <a:ext cx="568184" cy="501061"/>
          </a:xfrm>
          <a:prstGeom prst="rect">
            <a:avLst/>
          </a:prstGeom>
        </p:spPr>
      </p:pic>
      <p:pic>
        <p:nvPicPr>
          <p:cNvPr id="6" name="Picture 5"/>
          <p:cNvPicPr>
            <a:picLocks noChangeAspect="1"/>
          </p:cNvPicPr>
          <p:nvPr/>
        </p:nvPicPr>
        <p:blipFill>
          <a:blip r:embed="rId5"/>
          <a:stretch>
            <a:fillRect/>
          </a:stretch>
        </p:blipFill>
        <p:spPr>
          <a:xfrm>
            <a:off x="5238633" y="652067"/>
            <a:ext cx="541253" cy="514622"/>
          </a:xfrm>
          <a:prstGeom prst="rect">
            <a:avLst/>
          </a:prstGeom>
        </p:spPr>
      </p:pic>
      <p:pic>
        <p:nvPicPr>
          <p:cNvPr id="14" name="Picture 13"/>
          <p:cNvPicPr>
            <a:picLocks noChangeAspect="1"/>
          </p:cNvPicPr>
          <p:nvPr/>
        </p:nvPicPr>
        <p:blipFill>
          <a:blip r:embed="rId6"/>
          <a:stretch>
            <a:fillRect/>
          </a:stretch>
        </p:blipFill>
        <p:spPr>
          <a:xfrm>
            <a:off x="1884395" y="3012873"/>
            <a:ext cx="719390" cy="554784"/>
          </a:xfrm>
          <a:prstGeom prst="rect">
            <a:avLst/>
          </a:prstGeom>
        </p:spPr>
      </p:pic>
      <p:pic>
        <p:nvPicPr>
          <p:cNvPr id="15" name="Picture 14"/>
          <p:cNvPicPr>
            <a:picLocks noChangeAspect="1"/>
          </p:cNvPicPr>
          <p:nvPr/>
        </p:nvPicPr>
        <p:blipFill>
          <a:blip r:embed="rId6"/>
          <a:stretch>
            <a:fillRect/>
          </a:stretch>
        </p:blipFill>
        <p:spPr>
          <a:xfrm>
            <a:off x="7287176" y="3911839"/>
            <a:ext cx="719390" cy="554784"/>
          </a:xfrm>
          <a:prstGeom prst="rect">
            <a:avLst/>
          </a:prstGeom>
        </p:spPr>
      </p:pic>
      <p:pic>
        <p:nvPicPr>
          <p:cNvPr id="16" name="Picture 15"/>
          <p:cNvPicPr>
            <a:picLocks noChangeAspect="1"/>
          </p:cNvPicPr>
          <p:nvPr/>
        </p:nvPicPr>
        <p:blipFill>
          <a:blip r:embed="rId6"/>
          <a:stretch>
            <a:fillRect/>
          </a:stretch>
        </p:blipFill>
        <p:spPr>
          <a:xfrm>
            <a:off x="7287176" y="3034509"/>
            <a:ext cx="719390" cy="554784"/>
          </a:xfrm>
          <a:prstGeom prst="rect">
            <a:avLst/>
          </a:prstGeom>
        </p:spPr>
      </p:pic>
      <p:pic>
        <p:nvPicPr>
          <p:cNvPr id="17" name="Picture 16"/>
          <p:cNvPicPr>
            <a:picLocks noChangeAspect="1"/>
          </p:cNvPicPr>
          <p:nvPr/>
        </p:nvPicPr>
        <p:blipFill>
          <a:blip r:embed="rId6"/>
          <a:stretch>
            <a:fillRect/>
          </a:stretch>
        </p:blipFill>
        <p:spPr>
          <a:xfrm>
            <a:off x="1804385" y="3946741"/>
            <a:ext cx="719390" cy="554784"/>
          </a:xfrm>
          <a:prstGeom prst="rect">
            <a:avLst/>
          </a:prstGeom>
        </p:spPr>
      </p:pic>
      <p:pic>
        <p:nvPicPr>
          <p:cNvPr id="12" name="Picture 11"/>
          <p:cNvPicPr>
            <a:picLocks noChangeAspect="1"/>
          </p:cNvPicPr>
          <p:nvPr/>
        </p:nvPicPr>
        <p:blipFill>
          <a:blip r:embed="rId7"/>
          <a:stretch>
            <a:fillRect/>
          </a:stretch>
        </p:blipFill>
        <p:spPr>
          <a:xfrm>
            <a:off x="2068777" y="3077739"/>
            <a:ext cx="350625" cy="425051"/>
          </a:xfrm>
          <a:prstGeom prst="rect">
            <a:avLst/>
          </a:prstGeom>
        </p:spPr>
      </p:pic>
      <p:pic>
        <p:nvPicPr>
          <p:cNvPr id="13" name="Picture 12"/>
          <p:cNvPicPr>
            <a:picLocks noChangeAspect="1"/>
          </p:cNvPicPr>
          <p:nvPr/>
        </p:nvPicPr>
        <p:blipFill>
          <a:blip r:embed="rId8"/>
          <a:stretch>
            <a:fillRect/>
          </a:stretch>
        </p:blipFill>
        <p:spPr>
          <a:xfrm>
            <a:off x="7490764" y="4022830"/>
            <a:ext cx="312213" cy="402605"/>
          </a:xfrm>
          <a:prstGeom prst="rect">
            <a:avLst/>
          </a:prstGeom>
        </p:spPr>
      </p:pic>
      <p:pic>
        <p:nvPicPr>
          <p:cNvPr id="10" name="Picture 9"/>
          <p:cNvPicPr>
            <a:picLocks noChangeAspect="1"/>
          </p:cNvPicPr>
          <p:nvPr/>
        </p:nvPicPr>
        <p:blipFill>
          <a:blip r:embed="rId9"/>
          <a:stretch>
            <a:fillRect/>
          </a:stretch>
        </p:blipFill>
        <p:spPr>
          <a:xfrm>
            <a:off x="1988767" y="4020031"/>
            <a:ext cx="350625" cy="371920"/>
          </a:xfrm>
          <a:prstGeom prst="rect">
            <a:avLst/>
          </a:prstGeom>
        </p:spPr>
      </p:pic>
      <p:pic>
        <p:nvPicPr>
          <p:cNvPr id="11" name="Picture 10"/>
          <p:cNvPicPr>
            <a:picLocks noChangeAspect="1"/>
          </p:cNvPicPr>
          <p:nvPr/>
        </p:nvPicPr>
        <p:blipFill>
          <a:blip r:embed="rId10"/>
          <a:stretch>
            <a:fillRect/>
          </a:stretch>
        </p:blipFill>
        <p:spPr>
          <a:xfrm>
            <a:off x="7546754" y="3077739"/>
            <a:ext cx="256223" cy="434855"/>
          </a:xfrm>
          <a:prstGeom prst="rect">
            <a:avLst/>
          </a:prstGeom>
        </p:spPr>
      </p:pic>
    </p:spTree>
    <p:extLst>
      <p:ext uri="{BB962C8B-B14F-4D97-AF65-F5344CB8AC3E}">
        <p14:creationId xmlns:p14="http://schemas.microsoft.com/office/powerpoint/2010/main" val="132422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80">
                                          <p:stCondLst>
                                            <p:cond delay="0"/>
                                          </p:stCondLst>
                                        </p:cTn>
                                        <p:tgtEl>
                                          <p:spTgt spid="11"/>
                                        </p:tgtEl>
                                      </p:cBhvr>
                                    </p:animEffect>
                                    <p:anim calcmode="lin" valueType="num">
                                      <p:cBhvr>
                                        <p:cTn id="4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8" dur="26">
                                          <p:stCondLst>
                                            <p:cond delay="650"/>
                                          </p:stCondLst>
                                        </p:cTn>
                                        <p:tgtEl>
                                          <p:spTgt spid="11"/>
                                        </p:tgtEl>
                                      </p:cBhvr>
                                      <p:to x="100000" y="60000"/>
                                    </p:animScale>
                                    <p:animScale>
                                      <p:cBhvr>
                                        <p:cTn id="49" dur="166" decel="50000">
                                          <p:stCondLst>
                                            <p:cond delay="676"/>
                                          </p:stCondLst>
                                        </p:cTn>
                                        <p:tgtEl>
                                          <p:spTgt spid="11"/>
                                        </p:tgtEl>
                                      </p:cBhvr>
                                      <p:to x="100000" y="100000"/>
                                    </p:animScale>
                                    <p:animScale>
                                      <p:cBhvr>
                                        <p:cTn id="50" dur="26">
                                          <p:stCondLst>
                                            <p:cond delay="1312"/>
                                          </p:stCondLst>
                                        </p:cTn>
                                        <p:tgtEl>
                                          <p:spTgt spid="11"/>
                                        </p:tgtEl>
                                      </p:cBhvr>
                                      <p:to x="100000" y="80000"/>
                                    </p:animScale>
                                    <p:animScale>
                                      <p:cBhvr>
                                        <p:cTn id="51" dur="166" decel="50000">
                                          <p:stCondLst>
                                            <p:cond delay="1338"/>
                                          </p:stCondLst>
                                        </p:cTn>
                                        <p:tgtEl>
                                          <p:spTgt spid="11"/>
                                        </p:tgtEl>
                                      </p:cBhvr>
                                      <p:to x="100000" y="100000"/>
                                    </p:animScale>
                                    <p:animScale>
                                      <p:cBhvr>
                                        <p:cTn id="52" dur="26">
                                          <p:stCondLst>
                                            <p:cond delay="1642"/>
                                          </p:stCondLst>
                                        </p:cTn>
                                        <p:tgtEl>
                                          <p:spTgt spid="11"/>
                                        </p:tgtEl>
                                      </p:cBhvr>
                                      <p:to x="100000" y="90000"/>
                                    </p:animScale>
                                    <p:animScale>
                                      <p:cBhvr>
                                        <p:cTn id="53" dur="166" decel="50000">
                                          <p:stCondLst>
                                            <p:cond delay="1668"/>
                                          </p:stCondLst>
                                        </p:cTn>
                                        <p:tgtEl>
                                          <p:spTgt spid="11"/>
                                        </p:tgtEl>
                                      </p:cBhvr>
                                      <p:to x="100000" y="100000"/>
                                    </p:animScale>
                                    <p:animScale>
                                      <p:cBhvr>
                                        <p:cTn id="54" dur="26">
                                          <p:stCondLst>
                                            <p:cond delay="1808"/>
                                          </p:stCondLst>
                                        </p:cTn>
                                        <p:tgtEl>
                                          <p:spTgt spid="11"/>
                                        </p:tgtEl>
                                      </p:cBhvr>
                                      <p:to x="100000" y="95000"/>
                                    </p:animScale>
                                    <p:animScale>
                                      <p:cBhvr>
                                        <p:cTn id="55" dur="166" decel="50000">
                                          <p:stCondLst>
                                            <p:cond delay="1834"/>
                                          </p:stCondLst>
                                        </p:cTn>
                                        <p:tgtEl>
                                          <p:spTgt spid="11"/>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80">
                                          <p:stCondLst>
                                            <p:cond delay="0"/>
                                          </p:stCondLst>
                                        </p:cTn>
                                        <p:tgtEl>
                                          <p:spTgt spid="12"/>
                                        </p:tgtEl>
                                      </p:cBhvr>
                                    </p:animEffect>
                                    <p:anim calcmode="lin" valueType="num">
                                      <p:cBhvr>
                                        <p:cTn id="6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3" dur="26">
                                          <p:stCondLst>
                                            <p:cond delay="650"/>
                                          </p:stCondLst>
                                        </p:cTn>
                                        <p:tgtEl>
                                          <p:spTgt spid="12"/>
                                        </p:tgtEl>
                                      </p:cBhvr>
                                      <p:to x="100000" y="60000"/>
                                    </p:animScale>
                                    <p:animScale>
                                      <p:cBhvr>
                                        <p:cTn id="74" dur="166" decel="50000">
                                          <p:stCondLst>
                                            <p:cond delay="676"/>
                                          </p:stCondLst>
                                        </p:cTn>
                                        <p:tgtEl>
                                          <p:spTgt spid="12"/>
                                        </p:tgtEl>
                                      </p:cBhvr>
                                      <p:to x="100000" y="100000"/>
                                    </p:animScale>
                                    <p:animScale>
                                      <p:cBhvr>
                                        <p:cTn id="75" dur="26">
                                          <p:stCondLst>
                                            <p:cond delay="1312"/>
                                          </p:stCondLst>
                                        </p:cTn>
                                        <p:tgtEl>
                                          <p:spTgt spid="12"/>
                                        </p:tgtEl>
                                      </p:cBhvr>
                                      <p:to x="100000" y="80000"/>
                                    </p:animScale>
                                    <p:animScale>
                                      <p:cBhvr>
                                        <p:cTn id="76" dur="166" decel="50000">
                                          <p:stCondLst>
                                            <p:cond delay="1338"/>
                                          </p:stCondLst>
                                        </p:cTn>
                                        <p:tgtEl>
                                          <p:spTgt spid="12"/>
                                        </p:tgtEl>
                                      </p:cBhvr>
                                      <p:to x="100000" y="100000"/>
                                    </p:animScale>
                                    <p:animScale>
                                      <p:cBhvr>
                                        <p:cTn id="77" dur="26">
                                          <p:stCondLst>
                                            <p:cond delay="1642"/>
                                          </p:stCondLst>
                                        </p:cTn>
                                        <p:tgtEl>
                                          <p:spTgt spid="12"/>
                                        </p:tgtEl>
                                      </p:cBhvr>
                                      <p:to x="100000" y="90000"/>
                                    </p:animScale>
                                    <p:animScale>
                                      <p:cBhvr>
                                        <p:cTn id="78" dur="166" decel="50000">
                                          <p:stCondLst>
                                            <p:cond delay="1668"/>
                                          </p:stCondLst>
                                        </p:cTn>
                                        <p:tgtEl>
                                          <p:spTgt spid="12"/>
                                        </p:tgtEl>
                                      </p:cBhvr>
                                      <p:to x="100000" y="100000"/>
                                    </p:animScale>
                                    <p:animScale>
                                      <p:cBhvr>
                                        <p:cTn id="79" dur="26">
                                          <p:stCondLst>
                                            <p:cond delay="1808"/>
                                          </p:stCondLst>
                                        </p:cTn>
                                        <p:tgtEl>
                                          <p:spTgt spid="12"/>
                                        </p:tgtEl>
                                      </p:cBhvr>
                                      <p:to x="100000" y="95000"/>
                                    </p:animScale>
                                    <p:animScale>
                                      <p:cBhvr>
                                        <p:cTn id="80" dur="166" decel="50000">
                                          <p:stCondLst>
                                            <p:cond delay="1834"/>
                                          </p:stCondLst>
                                        </p:cTn>
                                        <p:tgtEl>
                                          <p:spTgt spid="12"/>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fade">
                                      <p:cBhvr>
                                        <p:cTn id="85" dur="1000"/>
                                        <p:tgtEl>
                                          <p:spTgt spid="15"/>
                                        </p:tgtEl>
                                      </p:cBhvr>
                                    </p:animEffect>
                                    <p:anim calcmode="lin" valueType="num">
                                      <p:cBhvr>
                                        <p:cTn id="86" dur="1000" fill="hold"/>
                                        <p:tgtEl>
                                          <p:spTgt spid="15"/>
                                        </p:tgtEl>
                                        <p:attrNameLst>
                                          <p:attrName>ppt_x</p:attrName>
                                        </p:attrNameLst>
                                      </p:cBhvr>
                                      <p:tavLst>
                                        <p:tav tm="0">
                                          <p:val>
                                            <p:strVal val="#ppt_x"/>
                                          </p:val>
                                        </p:tav>
                                        <p:tav tm="100000">
                                          <p:val>
                                            <p:strVal val="#ppt_x"/>
                                          </p:val>
                                        </p:tav>
                                      </p:tavLst>
                                    </p:anim>
                                    <p:anim calcmode="lin" valueType="num">
                                      <p:cBhvr>
                                        <p:cTn id="8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1000"/>
                                        <p:tgtEl>
                                          <p:spTgt spid="17"/>
                                        </p:tgtEl>
                                      </p:cBhvr>
                                    </p:animEffect>
                                    <p:anim calcmode="lin" valueType="num">
                                      <p:cBhvr>
                                        <p:cTn id="111" dur="1000" fill="hold"/>
                                        <p:tgtEl>
                                          <p:spTgt spid="17"/>
                                        </p:tgtEl>
                                        <p:attrNameLst>
                                          <p:attrName>ppt_x</p:attrName>
                                        </p:attrNameLst>
                                      </p:cBhvr>
                                      <p:tavLst>
                                        <p:tav tm="0">
                                          <p:val>
                                            <p:strVal val="#ppt_x"/>
                                          </p:val>
                                        </p:tav>
                                        <p:tav tm="100000">
                                          <p:val>
                                            <p:strVal val="#ppt_x"/>
                                          </p:val>
                                        </p:tav>
                                      </p:tavLst>
                                    </p:anim>
                                    <p:anim calcmode="lin" valueType="num">
                                      <p:cBhvr>
                                        <p:cTn id="11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wipe(down)">
                                      <p:cBhvr>
                                        <p:cTn id="117" dur="580">
                                          <p:stCondLst>
                                            <p:cond delay="0"/>
                                          </p:stCondLst>
                                        </p:cTn>
                                        <p:tgtEl>
                                          <p:spTgt spid="10"/>
                                        </p:tgtEl>
                                      </p:cBhvr>
                                    </p:animEffect>
                                    <p:anim calcmode="lin" valueType="num">
                                      <p:cBhvr>
                                        <p:cTn id="1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3" dur="26">
                                          <p:stCondLst>
                                            <p:cond delay="650"/>
                                          </p:stCondLst>
                                        </p:cTn>
                                        <p:tgtEl>
                                          <p:spTgt spid="10"/>
                                        </p:tgtEl>
                                      </p:cBhvr>
                                      <p:to x="100000" y="60000"/>
                                    </p:animScale>
                                    <p:animScale>
                                      <p:cBhvr>
                                        <p:cTn id="124" dur="166" decel="50000">
                                          <p:stCondLst>
                                            <p:cond delay="676"/>
                                          </p:stCondLst>
                                        </p:cTn>
                                        <p:tgtEl>
                                          <p:spTgt spid="10"/>
                                        </p:tgtEl>
                                      </p:cBhvr>
                                      <p:to x="100000" y="100000"/>
                                    </p:animScale>
                                    <p:animScale>
                                      <p:cBhvr>
                                        <p:cTn id="125" dur="26">
                                          <p:stCondLst>
                                            <p:cond delay="1312"/>
                                          </p:stCondLst>
                                        </p:cTn>
                                        <p:tgtEl>
                                          <p:spTgt spid="10"/>
                                        </p:tgtEl>
                                      </p:cBhvr>
                                      <p:to x="100000" y="80000"/>
                                    </p:animScale>
                                    <p:animScale>
                                      <p:cBhvr>
                                        <p:cTn id="126" dur="166" decel="50000">
                                          <p:stCondLst>
                                            <p:cond delay="1338"/>
                                          </p:stCondLst>
                                        </p:cTn>
                                        <p:tgtEl>
                                          <p:spTgt spid="10"/>
                                        </p:tgtEl>
                                      </p:cBhvr>
                                      <p:to x="100000" y="100000"/>
                                    </p:animScale>
                                    <p:animScale>
                                      <p:cBhvr>
                                        <p:cTn id="127" dur="26">
                                          <p:stCondLst>
                                            <p:cond delay="1642"/>
                                          </p:stCondLst>
                                        </p:cTn>
                                        <p:tgtEl>
                                          <p:spTgt spid="10"/>
                                        </p:tgtEl>
                                      </p:cBhvr>
                                      <p:to x="100000" y="90000"/>
                                    </p:animScale>
                                    <p:animScale>
                                      <p:cBhvr>
                                        <p:cTn id="128" dur="166" decel="50000">
                                          <p:stCondLst>
                                            <p:cond delay="1668"/>
                                          </p:stCondLst>
                                        </p:cTn>
                                        <p:tgtEl>
                                          <p:spTgt spid="10"/>
                                        </p:tgtEl>
                                      </p:cBhvr>
                                      <p:to x="100000" y="100000"/>
                                    </p:animScale>
                                    <p:animScale>
                                      <p:cBhvr>
                                        <p:cTn id="129" dur="26">
                                          <p:stCondLst>
                                            <p:cond delay="1808"/>
                                          </p:stCondLst>
                                        </p:cTn>
                                        <p:tgtEl>
                                          <p:spTgt spid="10"/>
                                        </p:tgtEl>
                                      </p:cBhvr>
                                      <p:to x="100000" y="95000"/>
                                    </p:animScale>
                                    <p:animScale>
                                      <p:cBhvr>
                                        <p:cTn id="1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37996"/>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نَلْعَب  </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99204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مستطيل 7"/>
          <p:cNvSpPr/>
          <p:nvPr/>
        </p:nvSpPr>
        <p:spPr>
          <a:xfrm>
            <a:off x="2386148" y="2602294"/>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hlinkClick r:id="rId3"/>
              </a:rPr>
              <a:t>هيّا نَلْعَب</a:t>
            </a:r>
            <a:endParaRPr lang="ar-SA" sz="11500" b="1" dirty="0" smtClean="0">
              <a:ln w="22225">
                <a:solidFill>
                  <a:schemeClr val="accent2"/>
                </a:solidFill>
                <a:prstDash val="solid"/>
              </a:ln>
              <a:solidFill>
                <a:schemeClr val="accent2">
                  <a:lumMod val="40000"/>
                  <a:lumOff val="60000"/>
                </a:schemeClr>
              </a:solidFill>
              <a:latin typeface="Noto Naskh Arabic UI"/>
            </a:endParaRPr>
          </a:p>
        </p:txBody>
      </p:sp>
      <p:sp>
        <p:nvSpPr>
          <p:cNvPr id="4" name="مربع نص 3"/>
          <p:cNvSpPr txBox="1"/>
          <p:nvPr/>
        </p:nvSpPr>
        <p:spPr>
          <a:xfrm>
            <a:off x="4950823" y="5185954"/>
            <a:ext cx="3775166" cy="461665"/>
          </a:xfrm>
          <a:prstGeom prst="rect">
            <a:avLst/>
          </a:prstGeom>
          <a:noFill/>
        </p:spPr>
        <p:txBody>
          <a:bodyPr wrap="square" rtlCol="0">
            <a:spAutoFit/>
          </a:bodyPr>
          <a:lstStyle/>
          <a:p>
            <a:pPr algn="ctr"/>
            <a:endParaRPr lang="en-US" sz="2400" dirty="0">
              <a:solidFill>
                <a:schemeClr val="accent1"/>
              </a:solidFill>
            </a:endParaRPr>
          </a:p>
        </p:txBody>
      </p:sp>
      <p:pic>
        <p:nvPicPr>
          <p:cNvPr id="2" name="Picture 1"/>
          <p:cNvPicPr>
            <a:picLocks noChangeAspect="1"/>
          </p:cNvPicPr>
          <p:nvPr/>
        </p:nvPicPr>
        <p:blipFill>
          <a:blip r:embed="rId4"/>
          <a:stretch>
            <a:fillRect/>
          </a:stretch>
        </p:blipFill>
        <p:spPr>
          <a:xfrm>
            <a:off x="8634001" y="594314"/>
            <a:ext cx="2578832" cy="2572735"/>
          </a:xfrm>
          <a:prstGeom prst="rect">
            <a:avLst/>
          </a:prstGeom>
        </p:spPr>
      </p:pic>
      <p:pic>
        <p:nvPicPr>
          <p:cNvPr id="3" name="Picture 2"/>
          <p:cNvPicPr>
            <a:picLocks noChangeAspect="1"/>
          </p:cNvPicPr>
          <p:nvPr/>
        </p:nvPicPr>
        <p:blipFill>
          <a:blip r:embed="rId5"/>
          <a:stretch>
            <a:fillRect/>
          </a:stretch>
        </p:blipFill>
        <p:spPr>
          <a:xfrm>
            <a:off x="979166" y="3712429"/>
            <a:ext cx="2359356" cy="2359356"/>
          </a:xfrm>
          <a:prstGeom prst="rect">
            <a:avLst/>
          </a:prstGeom>
        </p:spPr>
      </p:pic>
    </p:spTree>
    <p:extLst>
      <p:ext uri="{BB962C8B-B14F-4D97-AF65-F5344CB8AC3E}">
        <p14:creationId xmlns:p14="http://schemas.microsoft.com/office/powerpoint/2010/main" val="3977242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419703"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الْمَهامُ</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523783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821680" y="656196"/>
            <a:ext cx="5598988" cy="584775"/>
          </a:xfrm>
          <a:prstGeom prst="rect">
            <a:avLst/>
          </a:prstGeom>
        </p:spPr>
        <p:txBody>
          <a:bodyPr wrap="square">
            <a:spAutoFit/>
          </a:bodyPr>
          <a:lstStyle/>
          <a:p>
            <a:r>
              <a:rPr lang="ar-SA" sz="3200" b="1" dirty="0" smtClean="0">
                <a:solidFill>
                  <a:schemeClr val="bg1"/>
                </a:solidFill>
                <a:cs typeface="Akhbar MT" pitchFamily="2" charset="-78"/>
              </a:rPr>
              <a:t>مُهِمَّة أَدائِيَّة</a:t>
            </a:r>
          </a:p>
        </p:txBody>
      </p:sp>
      <p:pic>
        <p:nvPicPr>
          <p:cNvPr id="5" name="Picture 4"/>
          <p:cNvPicPr>
            <a:picLocks noChangeAspect="1"/>
          </p:cNvPicPr>
          <p:nvPr/>
        </p:nvPicPr>
        <p:blipFill>
          <a:blip r:embed="rId2"/>
          <a:stretch>
            <a:fillRect/>
          </a:stretch>
        </p:blipFill>
        <p:spPr>
          <a:xfrm>
            <a:off x="8621174" y="0"/>
            <a:ext cx="3596952" cy="6858594"/>
          </a:xfrm>
          <a:prstGeom prst="rect">
            <a:avLst/>
          </a:prstGeom>
        </p:spPr>
      </p:pic>
      <p:sp>
        <p:nvSpPr>
          <p:cNvPr id="7" name="Rectangle 6"/>
          <p:cNvSpPr/>
          <p:nvPr/>
        </p:nvSpPr>
        <p:spPr>
          <a:xfrm>
            <a:off x="9016820" y="145557"/>
            <a:ext cx="2802577" cy="3662541"/>
          </a:xfrm>
          <a:prstGeom prst="rect">
            <a:avLst/>
          </a:prstGeom>
        </p:spPr>
        <p:txBody>
          <a:bodyPr wrap="square">
            <a:spAutoFit/>
          </a:bodyPr>
          <a:lstStyle/>
          <a:p>
            <a:pPr lvl="0" algn="ctr">
              <a:lnSpc>
                <a:spcPct val="200000"/>
              </a:lnSpc>
            </a:pPr>
            <a:r>
              <a:rPr lang="ar-SA" sz="4400" b="1" dirty="0">
                <a:solidFill>
                  <a:srgbClr val="FF0000"/>
                </a:solidFill>
              </a:rPr>
              <a:t>نشاط تطبيقي:</a:t>
            </a:r>
          </a:p>
          <a:p>
            <a:pPr lvl="0" algn="ctr">
              <a:lnSpc>
                <a:spcPct val="200000"/>
              </a:lnSpc>
            </a:pPr>
            <a:r>
              <a:rPr lang="ar-SA" b="1" dirty="0">
                <a:solidFill>
                  <a:srgbClr val="E7E6E6">
                    <a:lumMod val="25000"/>
                  </a:srgbClr>
                </a:solidFill>
              </a:rPr>
              <a:t>عزيزي الطالب مهمتك </a:t>
            </a:r>
          </a:p>
          <a:p>
            <a:pPr lvl="0" algn="ctr">
              <a:lnSpc>
                <a:spcPct val="200000"/>
              </a:lnSpc>
            </a:pPr>
            <a:r>
              <a:rPr lang="ar-SA" b="1" dirty="0">
                <a:solidFill>
                  <a:srgbClr val="E7E6E6">
                    <a:lumMod val="25000"/>
                  </a:srgbClr>
                </a:solidFill>
              </a:rPr>
              <a:t>لهذا اليوم </a:t>
            </a:r>
            <a:r>
              <a:rPr lang="ar-SA" b="1" dirty="0" smtClean="0">
                <a:solidFill>
                  <a:srgbClr val="E7E6E6">
                    <a:lumMod val="25000"/>
                  </a:srgbClr>
                </a:solidFill>
              </a:rPr>
              <a:t>حل ورقة العمل </a:t>
            </a:r>
            <a:r>
              <a:rPr lang="ar-SA" b="1" dirty="0">
                <a:solidFill>
                  <a:srgbClr val="E7E6E6">
                    <a:lumMod val="25000"/>
                  </a:srgbClr>
                </a:solidFill>
              </a:rPr>
              <a:t>مع التأكيد على ارسال الحل على </a:t>
            </a:r>
            <a:r>
              <a:rPr lang="ar-SA" b="1" dirty="0" smtClean="0">
                <a:solidFill>
                  <a:srgbClr val="E7E6E6">
                    <a:lumMod val="25000"/>
                  </a:srgbClr>
                </a:solidFill>
              </a:rPr>
              <a:t>مجموعتك  الخاصة </a:t>
            </a:r>
            <a:endParaRPr lang="ar-SA" b="1" dirty="0">
              <a:solidFill>
                <a:srgbClr val="E7E6E6">
                  <a:lumMod val="25000"/>
                </a:srgbClr>
              </a:solidFill>
            </a:endParaRPr>
          </a:p>
        </p:txBody>
      </p:sp>
      <p:pic>
        <p:nvPicPr>
          <p:cNvPr id="8" name="Picture 7"/>
          <p:cNvPicPr>
            <a:picLocks noChangeAspect="1"/>
          </p:cNvPicPr>
          <p:nvPr/>
        </p:nvPicPr>
        <p:blipFill>
          <a:blip r:embed="rId3"/>
          <a:stretch>
            <a:fillRect/>
          </a:stretch>
        </p:blipFill>
        <p:spPr>
          <a:xfrm>
            <a:off x="276985" y="5359454"/>
            <a:ext cx="902286" cy="1335140"/>
          </a:xfrm>
          <a:prstGeom prst="rect">
            <a:avLst/>
          </a:prstGeom>
        </p:spPr>
      </p:pic>
      <p:pic>
        <p:nvPicPr>
          <p:cNvPr id="9" name="Picture 8"/>
          <p:cNvPicPr>
            <a:picLocks noChangeAspect="1"/>
          </p:cNvPicPr>
          <p:nvPr/>
        </p:nvPicPr>
        <p:blipFill>
          <a:blip r:embed="rId4"/>
          <a:stretch>
            <a:fillRect/>
          </a:stretch>
        </p:blipFill>
        <p:spPr>
          <a:xfrm>
            <a:off x="87994" y="4841249"/>
            <a:ext cx="1755800" cy="518205"/>
          </a:xfrm>
          <a:prstGeom prst="rect">
            <a:avLst/>
          </a:prstGeom>
        </p:spPr>
      </p:pic>
      <p:sp>
        <p:nvSpPr>
          <p:cNvPr id="10" name="TextBox 9"/>
          <p:cNvSpPr txBox="1"/>
          <p:nvPr/>
        </p:nvSpPr>
        <p:spPr>
          <a:xfrm>
            <a:off x="417257" y="948583"/>
            <a:ext cx="2838202" cy="1323439"/>
          </a:xfrm>
          <a:prstGeom prst="rect">
            <a:avLst/>
          </a:prstGeom>
          <a:noFill/>
        </p:spPr>
        <p:txBody>
          <a:bodyPr wrap="square" rtlCol="1">
            <a:spAutoFit/>
          </a:bodyPr>
          <a:lstStyle/>
          <a:p>
            <a:r>
              <a:rPr lang="ar-SA" sz="4000" b="1" dirty="0" smtClean="0">
                <a:solidFill>
                  <a:srgbClr val="FFC000"/>
                </a:solidFill>
              </a:rPr>
              <a:t>تتبع </a:t>
            </a:r>
            <a:r>
              <a:rPr lang="ar-SA" sz="4000" b="1" dirty="0" smtClean="0">
                <a:solidFill>
                  <a:srgbClr val="FFC000"/>
                </a:solidFill>
                <a:hlinkClick r:id="rId5"/>
              </a:rPr>
              <a:t>ورقة العمل </a:t>
            </a:r>
            <a:r>
              <a:rPr lang="ar-SA" sz="4000" b="1" dirty="0" smtClean="0">
                <a:solidFill>
                  <a:srgbClr val="FFC000"/>
                </a:solidFill>
              </a:rPr>
              <a:t>من خلال الرابط</a:t>
            </a:r>
            <a:endParaRPr lang="ar-SA" sz="4000" b="1" dirty="0">
              <a:solidFill>
                <a:srgbClr val="FFC000"/>
              </a:solidFill>
            </a:endParaRPr>
          </a:p>
        </p:txBody>
      </p:sp>
      <p:pic>
        <p:nvPicPr>
          <p:cNvPr id="3" name="Picture 2"/>
          <p:cNvPicPr>
            <a:picLocks noChangeAspect="1"/>
          </p:cNvPicPr>
          <p:nvPr/>
        </p:nvPicPr>
        <p:blipFill>
          <a:blip r:embed="rId6"/>
          <a:stretch>
            <a:fillRect/>
          </a:stretch>
        </p:blipFill>
        <p:spPr>
          <a:xfrm>
            <a:off x="3654188" y="0"/>
            <a:ext cx="4883623" cy="6989162"/>
          </a:xfrm>
          <a:prstGeom prst="rect">
            <a:avLst/>
          </a:prstGeom>
        </p:spPr>
      </p:pic>
    </p:spTree>
    <p:extLst>
      <p:ext uri="{BB962C8B-B14F-4D97-AF65-F5344CB8AC3E}">
        <p14:creationId xmlns:p14="http://schemas.microsoft.com/office/powerpoint/2010/main" val="2050984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48203"/>
          </a:xfrm>
          <a:prstGeom prst="rect">
            <a:avLst/>
          </a:prstGeom>
        </p:spPr>
      </p:pic>
      <p:sp>
        <p:nvSpPr>
          <p:cNvPr id="4" name="مربع نص 3"/>
          <p:cNvSpPr txBox="1"/>
          <p:nvPr/>
        </p:nvSpPr>
        <p:spPr>
          <a:xfrm>
            <a:off x="1543593" y="352697"/>
            <a:ext cx="9390018" cy="5509200"/>
          </a:xfrm>
          <a:prstGeom prst="rect">
            <a:avLst/>
          </a:prstGeom>
          <a:noFill/>
        </p:spPr>
        <p:txBody>
          <a:bodyPr wrap="square" rtlCol="0">
            <a:spAutoFit/>
          </a:bodyPr>
          <a:lstStyle/>
          <a:p>
            <a:pPr algn="ctr">
              <a:lnSpc>
                <a:spcPct val="150000"/>
              </a:lnSpc>
            </a:pPr>
            <a:r>
              <a:rPr lang="ar-SA" sz="6600" b="1" dirty="0" smtClean="0">
                <a:solidFill>
                  <a:srgbClr val="C00000"/>
                </a:solidFill>
              </a:rPr>
              <a:t>وفقكم الله يا أبطال </a:t>
            </a:r>
          </a:p>
          <a:p>
            <a:pPr algn="ctr">
              <a:lnSpc>
                <a:spcPct val="150000"/>
              </a:lnSpc>
            </a:pPr>
            <a:r>
              <a:rPr lang="ar-SA" sz="6600" b="1" dirty="0" smtClean="0">
                <a:solidFill>
                  <a:srgbClr val="C00000"/>
                </a:solidFill>
              </a:rPr>
              <a:t>أحسنتم </a:t>
            </a:r>
          </a:p>
          <a:p>
            <a:pPr algn="ctr"/>
            <a:endParaRPr lang="ar-SA" sz="6600" b="1" dirty="0" smtClean="0">
              <a:solidFill>
                <a:srgbClr val="C00000"/>
              </a:solidFill>
            </a:endParaRPr>
          </a:p>
          <a:p>
            <a:pPr algn="l"/>
            <a:r>
              <a:rPr lang="ar-SA" sz="8800" b="1" dirty="0" smtClean="0">
                <a:solidFill>
                  <a:schemeClr val="tx2"/>
                </a:solidFill>
              </a:rPr>
              <a:t>إلى اللقــــاء</a:t>
            </a:r>
            <a:endParaRPr lang="en-US" sz="8800" b="1" dirty="0">
              <a:solidFill>
                <a:schemeClr val="tx2"/>
              </a:solidFill>
            </a:endParaRPr>
          </a:p>
        </p:txBody>
      </p:sp>
      <p:sp>
        <p:nvSpPr>
          <p:cNvPr id="6" name="وجه ضاحك 5"/>
          <p:cNvSpPr/>
          <p:nvPr/>
        </p:nvSpPr>
        <p:spPr>
          <a:xfrm rot="20079790">
            <a:off x="463659" y="422227"/>
            <a:ext cx="1937396" cy="1720019"/>
          </a:xfrm>
          <a:prstGeom prst="smileyFac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35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4255592" y="184946"/>
            <a:ext cx="368081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smtClean="0">
                <a:ln/>
                <a:solidFill>
                  <a:schemeClr val="accent4"/>
                </a:solidFill>
              </a:rPr>
              <a:t>فَريقُ الْعَمَل </a:t>
            </a:r>
            <a:r>
              <a:rPr lang="ar-SA" sz="6600" b="1" cap="none" spc="0" dirty="0" smtClean="0">
                <a:ln/>
                <a:solidFill>
                  <a:schemeClr val="accent4"/>
                </a:solidFill>
                <a:effectLst/>
              </a:rPr>
              <a:t> </a:t>
            </a:r>
            <a:endParaRPr lang="ar-SA" sz="6600" b="1" cap="none" spc="0" dirty="0">
              <a:ln/>
              <a:solidFill>
                <a:schemeClr val="accent4"/>
              </a:solidFill>
              <a:effectLst/>
            </a:endParaRPr>
          </a:p>
        </p:txBody>
      </p:sp>
      <p:pic>
        <p:nvPicPr>
          <p:cNvPr id="4" name="Picture 3"/>
          <p:cNvPicPr>
            <a:picLocks noChangeAspect="1"/>
          </p:cNvPicPr>
          <p:nvPr/>
        </p:nvPicPr>
        <p:blipFill>
          <a:blip r:embed="rId3"/>
          <a:stretch>
            <a:fillRect/>
          </a:stretch>
        </p:blipFill>
        <p:spPr>
          <a:xfrm>
            <a:off x="3200149" y="1292942"/>
            <a:ext cx="5791702" cy="2651990"/>
          </a:xfrm>
          <a:prstGeom prst="rect">
            <a:avLst/>
          </a:prstGeom>
        </p:spPr>
      </p:pic>
      <p:sp>
        <p:nvSpPr>
          <p:cNvPr id="5" name="TextBox 4"/>
          <p:cNvSpPr txBox="1"/>
          <p:nvPr/>
        </p:nvSpPr>
        <p:spPr>
          <a:xfrm>
            <a:off x="2355274" y="3944932"/>
            <a:ext cx="6899564" cy="584775"/>
          </a:xfrm>
          <a:prstGeom prst="rect">
            <a:avLst/>
          </a:prstGeom>
          <a:noFill/>
        </p:spPr>
        <p:txBody>
          <a:bodyPr wrap="square" rtlCol="1">
            <a:spAutoFit/>
          </a:bodyPr>
          <a:lstStyle/>
          <a:p>
            <a:pPr algn="ctr"/>
            <a:r>
              <a:rPr lang="ar-SA" sz="3200" b="1" dirty="0" smtClean="0">
                <a:solidFill>
                  <a:srgbClr val="FFC000"/>
                </a:solidFill>
              </a:rPr>
              <a:t>ب</a:t>
            </a:r>
            <a:r>
              <a:rPr lang="ar-SA" sz="3200" b="1" dirty="0" smtClean="0">
                <a:solidFill>
                  <a:srgbClr val="FFC000"/>
                </a:solidFill>
                <a:latin typeface="Arial" panose="020B0604020202020204" pitchFamily="34" charset="0"/>
                <a:cs typeface="Arial" panose="020B0604020202020204" pitchFamily="34" charset="0"/>
              </a:rPr>
              <a:t>إشراف الأستاذ عصام عبيد الله</a:t>
            </a:r>
            <a:endParaRPr lang="ar-SA" sz="3200" b="1" dirty="0">
              <a:solidFill>
                <a:srgbClr val="FFC000"/>
              </a:solidFill>
            </a:endParaRPr>
          </a:p>
        </p:txBody>
      </p:sp>
    </p:spTree>
    <p:extLst>
      <p:ext uri="{BB962C8B-B14F-4D97-AF65-F5344CB8AC3E}">
        <p14:creationId xmlns:p14="http://schemas.microsoft.com/office/powerpoint/2010/main" val="7167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889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الرِّياضِيّات</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sp>
        <p:nvSpPr>
          <p:cNvPr id="5" name="مستطيل 4"/>
          <p:cNvSpPr/>
          <p:nvPr/>
        </p:nvSpPr>
        <p:spPr>
          <a:xfrm>
            <a:off x="2586398" y="3163277"/>
            <a:ext cx="302198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الصَّفُّ ال</a:t>
            </a:r>
            <a:r>
              <a:rPr lang="ar-SA" sz="5400" b="1" dirty="0" smtClean="0">
                <a:ln/>
                <a:solidFill>
                  <a:schemeClr val="accent4"/>
                </a:solidFill>
              </a:rPr>
              <a:t>ثّالِث</a:t>
            </a:r>
            <a:endParaRPr lang="ar-SA" sz="5400" b="1" cap="none" spc="0" dirty="0">
              <a:ln/>
              <a:solidFill>
                <a:schemeClr val="accent4"/>
              </a:solidFill>
              <a:effectLst/>
            </a:endParaRPr>
          </a:p>
        </p:txBody>
      </p:sp>
    </p:spTree>
    <p:extLst>
      <p:ext uri="{BB962C8B-B14F-4D97-AF65-F5344CB8AC3E}">
        <p14:creationId xmlns:p14="http://schemas.microsoft.com/office/powerpoint/2010/main" val="131033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مستطيل 2"/>
          <p:cNvSpPr/>
          <p:nvPr/>
        </p:nvSpPr>
        <p:spPr>
          <a:xfrm>
            <a:off x="4255592" y="184946"/>
            <a:ext cx="3680816"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smtClean="0">
                <a:ln/>
                <a:solidFill>
                  <a:schemeClr val="accent4"/>
                </a:solidFill>
              </a:rPr>
              <a:t>فَريقُ الْعَمَل </a:t>
            </a:r>
            <a:r>
              <a:rPr lang="ar-SA" sz="6600" b="1" cap="none" spc="0" dirty="0" smtClean="0">
                <a:ln/>
                <a:solidFill>
                  <a:schemeClr val="accent4"/>
                </a:solidFill>
                <a:effectLst/>
              </a:rPr>
              <a:t> </a:t>
            </a:r>
            <a:endParaRPr lang="ar-SA" sz="6600" b="1" cap="none" spc="0" dirty="0">
              <a:ln/>
              <a:solidFill>
                <a:schemeClr val="accent4"/>
              </a:solidFill>
              <a:effectLst/>
            </a:endParaRPr>
          </a:p>
        </p:txBody>
      </p:sp>
      <p:pic>
        <p:nvPicPr>
          <p:cNvPr id="4" name="Picture 3"/>
          <p:cNvPicPr>
            <a:picLocks noChangeAspect="1"/>
          </p:cNvPicPr>
          <p:nvPr/>
        </p:nvPicPr>
        <p:blipFill>
          <a:blip r:embed="rId3"/>
          <a:stretch>
            <a:fillRect/>
          </a:stretch>
        </p:blipFill>
        <p:spPr>
          <a:xfrm>
            <a:off x="3200149" y="1292942"/>
            <a:ext cx="5791702" cy="2651990"/>
          </a:xfrm>
          <a:prstGeom prst="rect">
            <a:avLst/>
          </a:prstGeom>
        </p:spPr>
      </p:pic>
      <p:sp>
        <p:nvSpPr>
          <p:cNvPr id="5" name="TextBox 4"/>
          <p:cNvSpPr txBox="1"/>
          <p:nvPr/>
        </p:nvSpPr>
        <p:spPr>
          <a:xfrm>
            <a:off x="2355274" y="3944932"/>
            <a:ext cx="6899564" cy="584775"/>
          </a:xfrm>
          <a:prstGeom prst="rect">
            <a:avLst/>
          </a:prstGeom>
          <a:noFill/>
        </p:spPr>
        <p:txBody>
          <a:bodyPr wrap="square" rtlCol="1">
            <a:spAutoFit/>
          </a:bodyPr>
          <a:lstStyle/>
          <a:p>
            <a:pPr algn="ctr"/>
            <a:r>
              <a:rPr lang="ar-SA" sz="3200" b="1" dirty="0" smtClean="0">
                <a:solidFill>
                  <a:srgbClr val="FFC000"/>
                </a:solidFill>
              </a:rPr>
              <a:t>ب</a:t>
            </a:r>
            <a:r>
              <a:rPr lang="ar-SA" sz="3200" b="1" dirty="0" smtClean="0">
                <a:solidFill>
                  <a:srgbClr val="FFC000"/>
                </a:solidFill>
                <a:latin typeface="Arial" panose="020B0604020202020204" pitchFamily="34" charset="0"/>
                <a:cs typeface="Arial" panose="020B0604020202020204" pitchFamily="34" charset="0"/>
              </a:rPr>
              <a:t>إشراف الأستاذ عصام عبيد الله</a:t>
            </a:r>
            <a:endParaRPr lang="ar-SA" sz="3200" b="1" dirty="0">
              <a:solidFill>
                <a:srgbClr val="FFC000"/>
              </a:solidFill>
            </a:endParaRPr>
          </a:p>
        </p:txBody>
      </p:sp>
    </p:spTree>
    <p:extLst>
      <p:ext uri="{BB962C8B-B14F-4D97-AF65-F5344CB8AC3E}">
        <p14:creationId xmlns:p14="http://schemas.microsoft.com/office/powerpoint/2010/main" val="342760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hlinkClick r:id="rId3" action="ppaction://hlinksldjump"/>
          </p:cNvPr>
          <p:cNvSpPr txBox="1"/>
          <p:nvPr/>
        </p:nvSpPr>
        <p:spPr>
          <a:xfrm>
            <a:off x="5095875" y="723901"/>
            <a:ext cx="2305050"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rPr>
              <a:t>عنوان الدرس </a:t>
            </a:r>
            <a:endParaRPr lang="ar-JO" sz="3200" b="1" dirty="0">
              <a:solidFill>
                <a:schemeClr val="tx1"/>
              </a:solidFill>
            </a:endParaRPr>
          </a:p>
        </p:txBody>
      </p:sp>
      <p:pic>
        <p:nvPicPr>
          <p:cNvPr id="2" name="صورة 1"/>
          <p:cNvPicPr>
            <a:picLocks noChangeAspect="1"/>
          </p:cNvPicPr>
          <p:nvPr/>
        </p:nvPicPr>
        <p:blipFill>
          <a:blip r:embed="rId4"/>
          <a:stretch>
            <a:fillRect/>
          </a:stretch>
        </p:blipFill>
        <p:spPr>
          <a:xfrm>
            <a:off x="2103835" y="444502"/>
            <a:ext cx="1828801" cy="1664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مجموعة 9"/>
          <p:cNvGrpSpPr/>
          <p:nvPr/>
        </p:nvGrpSpPr>
        <p:grpSpPr>
          <a:xfrm>
            <a:off x="152400" y="222977"/>
            <a:ext cx="12192000" cy="6779522"/>
            <a:chOff x="1" y="78656"/>
            <a:chExt cx="9143999" cy="6801792"/>
          </a:xfrm>
        </p:grpSpPr>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8656"/>
              <a:ext cx="9143999" cy="6801792"/>
            </a:xfrm>
            <a:prstGeom prst="rect">
              <a:avLst/>
            </a:prstGeom>
            <a:ln w="228600" cap="sq" cmpd="thickThin">
              <a:solidFill>
                <a:srgbClr val="000000"/>
              </a:solidFill>
              <a:prstDash val="solid"/>
              <a:miter lim="800000"/>
            </a:ln>
            <a:effectLst>
              <a:innerShdw blurRad="76200">
                <a:srgbClr val="000000"/>
              </a:innerShdw>
            </a:effectLst>
          </p:spPr>
        </p:pic>
        <p:sp>
          <p:nvSpPr>
            <p:cNvPr id="6" name="مربع نص 5">
              <a:hlinkClick r:id="rId6" action="ppaction://hlinksldjump"/>
            </p:cNvPr>
            <p:cNvSpPr txBox="1"/>
            <p:nvPr/>
          </p:nvSpPr>
          <p:spPr>
            <a:xfrm>
              <a:off x="7215174" y="428604"/>
              <a:ext cx="192882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a:solidFill>
                    <a:schemeClr val="tx1"/>
                  </a:solidFill>
                  <a:hlinkClick r:id="rId7" action="ppaction://hlinksldjump"/>
                </a:rPr>
                <a:t>تدريب الكتاب </a:t>
              </a:r>
              <a:endParaRPr lang="ar-JO" sz="2800" b="1" dirty="0">
                <a:solidFill>
                  <a:schemeClr val="tx1"/>
                </a:solidFill>
              </a:endParaRPr>
            </a:p>
          </p:txBody>
        </p:sp>
        <p:pic>
          <p:nvPicPr>
            <p:cNvPr id="7" name="صورة 6"/>
            <p:cNvPicPr>
              <a:picLocks noChangeAspect="1"/>
            </p:cNvPicPr>
            <p:nvPr/>
          </p:nvPicPr>
          <p:blipFill>
            <a:blip r:embed="rId8"/>
            <a:stretch>
              <a:fillRect/>
            </a:stretch>
          </p:blipFill>
          <p:spPr>
            <a:xfrm>
              <a:off x="3964781" y="1715077"/>
              <a:ext cx="1519238" cy="252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8" name="مربع نص 7">
            <a:hlinkClick r:id="rId7" action="ppaction://hlinksldjump"/>
          </p:cNvPr>
          <p:cNvSpPr txBox="1"/>
          <p:nvPr/>
        </p:nvSpPr>
        <p:spPr>
          <a:xfrm>
            <a:off x="9525024" y="2143116"/>
            <a:ext cx="114297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9" action="ppaction://hlinksldjump"/>
              </a:rPr>
              <a:t>المهام</a:t>
            </a:r>
            <a:endParaRPr lang="ar-JO" sz="2800" b="1" dirty="0">
              <a:solidFill>
                <a:schemeClr val="tx1"/>
              </a:solidFill>
            </a:endParaRPr>
          </a:p>
        </p:txBody>
      </p:sp>
      <p:sp>
        <p:nvSpPr>
          <p:cNvPr id="9" name="مربع نص 8">
            <a:hlinkClick r:id="rId10" action="ppaction://hlinksldjump"/>
          </p:cNvPr>
          <p:cNvSpPr txBox="1"/>
          <p:nvPr/>
        </p:nvSpPr>
        <p:spPr>
          <a:xfrm>
            <a:off x="7688156" y="2446010"/>
            <a:ext cx="1073362"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1" action="ppaction://hlinksldjump"/>
              </a:rPr>
              <a:t>الهدف</a:t>
            </a:r>
            <a:endParaRPr lang="ar-JO" sz="2800" b="1" dirty="0">
              <a:solidFill>
                <a:schemeClr val="tx1"/>
              </a:solidFill>
            </a:endParaRPr>
          </a:p>
        </p:txBody>
      </p:sp>
      <p:sp>
        <p:nvSpPr>
          <p:cNvPr id="11" name="مربع نص 10">
            <a:hlinkClick r:id="rId7" action="ppaction://hlinksldjump"/>
          </p:cNvPr>
          <p:cNvSpPr txBox="1"/>
          <p:nvPr/>
        </p:nvSpPr>
        <p:spPr>
          <a:xfrm>
            <a:off x="804477" y="2184400"/>
            <a:ext cx="1857388"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2" action="ppaction://hlinksldjump"/>
              </a:rPr>
              <a:t>لعبة تفاعلية</a:t>
            </a:r>
            <a:endParaRPr lang="ar-JO" sz="2800" b="1" dirty="0">
              <a:solidFill>
                <a:schemeClr val="tx1"/>
              </a:solidFill>
            </a:endParaRPr>
          </a:p>
        </p:txBody>
      </p:sp>
      <p:sp>
        <p:nvSpPr>
          <p:cNvPr id="13" name="مربع نص 12">
            <a:hlinkClick r:id="rId13" action="ppaction://hlinksldjump"/>
          </p:cNvPr>
          <p:cNvSpPr txBox="1"/>
          <p:nvPr/>
        </p:nvSpPr>
        <p:spPr>
          <a:xfrm>
            <a:off x="4226636" y="2462681"/>
            <a:ext cx="1071570"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4" action="ppaction://hlinksldjump"/>
              </a:rPr>
              <a:t>العرض</a:t>
            </a:r>
            <a:endParaRPr lang="ar-JO" sz="2800" b="1" dirty="0">
              <a:solidFill>
                <a:schemeClr val="tx1"/>
              </a:solidFill>
            </a:endParaRPr>
          </a:p>
        </p:txBody>
      </p:sp>
      <p:sp>
        <p:nvSpPr>
          <p:cNvPr id="3" name="مربع نص 2">
            <a:hlinkClick r:id="" action="ppaction://noaction"/>
          </p:cNvPr>
          <p:cNvSpPr txBox="1"/>
          <p:nvPr/>
        </p:nvSpPr>
        <p:spPr>
          <a:xfrm>
            <a:off x="3395670" y="723900"/>
            <a:ext cx="1031081"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hlinkClick r:id="rId15" action="ppaction://hlinksldjump"/>
              </a:rPr>
              <a:t>فيديو</a:t>
            </a:r>
            <a:endParaRPr lang="ar-JO" sz="3200" b="1" dirty="0">
              <a:solidFill>
                <a:schemeClr val="tx1"/>
              </a:solidFill>
            </a:endParaRPr>
          </a:p>
        </p:txBody>
      </p:sp>
      <p:sp>
        <p:nvSpPr>
          <p:cNvPr id="14" name="مربع نص 13">
            <a:hlinkClick r:id="rId7" action="ppaction://hlinksldjump"/>
          </p:cNvPr>
          <p:cNvSpPr txBox="1"/>
          <p:nvPr/>
        </p:nvSpPr>
        <p:spPr>
          <a:xfrm>
            <a:off x="5441899" y="1047065"/>
            <a:ext cx="1931422"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0" action="ppaction://hlinksldjump"/>
              </a:rPr>
              <a:t>عنوان الدرس</a:t>
            </a:r>
            <a:endParaRPr lang="ar-JO" sz="2800" b="1" dirty="0">
              <a:solidFill>
                <a:schemeClr val="tx1"/>
              </a:solidFill>
            </a:endParaRPr>
          </a:p>
        </p:txBody>
      </p:sp>
      <p:sp>
        <p:nvSpPr>
          <p:cNvPr id="15" name="مربع نص 14">
            <a:hlinkClick r:id="rId6" action="ppaction://hlinksldjump"/>
          </p:cNvPr>
          <p:cNvSpPr txBox="1"/>
          <p:nvPr/>
        </p:nvSpPr>
        <p:spPr>
          <a:xfrm>
            <a:off x="594572" y="222977"/>
            <a:ext cx="2571768" cy="521507"/>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3" action="ppaction://hlinksldjump"/>
              </a:rPr>
              <a:t>نشاط كاشف </a:t>
            </a:r>
            <a:endParaRPr lang="ar-JO" sz="2800" b="1" dirty="0">
              <a:solidFill>
                <a:schemeClr val="tx1"/>
              </a:solidFill>
            </a:endParaRPr>
          </a:p>
        </p:txBody>
      </p:sp>
    </p:spTree>
    <p:custDataLst>
      <p:tags r:id="rId1"/>
    </p:custDataLst>
    <p:extLst>
      <p:ext uri="{BB962C8B-B14F-4D97-AF65-F5344CB8AC3E}">
        <p14:creationId xmlns:p14="http://schemas.microsoft.com/office/powerpoint/2010/main" val="151774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مستطيل 6"/>
          <p:cNvSpPr/>
          <p:nvPr/>
        </p:nvSpPr>
        <p:spPr>
          <a:xfrm>
            <a:off x="2960372" y="1804740"/>
            <a:ext cx="6271269"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عِنْوانُ الدَّرْس</a:t>
            </a:r>
          </a:p>
          <a:p>
            <a:pPr algn="ctr"/>
            <a:r>
              <a:rPr lang="ar-SA" sz="5400" b="1" dirty="0" smtClean="0">
                <a:ln/>
                <a:solidFill>
                  <a:schemeClr val="accent4"/>
                </a:solidFill>
              </a:rPr>
              <a:t>الْــقِـــسْــمَــة على العدد 10</a:t>
            </a:r>
            <a:endParaRPr lang="ar-SA" sz="5400" b="1" cap="none" spc="0" dirty="0">
              <a:ln/>
              <a:solidFill>
                <a:schemeClr val="accent4"/>
              </a:solidFill>
              <a:effectLst/>
            </a:endParaRPr>
          </a:p>
        </p:txBody>
      </p:sp>
      <p:pic>
        <p:nvPicPr>
          <p:cNvPr id="2" name="Picture 1"/>
          <p:cNvPicPr>
            <a:picLocks noChangeAspect="1"/>
          </p:cNvPicPr>
          <p:nvPr/>
        </p:nvPicPr>
        <p:blipFill>
          <a:blip r:embed="rId3"/>
          <a:stretch>
            <a:fillRect/>
          </a:stretch>
        </p:blipFill>
        <p:spPr>
          <a:xfrm>
            <a:off x="3792105" y="3481823"/>
            <a:ext cx="4607790" cy="1011375"/>
          </a:xfrm>
          <a:prstGeom prst="ellipse">
            <a:avLst/>
          </a:prstGeom>
          <a:ln>
            <a:noFill/>
          </a:ln>
          <a:effectLst>
            <a:softEdge rad="112500"/>
          </a:effectLst>
        </p:spPr>
      </p:pic>
    </p:spTree>
    <p:extLst>
      <p:ext uri="{BB962C8B-B14F-4D97-AF65-F5344CB8AC3E}">
        <p14:creationId xmlns:p14="http://schemas.microsoft.com/office/powerpoint/2010/main" val="6622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 name="مستطيل 6"/>
          <p:cNvSpPr/>
          <p:nvPr/>
        </p:nvSpPr>
        <p:spPr>
          <a:xfrm>
            <a:off x="1815677" y="1804740"/>
            <a:ext cx="8401659" cy="249299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dirty="0" smtClean="0">
                <a:ln/>
                <a:solidFill>
                  <a:schemeClr val="accent4"/>
                </a:solidFill>
              </a:rPr>
              <a:t>الهَــــدَف</a:t>
            </a:r>
          </a:p>
          <a:p>
            <a:pPr algn="ctr"/>
            <a:r>
              <a:rPr lang="ar-SA" sz="4800" b="1" dirty="0">
                <a:ln/>
                <a:solidFill>
                  <a:schemeClr val="accent4"/>
                </a:solidFill>
              </a:rPr>
              <a:t>أَنْ </a:t>
            </a:r>
            <a:r>
              <a:rPr lang="ar-SA" sz="4800" b="1" dirty="0" smtClean="0">
                <a:ln/>
                <a:solidFill>
                  <a:schemeClr val="accent4"/>
                </a:solidFill>
              </a:rPr>
              <a:t>يجد ناتج قسمة صفر على أي عدد آخر</a:t>
            </a:r>
            <a:endParaRPr lang="ar-SA" sz="4800" b="1" dirty="0">
              <a:ln/>
              <a:solidFill>
                <a:schemeClr val="accent4"/>
              </a:solidFill>
            </a:endParaRPr>
          </a:p>
          <a:p>
            <a:pPr algn="ctr"/>
            <a:r>
              <a:rPr lang="ar-SA" sz="5400" b="1" dirty="0" smtClean="0">
                <a:ln/>
                <a:solidFill>
                  <a:schemeClr val="accent4"/>
                </a:solidFill>
              </a:rPr>
              <a:t> </a:t>
            </a:r>
            <a:r>
              <a:rPr lang="ar-SA" sz="5400" b="1" cap="none" spc="0" dirty="0" smtClean="0">
                <a:ln/>
                <a:solidFill>
                  <a:schemeClr val="accent4"/>
                </a:solidFill>
                <a:effectLst/>
              </a:rPr>
              <a:t> </a:t>
            </a:r>
            <a:endParaRPr lang="ar-SA" sz="5400" b="1" cap="none" spc="0" dirty="0">
              <a:ln/>
              <a:solidFill>
                <a:schemeClr val="accent4"/>
              </a:solidFill>
              <a:effectLst/>
            </a:endParaRPr>
          </a:p>
        </p:txBody>
      </p:sp>
    </p:spTree>
    <p:extLst>
      <p:ext uri="{BB962C8B-B14F-4D97-AF65-F5344CB8AC3E}">
        <p14:creationId xmlns:p14="http://schemas.microsoft.com/office/powerpoint/2010/main" val="6220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569" y="-177097"/>
            <a:ext cx="12577138" cy="7212193"/>
          </a:xfrm>
          <a:prstGeom prst="rect">
            <a:avLst/>
          </a:prstGeom>
        </p:spPr>
      </p:pic>
      <p:pic>
        <p:nvPicPr>
          <p:cNvPr id="4" name="Picture 3"/>
          <p:cNvPicPr>
            <a:picLocks noChangeAspect="1"/>
          </p:cNvPicPr>
          <p:nvPr/>
        </p:nvPicPr>
        <p:blipFill>
          <a:blip r:embed="rId3"/>
          <a:stretch>
            <a:fillRect/>
          </a:stretch>
        </p:blipFill>
        <p:spPr>
          <a:xfrm>
            <a:off x="863862" y="1595578"/>
            <a:ext cx="5663675" cy="1152244"/>
          </a:xfrm>
          <a:prstGeom prst="rect">
            <a:avLst/>
          </a:prstGeom>
        </p:spPr>
      </p:pic>
      <p:pic>
        <p:nvPicPr>
          <p:cNvPr id="5" name="Picture 4"/>
          <p:cNvPicPr>
            <a:picLocks noChangeAspect="1"/>
          </p:cNvPicPr>
          <p:nvPr/>
        </p:nvPicPr>
        <p:blipFill>
          <a:blip r:embed="rId4"/>
          <a:stretch>
            <a:fillRect/>
          </a:stretch>
        </p:blipFill>
        <p:spPr>
          <a:xfrm>
            <a:off x="321422" y="5365181"/>
            <a:ext cx="3273836" cy="1408298"/>
          </a:xfrm>
          <a:prstGeom prst="rect">
            <a:avLst/>
          </a:prstGeom>
        </p:spPr>
      </p:pic>
    </p:spTree>
    <p:extLst>
      <p:ext uri="{BB962C8B-B14F-4D97-AF65-F5344CB8AC3E}">
        <p14:creationId xmlns:p14="http://schemas.microsoft.com/office/powerpoint/2010/main" val="33757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31498"/>
            <a:ext cx="12193057" cy="6858594"/>
          </a:xfrm>
          <a:prstGeom prst="rect">
            <a:avLst/>
          </a:prstGeom>
        </p:spPr>
      </p:pic>
      <p:pic>
        <p:nvPicPr>
          <p:cNvPr id="3" name="Picture 2"/>
          <p:cNvPicPr>
            <a:picLocks noChangeAspect="1"/>
          </p:cNvPicPr>
          <p:nvPr/>
        </p:nvPicPr>
        <p:blipFill>
          <a:blip r:embed="rId3"/>
          <a:stretch>
            <a:fillRect/>
          </a:stretch>
        </p:blipFill>
        <p:spPr>
          <a:xfrm>
            <a:off x="636270" y="2481262"/>
            <a:ext cx="3810000" cy="1895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794510" y="571500"/>
            <a:ext cx="9738360" cy="1569660"/>
          </a:xfrm>
          <a:prstGeom prst="rect">
            <a:avLst/>
          </a:prstGeom>
          <a:noFill/>
        </p:spPr>
        <p:txBody>
          <a:bodyPr wrap="square" rtlCol="1">
            <a:spAutoFit/>
          </a:bodyPr>
          <a:lstStyle/>
          <a:p>
            <a:r>
              <a:rPr lang="ar-SA" sz="3200" b="1" dirty="0" smtClean="0">
                <a:solidFill>
                  <a:schemeClr val="bg1"/>
                </a:solidFill>
              </a:rPr>
              <a:t>أراد أب أن يعطي  أطفاله الأربعة مصروفهم اليومي في صباح أحد الأيام ، ففتح محفظته وتفاجأ بأنها فارغة ، برأيكم  ما نصيب كل طفل من المصروف ؟</a:t>
            </a:r>
            <a:endParaRPr lang="ar-SA" sz="3200" b="1" dirty="0">
              <a:solidFill>
                <a:schemeClr val="bg1"/>
              </a:solidFill>
            </a:endParaRPr>
          </a:p>
        </p:txBody>
      </p:sp>
      <p:pic>
        <p:nvPicPr>
          <p:cNvPr id="5" name="Picture 4"/>
          <p:cNvPicPr>
            <a:picLocks noChangeAspect="1"/>
          </p:cNvPicPr>
          <p:nvPr/>
        </p:nvPicPr>
        <p:blipFill>
          <a:blip r:embed="rId4"/>
          <a:stretch>
            <a:fillRect/>
          </a:stretch>
        </p:blipFill>
        <p:spPr>
          <a:xfrm>
            <a:off x="826242" y="4838700"/>
            <a:ext cx="1288732" cy="1288732"/>
          </a:xfrm>
          <a:prstGeom prst="ellipse">
            <a:avLst/>
          </a:prstGeom>
          <a:ln>
            <a:noFill/>
          </a:ln>
          <a:effectLst>
            <a:softEdge rad="112500"/>
          </a:effectLst>
        </p:spPr>
      </p:pic>
      <p:sp>
        <p:nvSpPr>
          <p:cNvPr id="6" name="Multiply 5"/>
          <p:cNvSpPr/>
          <p:nvPr/>
        </p:nvSpPr>
        <p:spPr>
          <a:xfrm>
            <a:off x="1120140" y="4838700"/>
            <a:ext cx="754380" cy="1135321"/>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ln w="0"/>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10149840" y="2640330"/>
            <a:ext cx="1280160" cy="646331"/>
          </a:xfrm>
          <a:prstGeom prst="rect">
            <a:avLst/>
          </a:prstGeom>
          <a:noFill/>
        </p:spPr>
        <p:txBody>
          <a:bodyPr wrap="square" rtlCol="1">
            <a:spAutoFit/>
          </a:bodyPr>
          <a:lstStyle/>
          <a:p>
            <a:r>
              <a:rPr lang="ar-SA" sz="3600" b="1" dirty="0" smtClean="0">
                <a:solidFill>
                  <a:schemeClr val="bg1"/>
                </a:solidFill>
              </a:rPr>
              <a:t>الحل</a:t>
            </a:r>
            <a:endParaRPr lang="ar-SA" sz="3600" b="1" dirty="0">
              <a:solidFill>
                <a:schemeClr val="bg1"/>
              </a:solidFill>
            </a:endParaRPr>
          </a:p>
        </p:txBody>
      </p:sp>
      <p:sp>
        <p:nvSpPr>
          <p:cNvPr id="8" name="TextBox 7"/>
          <p:cNvSpPr txBox="1"/>
          <p:nvPr/>
        </p:nvSpPr>
        <p:spPr>
          <a:xfrm>
            <a:off x="5897880" y="3428999"/>
            <a:ext cx="5269230" cy="400110"/>
          </a:xfrm>
          <a:prstGeom prst="rect">
            <a:avLst/>
          </a:prstGeom>
          <a:noFill/>
        </p:spPr>
        <p:txBody>
          <a:bodyPr wrap="square" rtlCol="1">
            <a:spAutoFit/>
          </a:bodyPr>
          <a:lstStyle/>
          <a:p>
            <a:r>
              <a:rPr lang="ar-SA" sz="2000" b="1" dirty="0" smtClean="0">
                <a:solidFill>
                  <a:schemeClr val="bg1"/>
                </a:solidFill>
              </a:rPr>
              <a:t>بما أن محفظة الأب فارغة هذا يعني أن معه </a:t>
            </a:r>
            <a:r>
              <a:rPr lang="ar-SA" sz="2000" b="1" dirty="0" smtClean="0">
                <a:solidFill>
                  <a:srgbClr val="FF0000"/>
                </a:solidFill>
              </a:rPr>
              <a:t>صفر</a:t>
            </a:r>
            <a:r>
              <a:rPr lang="ar-SA" sz="2000" b="1" dirty="0" smtClean="0">
                <a:solidFill>
                  <a:schemeClr val="bg1"/>
                </a:solidFill>
              </a:rPr>
              <a:t> من المال </a:t>
            </a:r>
            <a:endParaRPr lang="ar-SA" sz="2000" b="1" dirty="0">
              <a:solidFill>
                <a:schemeClr val="bg1"/>
              </a:solidFill>
            </a:endParaRPr>
          </a:p>
        </p:txBody>
      </p:sp>
      <p:pic>
        <p:nvPicPr>
          <p:cNvPr id="9" name="Picture 8"/>
          <p:cNvPicPr>
            <a:picLocks noChangeAspect="1"/>
          </p:cNvPicPr>
          <p:nvPr/>
        </p:nvPicPr>
        <p:blipFill>
          <a:blip r:embed="rId5"/>
          <a:stretch>
            <a:fillRect/>
          </a:stretch>
        </p:blipFill>
        <p:spPr>
          <a:xfrm>
            <a:off x="5189221" y="3973947"/>
            <a:ext cx="5977890" cy="875243"/>
          </a:xfrm>
          <a:prstGeom prst="rect">
            <a:avLst/>
          </a:prstGeom>
        </p:spPr>
      </p:pic>
      <p:pic>
        <p:nvPicPr>
          <p:cNvPr id="10" name="Picture 9"/>
          <p:cNvPicPr>
            <a:picLocks noChangeAspect="1"/>
          </p:cNvPicPr>
          <p:nvPr/>
        </p:nvPicPr>
        <p:blipFill>
          <a:blip r:embed="rId6"/>
          <a:stretch>
            <a:fillRect/>
          </a:stretch>
        </p:blipFill>
        <p:spPr>
          <a:xfrm>
            <a:off x="9372601" y="5117445"/>
            <a:ext cx="468630" cy="446586"/>
          </a:xfrm>
          <a:prstGeom prst="rect">
            <a:avLst/>
          </a:prstGeom>
        </p:spPr>
      </p:pic>
      <p:pic>
        <p:nvPicPr>
          <p:cNvPr id="11" name="Picture 10"/>
          <p:cNvPicPr>
            <a:picLocks noChangeAspect="1"/>
          </p:cNvPicPr>
          <p:nvPr/>
        </p:nvPicPr>
        <p:blipFill>
          <a:blip r:embed="rId7"/>
          <a:stretch>
            <a:fillRect/>
          </a:stretch>
        </p:blipFill>
        <p:spPr>
          <a:xfrm>
            <a:off x="8668097" y="5216050"/>
            <a:ext cx="327313" cy="326769"/>
          </a:xfrm>
          <a:prstGeom prst="rect">
            <a:avLst/>
          </a:prstGeom>
        </p:spPr>
      </p:pic>
      <p:pic>
        <p:nvPicPr>
          <p:cNvPr id="12" name="Picture 11"/>
          <p:cNvPicPr>
            <a:picLocks noChangeAspect="1"/>
          </p:cNvPicPr>
          <p:nvPr/>
        </p:nvPicPr>
        <p:blipFill>
          <a:blip r:embed="rId8"/>
          <a:stretch>
            <a:fillRect/>
          </a:stretch>
        </p:blipFill>
        <p:spPr>
          <a:xfrm>
            <a:off x="7983855" y="5116948"/>
            <a:ext cx="423473" cy="442902"/>
          </a:xfrm>
          <a:prstGeom prst="rect">
            <a:avLst/>
          </a:prstGeom>
        </p:spPr>
      </p:pic>
      <p:pic>
        <p:nvPicPr>
          <p:cNvPr id="13" name="Picture 12"/>
          <p:cNvPicPr>
            <a:picLocks noChangeAspect="1"/>
          </p:cNvPicPr>
          <p:nvPr/>
        </p:nvPicPr>
        <p:blipFill>
          <a:blip r:embed="rId9"/>
          <a:stretch>
            <a:fillRect/>
          </a:stretch>
        </p:blipFill>
        <p:spPr>
          <a:xfrm>
            <a:off x="7461652" y="5196530"/>
            <a:ext cx="261435" cy="309938"/>
          </a:xfrm>
          <a:prstGeom prst="rect">
            <a:avLst/>
          </a:prstGeom>
        </p:spPr>
      </p:pic>
      <p:pic>
        <p:nvPicPr>
          <p:cNvPr id="14" name="Picture 13"/>
          <p:cNvPicPr>
            <a:picLocks noChangeAspect="1"/>
          </p:cNvPicPr>
          <p:nvPr/>
        </p:nvPicPr>
        <p:blipFill>
          <a:blip r:embed="rId10"/>
          <a:stretch>
            <a:fillRect/>
          </a:stretch>
        </p:blipFill>
        <p:spPr>
          <a:xfrm>
            <a:off x="6757862" y="5083997"/>
            <a:ext cx="463336" cy="451143"/>
          </a:xfrm>
          <a:prstGeom prst="rect">
            <a:avLst/>
          </a:prstGeom>
        </p:spPr>
      </p:pic>
      <p:sp>
        <p:nvSpPr>
          <p:cNvPr id="15" name="TextBox 14"/>
          <p:cNvSpPr txBox="1"/>
          <p:nvPr/>
        </p:nvSpPr>
        <p:spPr>
          <a:xfrm>
            <a:off x="5083597" y="4042236"/>
            <a:ext cx="4150986" cy="369332"/>
          </a:xfrm>
          <a:prstGeom prst="rect">
            <a:avLst/>
          </a:prstGeom>
          <a:noFill/>
        </p:spPr>
        <p:txBody>
          <a:bodyPr wrap="square" rtlCol="1">
            <a:spAutoFit/>
          </a:bodyPr>
          <a:lstStyle/>
          <a:p>
            <a:r>
              <a:rPr lang="ar-SA" b="1" dirty="0" smtClean="0">
                <a:solidFill>
                  <a:schemeClr val="accent1">
                    <a:lumMod val="75000"/>
                  </a:schemeClr>
                </a:solidFill>
              </a:rPr>
              <a:t>أي أن الأطفال لم يأخذوا مصروفهم ذلك اليوم للأسف</a:t>
            </a:r>
            <a:endParaRPr lang="ar-SA" b="1" dirty="0">
              <a:solidFill>
                <a:schemeClr val="accent1">
                  <a:lumMod val="75000"/>
                </a:schemeClr>
              </a:solidFill>
            </a:endParaRPr>
          </a:p>
        </p:txBody>
      </p:sp>
    </p:spTree>
    <p:extLst>
      <p:ext uri="{BB962C8B-B14F-4D97-AF65-F5344CB8AC3E}">
        <p14:creationId xmlns:p14="http://schemas.microsoft.com/office/powerpoint/2010/main" val="146108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80">
                                          <p:stCondLst>
                                            <p:cond delay="0"/>
                                          </p:stCondLst>
                                        </p:cTn>
                                        <p:tgtEl>
                                          <p:spTgt spid="5"/>
                                        </p:tgtEl>
                                      </p:cBhvr>
                                    </p:animEffect>
                                    <p:anim calcmode="lin" valueType="num">
                                      <p:cBhvr>
                                        <p:cTn id="2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gtEl>
                                      </p:cBhvr>
                                      <p:to x="100000" y="60000"/>
                                    </p:animScale>
                                    <p:animScale>
                                      <p:cBhvr>
                                        <p:cTn id="28" dur="166" decel="50000">
                                          <p:stCondLst>
                                            <p:cond delay="676"/>
                                          </p:stCondLst>
                                        </p:cTn>
                                        <p:tgtEl>
                                          <p:spTgt spid="5"/>
                                        </p:tgtEl>
                                      </p:cBhvr>
                                      <p:to x="100000" y="100000"/>
                                    </p:animScale>
                                    <p:animScale>
                                      <p:cBhvr>
                                        <p:cTn id="29" dur="26">
                                          <p:stCondLst>
                                            <p:cond delay="1312"/>
                                          </p:stCondLst>
                                        </p:cTn>
                                        <p:tgtEl>
                                          <p:spTgt spid="5"/>
                                        </p:tgtEl>
                                      </p:cBhvr>
                                      <p:to x="100000" y="80000"/>
                                    </p:animScale>
                                    <p:animScale>
                                      <p:cBhvr>
                                        <p:cTn id="30" dur="166" decel="50000">
                                          <p:stCondLst>
                                            <p:cond delay="1338"/>
                                          </p:stCondLst>
                                        </p:cTn>
                                        <p:tgtEl>
                                          <p:spTgt spid="5"/>
                                        </p:tgtEl>
                                      </p:cBhvr>
                                      <p:to x="100000" y="100000"/>
                                    </p:animScale>
                                    <p:animScale>
                                      <p:cBhvr>
                                        <p:cTn id="31" dur="26">
                                          <p:stCondLst>
                                            <p:cond delay="1642"/>
                                          </p:stCondLst>
                                        </p:cTn>
                                        <p:tgtEl>
                                          <p:spTgt spid="5"/>
                                        </p:tgtEl>
                                      </p:cBhvr>
                                      <p:to x="100000" y="90000"/>
                                    </p:animScale>
                                    <p:animScale>
                                      <p:cBhvr>
                                        <p:cTn id="32" dur="166" decel="50000">
                                          <p:stCondLst>
                                            <p:cond delay="1668"/>
                                          </p:stCondLst>
                                        </p:cTn>
                                        <p:tgtEl>
                                          <p:spTgt spid="5"/>
                                        </p:tgtEl>
                                      </p:cBhvr>
                                      <p:to x="100000" y="100000"/>
                                    </p:animScale>
                                    <p:animScale>
                                      <p:cBhvr>
                                        <p:cTn id="33" dur="26">
                                          <p:stCondLst>
                                            <p:cond delay="1808"/>
                                          </p:stCondLst>
                                        </p:cTn>
                                        <p:tgtEl>
                                          <p:spTgt spid="5"/>
                                        </p:tgtEl>
                                      </p:cBhvr>
                                      <p:to x="100000" y="95000"/>
                                    </p:animScale>
                                    <p:animScale>
                                      <p:cBhvr>
                                        <p:cTn id="34" dur="166" decel="50000">
                                          <p:stCondLst>
                                            <p:cond delay="1834"/>
                                          </p:stCondLst>
                                        </p:cTn>
                                        <p:tgtEl>
                                          <p:spTgt spid="5"/>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down)">
                                      <p:cBhvr>
                                        <p:cTn id="85" dur="580">
                                          <p:stCondLst>
                                            <p:cond delay="0"/>
                                          </p:stCondLst>
                                        </p:cTn>
                                        <p:tgtEl>
                                          <p:spTgt spid="11"/>
                                        </p:tgtEl>
                                      </p:cBhvr>
                                    </p:animEffect>
                                    <p:anim calcmode="lin" valueType="num">
                                      <p:cBhvr>
                                        <p:cTn id="8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1" dur="26">
                                          <p:stCondLst>
                                            <p:cond delay="650"/>
                                          </p:stCondLst>
                                        </p:cTn>
                                        <p:tgtEl>
                                          <p:spTgt spid="11"/>
                                        </p:tgtEl>
                                      </p:cBhvr>
                                      <p:to x="100000" y="60000"/>
                                    </p:animScale>
                                    <p:animScale>
                                      <p:cBhvr>
                                        <p:cTn id="92" dur="166" decel="50000">
                                          <p:stCondLst>
                                            <p:cond delay="676"/>
                                          </p:stCondLst>
                                        </p:cTn>
                                        <p:tgtEl>
                                          <p:spTgt spid="11"/>
                                        </p:tgtEl>
                                      </p:cBhvr>
                                      <p:to x="100000" y="100000"/>
                                    </p:animScale>
                                    <p:animScale>
                                      <p:cBhvr>
                                        <p:cTn id="93" dur="26">
                                          <p:stCondLst>
                                            <p:cond delay="1312"/>
                                          </p:stCondLst>
                                        </p:cTn>
                                        <p:tgtEl>
                                          <p:spTgt spid="11"/>
                                        </p:tgtEl>
                                      </p:cBhvr>
                                      <p:to x="100000" y="80000"/>
                                    </p:animScale>
                                    <p:animScale>
                                      <p:cBhvr>
                                        <p:cTn id="94" dur="166" decel="50000">
                                          <p:stCondLst>
                                            <p:cond delay="1338"/>
                                          </p:stCondLst>
                                        </p:cTn>
                                        <p:tgtEl>
                                          <p:spTgt spid="11"/>
                                        </p:tgtEl>
                                      </p:cBhvr>
                                      <p:to x="100000" y="100000"/>
                                    </p:animScale>
                                    <p:animScale>
                                      <p:cBhvr>
                                        <p:cTn id="95" dur="26">
                                          <p:stCondLst>
                                            <p:cond delay="1642"/>
                                          </p:stCondLst>
                                        </p:cTn>
                                        <p:tgtEl>
                                          <p:spTgt spid="11"/>
                                        </p:tgtEl>
                                      </p:cBhvr>
                                      <p:to x="100000" y="90000"/>
                                    </p:animScale>
                                    <p:animScale>
                                      <p:cBhvr>
                                        <p:cTn id="96" dur="166" decel="50000">
                                          <p:stCondLst>
                                            <p:cond delay="1668"/>
                                          </p:stCondLst>
                                        </p:cTn>
                                        <p:tgtEl>
                                          <p:spTgt spid="11"/>
                                        </p:tgtEl>
                                      </p:cBhvr>
                                      <p:to x="100000" y="100000"/>
                                    </p:animScale>
                                    <p:animScale>
                                      <p:cBhvr>
                                        <p:cTn id="97" dur="26">
                                          <p:stCondLst>
                                            <p:cond delay="1808"/>
                                          </p:stCondLst>
                                        </p:cTn>
                                        <p:tgtEl>
                                          <p:spTgt spid="11"/>
                                        </p:tgtEl>
                                      </p:cBhvr>
                                      <p:to x="100000" y="95000"/>
                                    </p:animScale>
                                    <p:animScale>
                                      <p:cBhvr>
                                        <p:cTn id="98" dur="166" decel="50000">
                                          <p:stCondLst>
                                            <p:cond delay="1834"/>
                                          </p:stCondLst>
                                        </p:cTn>
                                        <p:tgtEl>
                                          <p:spTgt spid="11"/>
                                        </p:tgtEl>
                                      </p:cBhvr>
                                      <p:to x="100000" y="100000"/>
                                    </p:animScale>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wipe(down)">
                                      <p:cBhvr>
                                        <p:cTn id="103" dur="580">
                                          <p:stCondLst>
                                            <p:cond delay="0"/>
                                          </p:stCondLst>
                                        </p:cTn>
                                        <p:tgtEl>
                                          <p:spTgt spid="12"/>
                                        </p:tgtEl>
                                      </p:cBhvr>
                                    </p:animEffect>
                                    <p:anim calcmode="lin" valueType="num">
                                      <p:cBhvr>
                                        <p:cTn id="10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9" dur="26">
                                          <p:stCondLst>
                                            <p:cond delay="650"/>
                                          </p:stCondLst>
                                        </p:cTn>
                                        <p:tgtEl>
                                          <p:spTgt spid="12"/>
                                        </p:tgtEl>
                                      </p:cBhvr>
                                      <p:to x="100000" y="60000"/>
                                    </p:animScale>
                                    <p:animScale>
                                      <p:cBhvr>
                                        <p:cTn id="110" dur="166" decel="50000">
                                          <p:stCondLst>
                                            <p:cond delay="676"/>
                                          </p:stCondLst>
                                        </p:cTn>
                                        <p:tgtEl>
                                          <p:spTgt spid="12"/>
                                        </p:tgtEl>
                                      </p:cBhvr>
                                      <p:to x="100000" y="100000"/>
                                    </p:animScale>
                                    <p:animScale>
                                      <p:cBhvr>
                                        <p:cTn id="111" dur="26">
                                          <p:stCondLst>
                                            <p:cond delay="1312"/>
                                          </p:stCondLst>
                                        </p:cTn>
                                        <p:tgtEl>
                                          <p:spTgt spid="12"/>
                                        </p:tgtEl>
                                      </p:cBhvr>
                                      <p:to x="100000" y="80000"/>
                                    </p:animScale>
                                    <p:animScale>
                                      <p:cBhvr>
                                        <p:cTn id="112" dur="166" decel="50000">
                                          <p:stCondLst>
                                            <p:cond delay="1338"/>
                                          </p:stCondLst>
                                        </p:cTn>
                                        <p:tgtEl>
                                          <p:spTgt spid="12"/>
                                        </p:tgtEl>
                                      </p:cBhvr>
                                      <p:to x="100000" y="100000"/>
                                    </p:animScale>
                                    <p:animScale>
                                      <p:cBhvr>
                                        <p:cTn id="113" dur="26">
                                          <p:stCondLst>
                                            <p:cond delay="1642"/>
                                          </p:stCondLst>
                                        </p:cTn>
                                        <p:tgtEl>
                                          <p:spTgt spid="12"/>
                                        </p:tgtEl>
                                      </p:cBhvr>
                                      <p:to x="100000" y="90000"/>
                                    </p:animScale>
                                    <p:animScale>
                                      <p:cBhvr>
                                        <p:cTn id="114" dur="166" decel="50000">
                                          <p:stCondLst>
                                            <p:cond delay="1668"/>
                                          </p:stCondLst>
                                        </p:cTn>
                                        <p:tgtEl>
                                          <p:spTgt spid="12"/>
                                        </p:tgtEl>
                                      </p:cBhvr>
                                      <p:to x="100000" y="100000"/>
                                    </p:animScale>
                                    <p:animScale>
                                      <p:cBhvr>
                                        <p:cTn id="115" dur="26">
                                          <p:stCondLst>
                                            <p:cond delay="1808"/>
                                          </p:stCondLst>
                                        </p:cTn>
                                        <p:tgtEl>
                                          <p:spTgt spid="12"/>
                                        </p:tgtEl>
                                      </p:cBhvr>
                                      <p:to x="100000" y="95000"/>
                                    </p:animScale>
                                    <p:animScale>
                                      <p:cBhvr>
                                        <p:cTn id="116" dur="166" decel="50000">
                                          <p:stCondLst>
                                            <p:cond delay="1834"/>
                                          </p:stCondLst>
                                        </p:cTn>
                                        <p:tgtEl>
                                          <p:spTgt spid="12"/>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ID="26" presetClass="entr" presetSubtype="0" fill="hold" nodeType="clickEffect">
                                  <p:stCondLst>
                                    <p:cond delay="0"/>
                                  </p:stCondLst>
                                  <p:childTnLst>
                                    <p:set>
                                      <p:cBhvr>
                                        <p:cTn id="138" dur="1" fill="hold">
                                          <p:stCondLst>
                                            <p:cond delay="0"/>
                                          </p:stCondLst>
                                        </p:cTn>
                                        <p:tgtEl>
                                          <p:spTgt spid="14"/>
                                        </p:tgtEl>
                                        <p:attrNameLst>
                                          <p:attrName>style.visibility</p:attrName>
                                        </p:attrNameLst>
                                      </p:cBhvr>
                                      <p:to>
                                        <p:strVal val="visible"/>
                                      </p:to>
                                    </p:set>
                                    <p:animEffect transition="in" filter="wipe(down)">
                                      <p:cBhvr>
                                        <p:cTn id="139" dur="580">
                                          <p:stCondLst>
                                            <p:cond delay="0"/>
                                          </p:stCondLst>
                                        </p:cTn>
                                        <p:tgtEl>
                                          <p:spTgt spid="14"/>
                                        </p:tgtEl>
                                      </p:cBhvr>
                                    </p:animEffect>
                                    <p:anim calcmode="lin" valueType="num">
                                      <p:cBhvr>
                                        <p:cTn id="1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5" dur="26">
                                          <p:stCondLst>
                                            <p:cond delay="650"/>
                                          </p:stCondLst>
                                        </p:cTn>
                                        <p:tgtEl>
                                          <p:spTgt spid="14"/>
                                        </p:tgtEl>
                                      </p:cBhvr>
                                      <p:to x="100000" y="60000"/>
                                    </p:animScale>
                                    <p:animScale>
                                      <p:cBhvr>
                                        <p:cTn id="146" dur="166" decel="50000">
                                          <p:stCondLst>
                                            <p:cond delay="676"/>
                                          </p:stCondLst>
                                        </p:cTn>
                                        <p:tgtEl>
                                          <p:spTgt spid="14"/>
                                        </p:tgtEl>
                                      </p:cBhvr>
                                      <p:to x="100000" y="100000"/>
                                    </p:animScale>
                                    <p:animScale>
                                      <p:cBhvr>
                                        <p:cTn id="147" dur="26">
                                          <p:stCondLst>
                                            <p:cond delay="1312"/>
                                          </p:stCondLst>
                                        </p:cTn>
                                        <p:tgtEl>
                                          <p:spTgt spid="14"/>
                                        </p:tgtEl>
                                      </p:cBhvr>
                                      <p:to x="100000" y="80000"/>
                                    </p:animScale>
                                    <p:animScale>
                                      <p:cBhvr>
                                        <p:cTn id="148" dur="166" decel="50000">
                                          <p:stCondLst>
                                            <p:cond delay="1338"/>
                                          </p:stCondLst>
                                        </p:cTn>
                                        <p:tgtEl>
                                          <p:spTgt spid="14"/>
                                        </p:tgtEl>
                                      </p:cBhvr>
                                      <p:to x="100000" y="100000"/>
                                    </p:animScale>
                                    <p:animScale>
                                      <p:cBhvr>
                                        <p:cTn id="149" dur="26">
                                          <p:stCondLst>
                                            <p:cond delay="1642"/>
                                          </p:stCondLst>
                                        </p:cTn>
                                        <p:tgtEl>
                                          <p:spTgt spid="14"/>
                                        </p:tgtEl>
                                      </p:cBhvr>
                                      <p:to x="100000" y="90000"/>
                                    </p:animScale>
                                    <p:animScale>
                                      <p:cBhvr>
                                        <p:cTn id="150" dur="166" decel="50000">
                                          <p:stCondLst>
                                            <p:cond delay="1668"/>
                                          </p:stCondLst>
                                        </p:cTn>
                                        <p:tgtEl>
                                          <p:spTgt spid="14"/>
                                        </p:tgtEl>
                                      </p:cBhvr>
                                      <p:to x="100000" y="100000"/>
                                    </p:animScale>
                                    <p:animScale>
                                      <p:cBhvr>
                                        <p:cTn id="151" dur="26">
                                          <p:stCondLst>
                                            <p:cond delay="1808"/>
                                          </p:stCondLst>
                                        </p:cTn>
                                        <p:tgtEl>
                                          <p:spTgt spid="14"/>
                                        </p:tgtEl>
                                      </p:cBhvr>
                                      <p:to x="100000" y="95000"/>
                                    </p:animScale>
                                    <p:animScale>
                                      <p:cBhvr>
                                        <p:cTn id="152" dur="166" decel="50000">
                                          <p:stCondLst>
                                            <p:cond delay="1834"/>
                                          </p:stCondLst>
                                        </p:cTn>
                                        <p:tgtEl>
                                          <p:spTgt spid="14"/>
                                        </p:tgtEl>
                                      </p:cBhvr>
                                      <p:to x="100000" y="100000"/>
                                    </p:animScale>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fade">
                                      <p:cBhvr>
                                        <p:cTn id="157" dur="1000"/>
                                        <p:tgtEl>
                                          <p:spTgt spid="15"/>
                                        </p:tgtEl>
                                      </p:cBhvr>
                                    </p:animEffect>
                                    <p:anim calcmode="lin" valueType="num">
                                      <p:cBhvr>
                                        <p:cTn id="158" dur="1000" fill="hold"/>
                                        <p:tgtEl>
                                          <p:spTgt spid="15"/>
                                        </p:tgtEl>
                                        <p:attrNameLst>
                                          <p:attrName>ppt_x</p:attrName>
                                        </p:attrNameLst>
                                      </p:cBhvr>
                                      <p:tavLst>
                                        <p:tav tm="0">
                                          <p:val>
                                            <p:strVal val="#ppt_x"/>
                                          </p:val>
                                        </p:tav>
                                        <p:tav tm="100000">
                                          <p:val>
                                            <p:strVal val="#ppt_x"/>
                                          </p:val>
                                        </p:tav>
                                      </p:tavLst>
                                    </p:anim>
                                    <p:anim calcmode="lin" valueType="num">
                                      <p:cBhvr>
                                        <p:cTn id="15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8"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009" y="-177097"/>
            <a:ext cx="12577138" cy="7212193"/>
          </a:xfrm>
          <a:prstGeom prst="rect">
            <a:avLst/>
          </a:prstGeom>
        </p:spPr>
      </p:pic>
      <p:pic>
        <p:nvPicPr>
          <p:cNvPr id="3" name="Picture 2"/>
          <p:cNvPicPr>
            <a:picLocks noChangeAspect="1"/>
          </p:cNvPicPr>
          <p:nvPr/>
        </p:nvPicPr>
        <p:blipFill>
          <a:blip r:embed="rId3"/>
          <a:stretch>
            <a:fillRect/>
          </a:stretch>
        </p:blipFill>
        <p:spPr>
          <a:xfrm>
            <a:off x="1190770" y="1216071"/>
            <a:ext cx="5444200" cy="1865538"/>
          </a:xfrm>
          <a:prstGeom prst="rect">
            <a:avLst/>
          </a:prstGeom>
        </p:spPr>
      </p:pic>
      <p:pic>
        <p:nvPicPr>
          <p:cNvPr id="4" name="Picture 3"/>
          <p:cNvPicPr>
            <a:picLocks noChangeAspect="1"/>
          </p:cNvPicPr>
          <p:nvPr/>
        </p:nvPicPr>
        <p:blipFill>
          <a:blip r:embed="rId4"/>
          <a:stretch>
            <a:fillRect/>
          </a:stretch>
        </p:blipFill>
        <p:spPr>
          <a:xfrm>
            <a:off x="332852" y="5449702"/>
            <a:ext cx="3273836" cy="1408298"/>
          </a:xfrm>
          <a:prstGeom prst="rect">
            <a:avLst/>
          </a:prstGeom>
        </p:spPr>
      </p:pic>
    </p:spTree>
    <p:extLst>
      <p:ext uri="{BB962C8B-B14F-4D97-AF65-F5344CB8AC3E}">
        <p14:creationId xmlns:p14="http://schemas.microsoft.com/office/powerpoint/2010/main" val="274862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569" y="-177097"/>
            <a:ext cx="12577138" cy="7212193"/>
          </a:xfrm>
          <a:prstGeom prst="rect">
            <a:avLst/>
          </a:prstGeom>
        </p:spPr>
      </p:pic>
      <p:pic>
        <p:nvPicPr>
          <p:cNvPr id="3" name="Picture 2"/>
          <p:cNvPicPr>
            <a:picLocks noChangeAspect="1"/>
          </p:cNvPicPr>
          <p:nvPr/>
        </p:nvPicPr>
        <p:blipFill>
          <a:blip r:embed="rId3"/>
          <a:stretch>
            <a:fillRect/>
          </a:stretch>
        </p:blipFill>
        <p:spPr>
          <a:xfrm>
            <a:off x="126922" y="1149776"/>
            <a:ext cx="7663336" cy="1883827"/>
          </a:xfrm>
          <a:prstGeom prst="rect">
            <a:avLst/>
          </a:prstGeom>
        </p:spPr>
      </p:pic>
      <p:pic>
        <p:nvPicPr>
          <p:cNvPr id="4" name="Picture 3"/>
          <p:cNvPicPr>
            <a:picLocks noChangeAspect="1"/>
          </p:cNvPicPr>
          <p:nvPr/>
        </p:nvPicPr>
        <p:blipFill>
          <a:blip r:embed="rId4"/>
          <a:stretch>
            <a:fillRect/>
          </a:stretch>
        </p:blipFill>
        <p:spPr>
          <a:xfrm>
            <a:off x="458582" y="5330891"/>
            <a:ext cx="3273836" cy="1408298"/>
          </a:xfrm>
          <a:prstGeom prst="rect">
            <a:avLst/>
          </a:prstGeom>
        </p:spPr>
      </p:pic>
      <p:pic>
        <p:nvPicPr>
          <p:cNvPr id="5" name="Picture 4"/>
          <p:cNvPicPr>
            <a:picLocks noChangeAspect="1"/>
          </p:cNvPicPr>
          <p:nvPr/>
        </p:nvPicPr>
        <p:blipFill>
          <a:blip r:embed="rId5"/>
          <a:stretch>
            <a:fillRect/>
          </a:stretch>
        </p:blipFill>
        <p:spPr>
          <a:xfrm>
            <a:off x="1074331" y="5573566"/>
            <a:ext cx="2042337" cy="1072989"/>
          </a:xfrm>
          <a:prstGeom prst="rect">
            <a:avLst/>
          </a:prstGeom>
        </p:spPr>
      </p:pic>
    </p:spTree>
    <p:extLst>
      <p:ext uri="{BB962C8B-B14F-4D97-AF65-F5344CB8AC3E}">
        <p14:creationId xmlns:p14="http://schemas.microsoft.com/office/powerpoint/2010/main" val="4181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stretch>
            <a:fillRect/>
          </a:stretch>
        </p:blipFill>
        <p:spPr>
          <a:xfrm>
            <a:off x="7530751" y="1179381"/>
            <a:ext cx="2182557" cy="2249619"/>
          </a:xfrm>
          <a:prstGeom prst="rect">
            <a:avLst/>
          </a:prstGeom>
        </p:spPr>
      </p:pic>
      <p:sp>
        <p:nvSpPr>
          <p:cNvPr id="4" name="TextBox 3"/>
          <p:cNvSpPr txBox="1"/>
          <p:nvPr/>
        </p:nvSpPr>
        <p:spPr>
          <a:xfrm>
            <a:off x="4663440" y="2800350"/>
            <a:ext cx="2171700" cy="769441"/>
          </a:xfrm>
          <a:prstGeom prst="rect">
            <a:avLst/>
          </a:prstGeom>
          <a:noFill/>
        </p:spPr>
        <p:txBody>
          <a:bodyPr wrap="square" rtlCol="1">
            <a:spAutoFit/>
          </a:bodyPr>
          <a:lstStyle/>
          <a:p>
            <a:r>
              <a:rPr lang="ar-SA" sz="4400" b="1" dirty="0" smtClean="0">
                <a:solidFill>
                  <a:srgbClr val="FFFF00"/>
                </a:solidFill>
                <a:hlinkClick r:id="rId4"/>
              </a:rPr>
              <a:t>فيديو</a:t>
            </a:r>
            <a:endParaRPr lang="ar-SA" sz="4400" b="1" dirty="0">
              <a:solidFill>
                <a:srgbClr val="FFFF00"/>
              </a:solidFill>
            </a:endParaRPr>
          </a:p>
        </p:txBody>
      </p:sp>
    </p:spTree>
    <p:extLst>
      <p:ext uri="{BB962C8B-B14F-4D97-AF65-F5344CB8AC3E}">
        <p14:creationId xmlns:p14="http://schemas.microsoft.com/office/powerpoint/2010/main" val="299622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hlinkClick r:id="rId3" action="ppaction://hlinksldjump"/>
          </p:cNvPr>
          <p:cNvSpPr txBox="1"/>
          <p:nvPr/>
        </p:nvSpPr>
        <p:spPr>
          <a:xfrm>
            <a:off x="5095875" y="723901"/>
            <a:ext cx="2305050"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rPr>
              <a:t>عنوان الدرس </a:t>
            </a:r>
            <a:endParaRPr lang="ar-JO" sz="3200" b="1" dirty="0">
              <a:solidFill>
                <a:schemeClr val="tx1"/>
              </a:solidFill>
            </a:endParaRPr>
          </a:p>
        </p:txBody>
      </p:sp>
      <p:pic>
        <p:nvPicPr>
          <p:cNvPr id="2" name="صورة 1"/>
          <p:cNvPicPr>
            <a:picLocks noChangeAspect="1"/>
          </p:cNvPicPr>
          <p:nvPr/>
        </p:nvPicPr>
        <p:blipFill>
          <a:blip r:embed="rId4"/>
          <a:stretch>
            <a:fillRect/>
          </a:stretch>
        </p:blipFill>
        <p:spPr>
          <a:xfrm>
            <a:off x="2103835" y="444502"/>
            <a:ext cx="1828801" cy="1664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0" name="مجموعة 9"/>
          <p:cNvGrpSpPr/>
          <p:nvPr/>
        </p:nvGrpSpPr>
        <p:grpSpPr>
          <a:xfrm>
            <a:off x="152400" y="222977"/>
            <a:ext cx="12192000" cy="6779522"/>
            <a:chOff x="1" y="78656"/>
            <a:chExt cx="9143999" cy="6801792"/>
          </a:xfrm>
        </p:grpSpPr>
        <p:pic>
          <p:nvPicPr>
            <p:cNvPr id="4" name="صورة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8656"/>
              <a:ext cx="9143999" cy="6801792"/>
            </a:xfrm>
            <a:prstGeom prst="rect">
              <a:avLst/>
            </a:prstGeom>
            <a:ln w="228600" cap="sq" cmpd="thickThin">
              <a:solidFill>
                <a:srgbClr val="000000"/>
              </a:solidFill>
              <a:prstDash val="solid"/>
              <a:miter lim="800000"/>
            </a:ln>
            <a:effectLst>
              <a:innerShdw blurRad="76200">
                <a:srgbClr val="000000"/>
              </a:innerShdw>
            </a:effectLst>
          </p:spPr>
        </p:pic>
        <p:sp>
          <p:nvSpPr>
            <p:cNvPr id="6" name="مربع نص 5">
              <a:hlinkClick r:id="rId6" action="ppaction://hlinksldjump"/>
            </p:cNvPr>
            <p:cNvSpPr txBox="1"/>
            <p:nvPr/>
          </p:nvSpPr>
          <p:spPr>
            <a:xfrm>
              <a:off x="7215174" y="428604"/>
              <a:ext cx="192882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a:solidFill>
                    <a:schemeClr val="tx1"/>
                  </a:solidFill>
                  <a:hlinkClick r:id="rId7" action="ppaction://hlinksldjump"/>
                </a:rPr>
                <a:t>تدريب الكتاب </a:t>
              </a:r>
              <a:endParaRPr lang="ar-JO" sz="2800" b="1" dirty="0">
                <a:solidFill>
                  <a:schemeClr val="tx1"/>
                </a:solidFill>
              </a:endParaRPr>
            </a:p>
          </p:txBody>
        </p:sp>
        <p:pic>
          <p:nvPicPr>
            <p:cNvPr id="7" name="صورة 6"/>
            <p:cNvPicPr>
              <a:picLocks noChangeAspect="1"/>
            </p:cNvPicPr>
            <p:nvPr/>
          </p:nvPicPr>
          <p:blipFill>
            <a:blip r:embed="rId8"/>
            <a:stretch>
              <a:fillRect/>
            </a:stretch>
          </p:blipFill>
          <p:spPr>
            <a:xfrm>
              <a:off x="3964781" y="1715077"/>
              <a:ext cx="1519238" cy="2527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8" name="مربع نص 7">
            <a:hlinkClick r:id="rId7" action="ppaction://hlinksldjump"/>
          </p:cNvPr>
          <p:cNvSpPr txBox="1"/>
          <p:nvPr/>
        </p:nvSpPr>
        <p:spPr>
          <a:xfrm>
            <a:off x="9525024" y="2143116"/>
            <a:ext cx="1142976"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9" action="ppaction://hlinksldjump"/>
              </a:rPr>
              <a:t>المهام</a:t>
            </a:r>
            <a:endParaRPr lang="ar-JO" sz="2800" b="1" dirty="0">
              <a:solidFill>
                <a:schemeClr val="tx1"/>
              </a:solidFill>
            </a:endParaRPr>
          </a:p>
        </p:txBody>
      </p:sp>
      <p:sp>
        <p:nvSpPr>
          <p:cNvPr id="9" name="مربع نص 8">
            <a:hlinkClick r:id="rId10" action="ppaction://hlinksldjump"/>
          </p:cNvPr>
          <p:cNvSpPr txBox="1"/>
          <p:nvPr/>
        </p:nvSpPr>
        <p:spPr>
          <a:xfrm>
            <a:off x="7688156" y="2446010"/>
            <a:ext cx="1073362"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1" action="ppaction://hlinksldjump"/>
              </a:rPr>
              <a:t>الهدف</a:t>
            </a:r>
            <a:endParaRPr lang="ar-JO" sz="2800" b="1" dirty="0">
              <a:solidFill>
                <a:schemeClr val="tx1"/>
              </a:solidFill>
            </a:endParaRPr>
          </a:p>
        </p:txBody>
      </p:sp>
      <p:sp>
        <p:nvSpPr>
          <p:cNvPr id="11" name="مربع نص 10">
            <a:hlinkClick r:id="rId7" action="ppaction://hlinksldjump"/>
          </p:cNvPr>
          <p:cNvSpPr txBox="1"/>
          <p:nvPr/>
        </p:nvSpPr>
        <p:spPr>
          <a:xfrm>
            <a:off x="804477" y="2184400"/>
            <a:ext cx="1857388"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2" action="ppaction://hlinksldjump"/>
              </a:rPr>
              <a:t>لعبة تفاعلية</a:t>
            </a:r>
            <a:endParaRPr lang="ar-JO" sz="2800" b="1" dirty="0">
              <a:solidFill>
                <a:schemeClr val="tx1"/>
              </a:solidFill>
            </a:endParaRPr>
          </a:p>
        </p:txBody>
      </p:sp>
      <p:sp>
        <p:nvSpPr>
          <p:cNvPr id="13" name="مربع نص 12">
            <a:hlinkClick r:id="rId13" action="ppaction://hlinksldjump"/>
          </p:cNvPr>
          <p:cNvSpPr txBox="1"/>
          <p:nvPr/>
        </p:nvSpPr>
        <p:spPr>
          <a:xfrm>
            <a:off x="4226636" y="2462681"/>
            <a:ext cx="1071570" cy="523220"/>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2800" b="1" dirty="0">
                <a:solidFill>
                  <a:schemeClr val="tx1"/>
                </a:solidFill>
                <a:hlinkClick r:id="rId14" action="ppaction://hlinksldjump"/>
              </a:rPr>
              <a:t>العرض</a:t>
            </a:r>
            <a:endParaRPr lang="ar-JO" sz="2800" b="1" dirty="0">
              <a:solidFill>
                <a:schemeClr val="tx1"/>
              </a:solidFill>
            </a:endParaRPr>
          </a:p>
        </p:txBody>
      </p:sp>
      <p:sp>
        <p:nvSpPr>
          <p:cNvPr id="3" name="مربع نص 2">
            <a:hlinkClick r:id="" action="ppaction://noaction"/>
          </p:cNvPr>
          <p:cNvSpPr txBox="1"/>
          <p:nvPr/>
        </p:nvSpPr>
        <p:spPr>
          <a:xfrm>
            <a:off x="3395670" y="723900"/>
            <a:ext cx="1031081" cy="584775"/>
          </a:xfrm>
          <a:prstGeom prst="rect">
            <a:avLst/>
          </a:prstGeom>
          <a:solidFill>
            <a:schemeClr val="accent2"/>
          </a:solidFill>
          <a:ln>
            <a:solidFill>
              <a:srgbClr val="C00000"/>
            </a:solidFill>
          </a:ln>
        </p:spPr>
        <p:style>
          <a:lnRef idx="0">
            <a:schemeClr val="accent4"/>
          </a:lnRef>
          <a:fillRef idx="3">
            <a:schemeClr val="accent4"/>
          </a:fillRef>
          <a:effectRef idx="3">
            <a:schemeClr val="accent4"/>
          </a:effectRef>
          <a:fontRef idx="minor">
            <a:schemeClr val="lt1"/>
          </a:fontRef>
        </p:style>
        <p:txBody>
          <a:bodyPr wrap="square" rtlCol="1">
            <a:spAutoFit/>
          </a:bodyPr>
          <a:lstStyle/>
          <a:p>
            <a:pPr algn="ctr"/>
            <a:r>
              <a:rPr lang="ar-SA" sz="3200" b="1" dirty="0">
                <a:solidFill>
                  <a:schemeClr val="tx1"/>
                </a:solidFill>
                <a:hlinkClick r:id="rId15" action="ppaction://hlinksldjump"/>
              </a:rPr>
              <a:t>فيديو</a:t>
            </a:r>
            <a:endParaRPr lang="ar-JO" sz="3200" b="1" dirty="0">
              <a:solidFill>
                <a:schemeClr val="tx1"/>
              </a:solidFill>
            </a:endParaRPr>
          </a:p>
        </p:txBody>
      </p:sp>
      <p:sp>
        <p:nvSpPr>
          <p:cNvPr id="14" name="مربع نص 13">
            <a:hlinkClick r:id="rId7" action="ppaction://hlinksldjump"/>
          </p:cNvPr>
          <p:cNvSpPr txBox="1"/>
          <p:nvPr/>
        </p:nvSpPr>
        <p:spPr>
          <a:xfrm>
            <a:off x="5441899" y="1047065"/>
            <a:ext cx="1931422" cy="523220"/>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0" action="ppaction://hlinksldjump"/>
              </a:rPr>
              <a:t>عنوان الدرس</a:t>
            </a:r>
            <a:endParaRPr lang="ar-JO" sz="2800" b="1" dirty="0">
              <a:solidFill>
                <a:schemeClr val="tx1"/>
              </a:solidFill>
            </a:endParaRPr>
          </a:p>
        </p:txBody>
      </p:sp>
      <p:sp>
        <p:nvSpPr>
          <p:cNvPr id="15" name="مربع نص 14">
            <a:hlinkClick r:id="rId6" action="ppaction://hlinksldjump"/>
          </p:cNvPr>
          <p:cNvSpPr txBox="1"/>
          <p:nvPr/>
        </p:nvSpPr>
        <p:spPr>
          <a:xfrm>
            <a:off x="594572" y="222977"/>
            <a:ext cx="2571768" cy="521507"/>
          </a:xfrm>
          <a:prstGeom prst="rect">
            <a:avLst/>
          </a:prstGeom>
          <a:solidFill>
            <a:schemeClr val="accent2"/>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r>
              <a:rPr lang="ar-SA" sz="2800" b="1" dirty="0" smtClean="0">
                <a:solidFill>
                  <a:schemeClr val="tx1"/>
                </a:solidFill>
                <a:hlinkClick r:id="rId13" action="ppaction://hlinksldjump"/>
              </a:rPr>
              <a:t>نشاط كاشف </a:t>
            </a:r>
            <a:endParaRPr lang="ar-JO" sz="2800" b="1" dirty="0">
              <a:solidFill>
                <a:schemeClr val="tx1"/>
              </a:solidFill>
            </a:endParaRPr>
          </a:p>
        </p:txBody>
      </p:sp>
    </p:spTree>
    <p:custDataLst>
      <p:tags r:id="rId1"/>
    </p:custDataLst>
    <p:extLst>
      <p:ext uri="{BB962C8B-B14F-4D97-AF65-F5344CB8AC3E}">
        <p14:creationId xmlns:p14="http://schemas.microsoft.com/office/powerpoint/2010/main" val="2693168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997" y="21180"/>
            <a:ext cx="12193057" cy="6858594"/>
          </a:xfrm>
          <a:prstGeom prst="rect">
            <a:avLst/>
          </a:prstGeom>
        </p:spPr>
      </p:pic>
      <p:pic>
        <p:nvPicPr>
          <p:cNvPr id="3" name="Picture 2"/>
          <p:cNvPicPr>
            <a:picLocks noChangeAspect="1"/>
          </p:cNvPicPr>
          <p:nvPr/>
        </p:nvPicPr>
        <p:blipFill>
          <a:blip r:embed="rId3"/>
          <a:stretch>
            <a:fillRect/>
          </a:stretch>
        </p:blipFill>
        <p:spPr>
          <a:xfrm>
            <a:off x="535801" y="3581676"/>
            <a:ext cx="2450952" cy="2381625"/>
          </a:xfrm>
          <a:prstGeom prst="rect">
            <a:avLst/>
          </a:prstGeom>
        </p:spPr>
      </p:pic>
      <p:pic>
        <p:nvPicPr>
          <p:cNvPr id="4" name="Picture 3"/>
          <p:cNvPicPr>
            <a:picLocks noChangeAspect="1"/>
          </p:cNvPicPr>
          <p:nvPr/>
        </p:nvPicPr>
        <p:blipFill>
          <a:blip r:embed="rId4"/>
          <a:stretch>
            <a:fillRect/>
          </a:stretch>
        </p:blipFill>
        <p:spPr>
          <a:xfrm>
            <a:off x="10069830" y="867881"/>
            <a:ext cx="851629" cy="1037001"/>
          </a:xfrm>
          <a:prstGeom prst="rect">
            <a:avLst/>
          </a:prstGeom>
        </p:spPr>
      </p:pic>
      <p:pic>
        <p:nvPicPr>
          <p:cNvPr id="5" name="Picture 4"/>
          <p:cNvPicPr>
            <a:picLocks noChangeAspect="1"/>
          </p:cNvPicPr>
          <p:nvPr/>
        </p:nvPicPr>
        <p:blipFill>
          <a:blip r:embed="rId5"/>
          <a:stretch>
            <a:fillRect/>
          </a:stretch>
        </p:blipFill>
        <p:spPr>
          <a:xfrm>
            <a:off x="8325588" y="2158852"/>
            <a:ext cx="1127760" cy="1301262"/>
          </a:xfrm>
          <a:prstGeom prst="rect">
            <a:avLst/>
          </a:prstGeom>
        </p:spPr>
      </p:pic>
      <p:pic>
        <p:nvPicPr>
          <p:cNvPr id="7" name="Picture 6"/>
          <p:cNvPicPr>
            <a:picLocks noChangeAspect="1"/>
          </p:cNvPicPr>
          <p:nvPr/>
        </p:nvPicPr>
        <p:blipFill>
          <a:blip r:embed="rId6"/>
          <a:stretch>
            <a:fillRect/>
          </a:stretch>
        </p:blipFill>
        <p:spPr>
          <a:xfrm>
            <a:off x="5840083" y="2154495"/>
            <a:ext cx="1127858" cy="1304657"/>
          </a:xfrm>
          <a:prstGeom prst="rect">
            <a:avLst/>
          </a:prstGeom>
        </p:spPr>
      </p:pic>
      <p:pic>
        <p:nvPicPr>
          <p:cNvPr id="8" name="Picture 7"/>
          <p:cNvPicPr>
            <a:picLocks noChangeAspect="1"/>
          </p:cNvPicPr>
          <p:nvPr/>
        </p:nvPicPr>
        <p:blipFill>
          <a:blip r:embed="rId6"/>
          <a:stretch>
            <a:fillRect/>
          </a:stretch>
        </p:blipFill>
        <p:spPr>
          <a:xfrm>
            <a:off x="3385059" y="2154495"/>
            <a:ext cx="1127858" cy="1304657"/>
          </a:xfrm>
          <a:prstGeom prst="rect">
            <a:avLst/>
          </a:prstGeom>
        </p:spPr>
      </p:pic>
      <p:pic>
        <p:nvPicPr>
          <p:cNvPr id="9" name="Picture 8"/>
          <p:cNvPicPr>
            <a:picLocks noChangeAspect="1"/>
          </p:cNvPicPr>
          <p:nvPr/>
        </p:nvPicPr>
        <p:blipFill>
          <a:blip r:embed="rId6"/>
          <a:stretch>
            <a:fillRect/>
          </a:stretch>
        </p:blipFill>
        <p:spPr>
          <a:xfrm>
            <a:off x="4627811" y="2145820"/>
            <a:ext cx="1127858" cy="1304657"/>
          </a:xfrm>
          <a:prstGeom prst="rect">
            <a:avLst/>
          </a:prstGeom>
        </p:spPr>
      </p:pic>
      <p:pic>
        <p:nvPicPr>
          <p:cNvPr id="10" name="Picture 9"/>
          <p:cNvPicPr>
            <a:picLocks noChangeAspect="1"/>
          </p:cNvPicPr>
          <p:nvPr/>
        </p:nvPicPr>
        <p:blipFill>
          <a:blip r:embed="rId6"/>
          <a:stretch>
            <a:fillRect/>
          </a:stretch>
        </p:blipFill>
        <p:spPr>
          <a:xfrm>
            <a:off x="7052355" y="2145821"/>
            <a:ext cx="1127858" cy="1304657"/>
          </a:xfrm>
          <a:prstGeom prst="rect">
            <a:avLst/>
          </a:prstGeom>
        </p:spPr>
      </p:pic>
      <p:sp>
        <p:nvSpPr>
          <p:cNvPr id="12" name="Oval Callout 11"/>
          <p:cNvSpPr/>
          <p:nvPr/>
        </p:nvSpPr>
        <p:spPr>
          <a:xfrm>
            <a:off x="3371851" y="434241"/>
            <a:ext cx="4882822" cy="1561364"/>
          </a:xfrm>
          <a:prstGeom prst="wedgeEllipseCallout">
            <a:avLst>
              <a:gd name="adj1" fmla="val 87955"/>
              <a:gd name="adj2" fmla="val 82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t>هيا يا أبطال نجد عدد الزهور التي في السلال جميعها</a:t>
            </a:r>
            <a:endParaRPr lang="ar-SA" sz="3200" b="1" dirty="0"/>
          </a:p>
        </p:txBody>
      </p:sp>
      <p:sp>
        <p:nvSpPr>
          <p:cNvPr id="13" name="Oval Callout 12"/>
          <p:cNvSpPr/>
          <p:nvPr/>
        </p:nvSpPr>
        <p:spPr>
          <a:xfrm>
            <a:off x="1445707" y="2486783"/>
            <a:ext cx="1531620" cy="640080"/>
          </a:xfrm>
          <a:prstGeom prst="wedgeEllipseCallout">
            <a:avLst>
              <a:gd name="adj1" fmla="val -64132"/>
              <a:gd name="adj2" fmla="val 99537"/>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ولكن لا يوجد زهور</a:t>
            </a:r>
            <a:endParaRPr lang="ar-SA" dirty="0"/>
          </a:p>
        </p:txBody>
      </p:sp>
      <p:sp>
        <p:nvSpPr>
          <p:cNvPr id="14" name="TextBox 13"/>
          <p:cNvSpPr txBox="1"/>
          <p:nvPr/>
        </p:nvSpPr>
        <p:spPr>
          <a:xfrm>
            <a:off x="8977745" y="3581676"/>
            <a:ext cx="2497975" cy="369332"/>
          </a:xfrm>
          <a:prstGeom prst="rect">
            <a:avLst/>
          </a:prstGeom>
          <a:noFill/>
        </p:spPr>
        <p:txBody>
          <a:bodyPr wrap="square" rtlCol="1">
            <a:spAutoFit/>
          </a:bodyPr>
          <a:lstStyle/>
          <a:p>
            <a:r>
              <a:rPr lang="ar-SA" b="1" dirty="0" smtClean="0">
                <a:solidFill>
                  <a:srgbClr val="FFC000"/>
                </a:solidFill>
              </a:rPr>
              <a:t>نمثل ذلك بجملة ضرب أولاً</a:t>
            </a:r>
            <a:endParaRPr lang="ar-SA" b="1" dirty="0">
              <a:solidFill>
                <a:srgbClr val="FFC000"/>
              </a:solidFill>
            </a:endParaRPr>
          </a:p>
        </p:txBody>
      </p:sp>
      <p:pic>
        <p:nvPicPr>
          <p:cNvPr id="15" name="Picture 14"/>
          <p:cNvPicPr>
            <a:picLocks noChangeAspect="1"/>
          </p:cNvPicPr>
          <p:nvPr/>
        </p:nvPicPr>
        <p:blipFill>
          <a:blip r:embed="rId7"/>
          <a:stretch>
            <a:fillRect/>
          </a:stretch>
        </p:blipFill>
        <p:spPr>
          <a:xfrm>
            <a:off x="7800437" y="3975078"/>
            <a:ext cx="465666" cy="400324"/>
          </a:xfrm>
          <a:prstGeom prst="rect">
            <a:avLst/>
          </a:prstGeom>
        </p:spPr>
      </p:pic>
      <p:pic>
        <p:nvPicPr>
          <p:cNvPr id="16" name="Picture 15"/>
          <p:cNvPicPr>
            <a:picLocks noChangeAspect="1"/>
          </p:cNvPicPr>
          <p:nvPr/>
        </p:nvPicPr>
        <p:blipFill>
          <a:blip r:embed="rId8"/>
          <a:stretch>
            <a:fillRect/>
          </a:stretch>
        </p:blipFill>
        <p:spPr>
          <a:xfrm>
            <a:off x="8790439" y="3992069"/>
            <a:ext cx="400310" cy="366342"/>
          </a:xfrm>
          <a:prstGeom prst="rect">
            <a:avLst/>
          </a:prstGeom>
        </p:spPr>
      </p:pic>
      <p:pic>
        <p:nvPicPr>
          <p:cNvPr id="17" name="Picture 16"/>
          <p:cNvPicPr>
            <a:picLocks noChangeAspect="1"/>
          </p:cNvPicPr>
          <p:nvPr/>
        </p:nvPicPr>
        <p:blipFill>
          <a:blip r:embed="rId9"/>
          <a:stretch>
            <a:fillRect/>
          </a:stretch>
        </p:blipFill>
        <p:spPr>
          <a:xfrm>
            <a:off x="8363567" y="4081595"/>
            <a:ext cx="277277" cy="276816"/>
          </a:xfrm>
          <a:prstGeom prst="rect">
            <a:avLst/>
          </a:prstGeom>
        </p:spPr>
      </p:pic>
      <p:pic>
        <p:nvPicPr>
          <p:cNvPr id="18" name="Picture 17"/>
          <p:cNvPicPr>
            <a:picLocks noChangeAspect="1"/>
          </p:cNvPicPr>
          <p:nvPr/>
        </p:nvPicPr>
        <p:blipFill>
          <a:blip r:embed="rId10"/>
          <a:stretch>
            <a:fillRect/>
          </a:stretch>
        </p:blipFill>
        <p:spPr>
          <a:xfrm>
            <a:off x="7333953" y="4098071"/>
            <a:ext cx="316889" cy="276816"/>
          </a:xfrm>
          <a:prstGeom prst="rect">
            <a:avLst/>
          </a:prstGeom>
        </p:spPr>
      </p:pic>
      <p:pic>
        <p:nvPicPr>
          <p:cNvPr id="20" name="Picture 19"/>
          <p:cNvPicPr>
            <a:picLocks noChangeAspect="1"/>
          </p:cNvPicPr>
          <p:nvPr/>
        </p:nvPicPr>
        <p:blipFill>
          <a:blip r:embed="rId11"/>
          <a:stretch>
            <a:fillRect/>
          </a:stretch>
        </p:blipFill>
        <p:spPr>
          <a:xfrm>
            <a:off x="6733224" y="3992069"/>
            <a:ext cx="469433" cy="402371"/>
          </a:xfrm>
          <a:prstGeom prst="rect">
            <a:avLst/>
          </a:prstGeom>
        </p:spPr>
      </p:pic>
      <p:pic>
        <p:nvPicPr>
          <p:cNvPr id="21" name="Picture 20"/>
          <p:cNvPicPr>
            <a:picLocks noChangeAspect="1"/>
          </p:cNvPicPr>
          <p:nvPr/>
        </p:nvPicPr>
        <p:blipFill>
          <a:blip r:embed="rId12"/>
          <a:stretch>
            <a:fillRect/>
          </a:stretch>
        </p:blipFill>
        <p:spPr>
          <a:xfrm>
            <a:off x="6645812" y="4674064"/>
            <a:ext cx="4883768" cy="440438"/>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p:cNvPicPr>
            <a:picLocks noChangeAspect="1"/>
          </p:cNvPicPr>
          <p:nvPr/>
        </p:nvPicPr>
        <p:blipFill>
          <a:blip r:embed="rId11"/>
          <a:stretch>
            <a:fillRect/>
          </a:stretch>
        </p:blipFill>
        <p:spPr>
          <a:xfrm>
            <a:off x="7181409" y="4664428"/>
            <a:ext cx="469433" cy="402371"/>
          </a:xfrm>
          <a:prstGeom prst="rect">
            <a:avLst/>
          </a:prstGeom>
        </p:spPr>
      </p:pic>
      <p:sp>
        <p:nvSpPr>
          <p:cNvPr id="22" name="TextBox 21"/>
          <p:cNvSpPr txBox="1"/>
          <p:nvPr/>
        </p:nvSpPr>
        <p:spPr>
          <a:xfrm>
            <a:off x="7551940" y="5280712"/>
            <a:ext cx="3977640" cy="369332"/>
          </a:xfrm>
          <a:prstGeom prst="rect">
            <a:avLst/>
          </a:prstGeom>
          <a:noFill/>
        </p:spPr>
        <p:txBody>
          <a:bodyPr wrap="square" rtlCol="1">
            <a:spAutoFit/>
          </a:bodyPr>
          <a:lstStyle/>
          <a:p>
            <a:r>
              <a:rPr lang="ar-SA" b="1" dirty="0" smtClean="0">
                <a:solidFill>
                  <a:srgbClr val="FFC000"/>
                </a:solidFill>
              </a:rPr>
              <a:t>نمثل عملية القسمة المقابلة لجملة الضرب</a:t>
            </a:r>
            <a:endParaRPr lang="ar-SA" b="1" dirty="0">
              <a:solidFill>
                <a:srgbClr val="FFC000"/>
              </a:solidFill>
            </a:endParaRPr>
          </a:p>
        </p:txBody>
      </p:sp>
      <p:pic>
        <p:nvPicPr>
          <p:cNvPr id="23" name="Picture 22"/>
          <p:cNvPicPr>
            <a:picLocks noChangeAspect="1"/>
          </p:cNvPicPr>
          <p:nvPr/>
        </p:nvPicPr>
        <p:blipFill>
          <a:blip r:embed="rId13"/>
          <a:stretch>
            <a:fillRect/>
          </a:stretch>
        </p:blipFill>
        <p:spPr>
          <a:xfrm>
            <a:off x="7520387" y="5491908"/>
            <a:ext cx="469433" cy="402371"/>
          </a:xfrm>
          <a:prstGeom prst="rect">
            <a:avLst/>
          </a:prstGeom>
        </p:spPr>
      </p:pic>
      <p:pic>
        <p:nvPicPr>
          <p:cNvPr id="24" name="Picture 23"/>
          <p:cNvPicPr>
            <a:picLocks noChangeAspect="1"/>
          </p:cNvPicPr>
          <p:nvPr/>
        </p:nvPicPr>
        <p:blipFill>
          <a:blip r:embed="rId14"/>
          <a:stretch>
            <a:fillRect/>
          </a:stretch>
        </p:blipFill>
        <p:spPr>
          <a:xfrm>
            <a:off x="7067863" y="5618025"/>
            <a:ext cx="281466" cy="276253"/>
          </a:xfrm>
          <a:prstGeom prst="rect">
            <a:avLst/>
          </a:prstGeom>
        </p:spPr>
      </p:pic>
      <p:pic>
        <p:nvPicPr>
          <p:cNvPr id="26" name="Picture 25"/>
          <p:cNvPicPr>
            <a:picLocks noChangeAspect="1"/>
          </p:cNvPicPr>
          <p:nvPr/>
        </p:nvPicPr>
        <p:blipFill>
          <a:blip r:embed="rId15"/>
          <a:stretch>
            <a:fillRect/>
          </a:stretch>
        </p:blipFill>
        <p:spPr>
          <a:xfrm>
            <a:off x="6532727" y="5510197"/>
            <a:ext cx="402371" cy="365792"/>
          </a:xfrm>
          <a:prstGeom prst="rect">
            <a:avLst/>
          </a:prstGeom>
        </p:spPr>
      </p:pic>
      <p:pic>
        <p:nvPicPr>
          <p:cNvPr id="28" name="Picture 27"/>
          <p:cNvPicPr>
            <a:picLocks noChangeAspect="1"/>
          </p:cNvPicPr>
          <p:nvPr/>
        </p:nvPicPr>
        <p:blipFill>
          <a:blip r:embed="rId16"/>
          <a:stretch>
            <a:fillRect/>
          </a:stretch>
        </p:blipFill>
        <p:spPr>
          <a:xfrm>
            <a:off x="6028917" y="5612456"/>
            <a:ext cx="317019" cy="280440"/>
          </a:xfrm>
          <a:prstGeom prst="rect">
            <a:avLst/>
          </a:prstGeom>
        </p:spPr>
      </p:pic>
      <p:pic>
        <p:nvPicPr>
          <p:cNvPr id="30" name="Picture 29"/>
          <p:cNvPicPr>
            <a:picLocks noChangeAspect="1"/>
          </p:cNvPicPr>
          <p:nvPr/>
        </p:nvPicPr>
        <p:blipFill>
          <a:blip r:embed="rId13"/>
          <a:stretch>
            <a:fillRect/>
          </a:stretch>
        </p:blipFill>
        <p:spPr>
          <a:xfrm>
            <a:off x="5426719" y="5501955"/>
            <a:ext cx="469433" cy="402371"/>
          </a:xfrm>
          <a:prstGeom prst="rect">
            <a:avLst/>
          </a:prstGeom>
        </p:spPr>
      </p:pic>
      <p:pic>
        <p:nvPicPr>
          <p:cNvPr id="31" name="Picture 30"/>
          <p:cNvPicPr>
            <a:picLocks noChangeAspect="1"/>
          </p:cNvPicPr>
          <p:nvPr/>
        </p:nvPicPr>
        <p:blipFill>
          <a:blip r:embed="rId17"/>
          <a:stretch>
            <a:fillRect/>
          </a:stretch>
        </p:blipFill>
        <p:spPr>
          <a:xfrm>
            <a:off x="2739851" y="6038193"/>
            <a:ext cx="2418273" cy="383344"/>
          </a:xfrm>
          <a:prstGeom prst="rect">
            <a:avLst/>
          </a:prstGeom>
          <a:ln w="228600" cap="sq" cmpd="thickThin">
            <a:solidFill>
              <a:srgbClr val="000000"/>
            </a:solidFill>
            <a:prstDash val="solid"/>
            <a:miter lim="800000"/>
          </a:ln>
          <a:effectLst>
            <a:innerShdw blurRad="76200">
              <a:srgbClr val="000000"/>
            </a:innerShdw>
          </a:effectLst>
        </p:spPr>
      </p:pic>
      <p:sp>
        <p:nvSpPr>
          <p:cNvPr id="32" name="TextBox 31"/>
          <p:cNvSpPr txBox="1"/>
          <p:nvPr/>
        </p:nvSpPr>
        <p:spPr>
          <a:xfrm>
            <a:off x="3385059" y="5280712"/>
            <a:ext cx="1415541" cy="461665"/>
          </a:xfrm>
          <a:prstGeom prst="rect">
            <a:avLst/>
          </a:prstGeom>
          <a:noFill/>
        </p:spPr>
        <p:txBody>
          <a:bodyPr wrap="square" rtlCol="1">
            <a:spAutoFit/>
          </a:bodyPr>
          <a:lstStyle/>
          <a:p>
            <a:r>
              <a:rPr lang="ar-SA" sz="2400" b="1" dirty="0" smtClean="0">
                <a:solidFill>
                  <a:srgbClr val="FF0000"/>
                </a:solidFill>
              </a:rPr>
              <a:t>نستنتج أن </a:t>
            </a:r>
            <a:endParaRPr lang="ar-SA" sz="2400" b="1" dirty="0">
              <a:solidFill>
                <a:srgbClr val="FF0000"/>
              </a:solidFill>
            </a:endParaRPr>
          </a:p>
        </p:txBody>
      </p:sp>
    </p:spTree>
    <p:extLst>
      <p:ext uri="{BB962C8B-B14F-4D97-AF65-F5344CB8AC3E}">
        <p14:creationId xmlns:p14="http://schemas.microsoft.com/office/powerpoint/2010/main" val="21137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1)">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heel(1)">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1)">
                                      <p:cBhvr>
                                        <p:cTn id="53" dur="2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1000"/>
                                        <p:tgtEl>
                                          <p:spTgt spid="18"/>
                                        </p:tgtEl>
                                      </p:cBhvr>
                                    </p:animEffect>
                                    <p:anim calcmode="lin" valueType="num">
                                      <p:cBhvr>
                                        <p:cTn id="87" dur="1000" fill="hold"/>
                                        <p:tgtEl>
                                          <p:spTgt spid="18"/>
                                        </p:tgtEl>
                                        <p:attrNameLst>
                                          <p:attrName>ppt_x</p:attrName>
                                        </p:attrNameLst>
                                      </p:cBhvr>
                                      <p:tavLst>
                                        <p:tav tm="0">
                                          <p:val>
                                            <p:strVal val="#ppt_x"/>
                                          </p:val>
                                        </p:tav>
                                        <p:tav tm="100000">
                                          <p:val>
                                            <p:strVal val="#ppt_x"/>
                                          </p:val>
                                        </p:tav>
                                      </p:tavLst>
                                    </p:anim>
                                    <p:anim calcmode="lin" valueType="num">
                                      <p:cBhvr>
                                        <p:cTn id="8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000"/>
                                        <p:tgtEl>
                                          <p:spTgt spid="20"/>
                                        </p:tgtEl>
                                      </p:cBhvr>
                                    </p:animEffect>
                                    <p:anim calcmode="lin" valueType="num">
                                      <p:cBhvr>
                                        <p:cTn id="94" dur="1000" fill="hold"/>
                                        <p:tgtEl>
                                          <p:spTgt spid="20"/>
                                        </p:tgtEl>
                                        <p:attrNameLst>
                                          <p:attrName>ppt_x</p:attrName>
                                        </p:attrNameLst>
                                      </p:cBhvr>
                                      <p:tavLst>
                                        <p:tav tm="0">
                                          <p:val>
                                            <p:strVal val="#ppt_x"/>
                                          </p:val>
                                        </p:tav>
                                        <p:tav tm="100000">
                                          <p:val>
                                            <p:strVal val="#ppt_x"/>
                                          </p:val>
                                        </p:tav>
                                      </p:tavLst>
                                    </p:anim>
                                    <p:anim calcmode="lin" valueType="num">
                                      <p:cBhvr>
                                        <p:cTn id="9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ppt_x</p:attrName>
                                        </p:attrNameLst>
                                      </p:cBhvr>
                                      <p:tavLst>
                                        <p:tav tm="0">
                                          <p:val>
                                            <p:strVal val="#ppt_x"/>
                                          </p:val>
                                        </p:tav>
                                        <p:tav tm="100000">
                                          <p:val>
                                            <p:strVal val="#ppt_x"/>
                                          </p:val>
                                        </p:tav>
                                      </p:tavLst>
                                    </p:anim>
                                    <p:anim calcmode="lin" valueType="num">
                                      <p:cBhvr>
                                        <p:cTn id="10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nodeType="click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strVal val="#ppt_x"/>
                                          </p:val>
                                        </p:tav>
                                        <p:tav tm="100000">
                                          <p:val>
                                            <p:strVal val="#ppt_x"/>
                                          </p:val>
                                        </p:tav>
                                      </p:tavLst>
                                    </p:anim>
                                    <p:anim calcmode="lin" valueType="num">
                                      <p:cBhvr>
                                        <p:cTn id="10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fade">
                                      <p:cBhvr>
                                        <p:cTn id="114" dur="1000"/>
                                        <p:tgtEl>
                                          <p:spTgt spid="22"/>
                                        </p:tgtEl>
                                      </p:cBhvr>
                                    </p:animEffect>
                                    <p:anim calcmode="lin" valueType="num">
                                      <p:cBhvr>
                                        <p:cTn id="115" dur="1000" fill="hold"/>
                                        <p:tgtEl>
                                          <p:spTgt spid="22"/>
                                        </p:tgtEl>
                                        <p:attrNameLst>
                                          <p:attrName>ppt_x</p:attrName>
                                        </p:attrNameLst>
                                      </p:cBhvr>
                                      <p:tavLst>
                                        <p:tav tm="0">
                                          <p:val>
                                            <p:strVal val="#ppt_x"/>
                                          </p:val>
                                        </p:tav>
                                        <p:tav tm="100000">
                                          <p:val>
                                            <p:strVal val="#ppt_x"/>
                                          </p:val>
                                        </p:tav>
                                      </p:tavLst>
                                    </p:anim>
                                    <p:anim calcmode="lin" valueType="num">
                                      <p:cBhvr>
                                        <p:cTn id="1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animEffect transition="in" filter="fade">
                                      <p:cBhvr>
                                        <p:cTn id="121" dur="1000"/>
                                        <p:tgtEl>
                                          <p:spTgt spid="23"/>
                                        </p:tgtEl>
                                      </p:cBhvr>
                                    </p:animEffect>
                                    <p:anim calcmode="lin" valueType="num">
                                      <p:cBhvr>
                                        <p:cTn id="122" dur="1000" fill="hold"/>
                                        <p:tgtEl>
                                          <p:spTgt spid="23"/>
                                        </p:tgtEl>
                                        <p:attrNameLst>
                                          <p:attrName>ppt_x</p:attrName>
                                        </p:attrNameLst>
                                      </p:cBhvr>
                                      <p:tavLst>
                                        <p:tav tm="0">
                                          <p:val>
                                            <p:strVal val="#ppt_x"/>
                                          </p:val>
                                        </p:tav>
                                        <p:tav tm="100000">
                                          <p:val>
                                            <p:strVal val="#ppt_x"/>
                                          </p:val>
                                        </p:tav>
                                      </p:tavLst>
                                    </p:anim>
                                    <p:anim calcmode="lin" valueType="num">
                                      <p:cBhvr>
                                        <p:cTn id="1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fade">
                                      <p:cBhvr>
                                        <p:cTn id="128" dur="1000"/>
                                        <p:tgtEl>
                                          <p:spTgt spid="24"/>
                                        </p:tgtEl>
                                      </p:cBhvr>
                                    </p:animEffect>
                                    <p:anim calcmode="lin" valueType="num">
                                      <p:cBhvr>
                                        <p:cTn id="129" dur="1000" fill="hold"/>
                                        <p:tgtEl>
                                          <p:spTgt spid="24"/>
                                        </p:tgtEl>
                                        <p:attrNameLst>
                                          <p:attrName>ppt_x</p:attrName>
                                        </p:attrNameLst>
                                      </p:cBhvr>
                                      <p:tavLst>
                                        <p:tav tm="0">
                                          <p:val>
                                            <p:strVal val="#ppt_x"/>
                                          </p:val>
                                        </p:tav>
                                        <p:tav tm="100000">
                                          <p:val>
                                            <p:strVal val="#ppt_x"/>
                                          </p:val>
                                        </p:tav>
                                      </p:tavLst>
                                    </p:anim>
                                    <p:anim calcmode="lin" valueType="num">
                                      <p:cBhvr>
                                        <p:cTn id="1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1000"/>
                                        <p:tgtEl>
                                          <p:spTgt spid="26"/>
                                        </p:tgtEl>
                                      </p:cBhvr>
                                    </p:animEffect>
                                    <p:anim calcmode="lin" valueType="num">
                                      <p:cBhvr>
                                        <p:cTn id="136" dur="1000" fill="hold"/>
                                        <p:tgtEl>
                                          <p:spTgt spid="26"/>
                                        </p:tgtEl>
                                        <p:attrNameLst>
                                          <p:attrName>ppt_x</p:attrName>
                                        </p:attrNameLst>
                                      </p:cBhvr>
                                      <p:tavLst>
                                        <p:tav tm="0">
                                          <p:val>
                                            <p:strVal val="#ppt_x"/>
                                          </p:val>
                                        </p:tav>
                                        <p:tav tm="100000">
                                          <p:val>
                                            <p:strVal val="#ppt_x"/>
                                          </p:val>
                                        </p:tav>
                                      </p:tavLst>
                                    </p:anim>
                                    <p:anim calcmode="lin" valueType="num">
                                      <p:cBhvr>
                                        <p:cTn id="1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28"/>
                                        </p:tgtEl>
                                        <p:attrNameLst>
                                          <p:attrName>style.visibility</p:attrName>
                                        </p:attrNameLst>
                                      </p:cBhvr>
                                      <p:to>
                                        <p:strVal val="visible"/>
                                      </p:to>
                                    </p:set>
                                    <p:animEffect transition="in" filter="fade">
                                      <p:cBhvr>
                                        <p:cTn id="142" dur="1000"/>
                                        <p:tgtEl>
                                          <p:spTgt spid="28"/>
                                        </p:tgtEl>
                                      </p:cBhvr>
                                    </p:animEffect>
                                    <p:anim calcmode="lin" valueType="num">
                                      <p:cBhvr>
                                        <p:cTn id="143" dur="1000" fill="hold"/>
                                        <p:tgtEl>
                                          <p:spTgt spid="28"/>
                                        </p:tgtEl>
                                        <p:attrNameLst>
                                          <p:attrName>ppt_x</p:attrName>
                                        </p:attrNameLst>
                                      </p:cBhvr>
                                      <p:tavLst>
                                        <p:tav tm="0">
                                          <p:val>
                                            <p:strVal val="#ppt_x"/>
                                          </p:val>
                                        </p:tav>
                                        <p:tav tm="100000">
                                          <p:val>
                                            <p:strVal val="#ppt_x"/>
                                          </p:val>
                                        </p:tav>
                                      </p:tavLst>
                                    </p:anim>
                                    <p:anim calcmode="lin" valueType="num">
                                      <p:cBhvr>
                                        <p:cTn id="1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nodeType="clickEffect">
                                  <p:stCondLst>
                                    <p:cond delay="0"/>
                                  </p:stCondLst>
                                  <p:childTnLst>
                                    <p:set>
                                      <p:cBhvr>
                                        <p:cTn id="148" dur="1" fill="hold">
                                          <p:stCondLst>
                                            <p:cond delay="0"/>
                                          </p:stCondLst>
                                        </p:cTn>
                                        <p:tgtEl>
                                          <p:spTgt spid="30"/>
                                        </p:tgtEl>
                                        <p:attrNameLst>
                                          <p:attrName>style.visibility</p:attrName>
                                        </p:attrNameLst>
                                      </p:cBhvr>
                                      <p:to>
                                        <p:strVal val="visible"/>
                                      </p:to>
                                    </p:set>
                                    <p:animEffect transition="in" filter="fade">
                                      <p:cBhvr>
                                        <p:cTn id="149" dur="1000"/>
                                        <p:tgtEl>
                                          <p:spTgt spid="30"/>
                                        </p:tgtEl>
                                      </p:cBhvr>
                                    </p:animEffect>
                                    <p:anim calcmode="lin" valueType="num">
                                      <p:cBhvr>
                                        <p:cTn id="150" dur="1000" fill="hold"/>
                                        <p:tgtEl>
                                          <p:spTgt spid="30"/>
                                        </p:tgtEl>
                                        <p:attrNameLst>
                                          <p:attrName>ppt_x</p:attrName>
                                        </p:attrNameLst>
                                      </p:cBhvr>
                                      <p:tavLst>
                                        <p:tav tm="0">
                                          <p:val>
                                            <p:strVal val="#ppt_x"/>
                                          </p:val>
                                        </p:tav>
                                        <p:tav tm="100000">
                                          <p:val>
                                            <p:strVal val="#ppt_x"/>
                                          </p:val>
                                        </p:tav>
                                      </p:tavLst>
                                    </p:anim>
                                    <p:anim calcmode="lin" valueType="num">
                                      <p:cBhvr>
                                        <p:cTn id="1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32">
                                            <p:txEl>
                                              <p:pRg st="0" end="0"/>
                                            </p:txEl>
                                          </p:spTgt>
                                        </p:tgtEl>
                                        <p:attrNameLst>
                                          <p:attrName>style.visibility</p:attrName>
                                        </p:attrNameLst>
                                      </p:cBhvr>
                                      <p:to>
                                        <p:strVal val="visible"/>
                                      </p:to>
                                    </p:set>
                                    <p:animEffect transition="in" filter="fade">
                                      <p:cBhvr>
                                        <p:cTn id="156" dur="1000"/>
                                        <p:tgtEl>
                                          <p:spTgt spid="32">
                                            <p:txEl>
                                              <p:pRg st="0" end="0"/>
                                            </p:txEl>
                                          </p:spTgt>
                                        </p:tgtEl>
                                      </p:cBhvr>
                                    </p:animEffect>
                                    <p:anim calcmode="lin" valueType="num">
                                      <p:cBhvr>
                                        <p:cTn id="157"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58"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nodeType="click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fade">
                                      <p:cBhvr>
                                        <p:cTn id="163" dur="1000"/>
                                        <p:tgtEl>
                                          <p:spTgt spid="31"/>
                                        </p:tgtEl>
                                      </p:cBhvr>
                                    </p:animEffect>
                                    <p:anim calcmode="lin" valueType="num">
                                      <p:cBhvr>
                                        <p:cTn id="164" dur="1000" fill="hold"/>
                                        <p:tgtEl>
                                          <p:spTgt spid="31"/>
                                        </p:tgtEl>
                                        <p:attrNameLst>
                                          <p:attrName>ppt_x</p:attrName>
                                        </p:attrNameLst>
                                      </p:cBhvr>
                                      <p:tavLst>
                                        <p:tav tm="0">
                                          <p:val>
                                            <p:strVal val="#ppt_x"/>
                                          </p:val>
                                        </p:tav>
                                        <p:tav tm="100000">
                                          <p:val>
                                            <p:strVal val="#ppt_x"/>
                                          </p:val>
                                        </p:tav>
                                      </p:tavLst>
                                    </p:anim>
                                    <p:anim calcmode="lin" valueType="num">
                                      <p:cBhvr>
                                        <p:cTn id="16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569" y="-177097"/>
            <a:ext cx="12577138" cy="7212193"/>
          </a:xfrm>
          <a:prstGeom prst="rect">
            <a:avLst/>
          </a:prstGeom>
        </p:spPr>
      </p:pic>
      <p:pic>
        <p:nvPicPr>
          <p:cNvPr id="3" name="Picture 2"/>
          <p:cNvPicPr>
            <a:picLocks noChangeAspect="1"/>
          </p:cNvPicPr>
          <p:nvPr/>
        </p:nvPicPr>
        <p:blipFill>
          <a:blip r:embed="rId3"/>
          <a:stretch>
            <a:fillRect/>
          </a:stretch>
        </p:blipFill>
        <p:spPr>
          <a:xfrm>
            <a:off x="202389" y="1236658"/>
            <a:ext cx="6986622" cy="1572904"/>
          </a:xfrm>
          <a:prstGeom prst="rect">
            <a:avLst/>
          </a:prstGeom>
        </p:spPr>
      </p:pic>
      <p:pic>
        <p:nvPicPr>
          <p:cNvPr id="4" name="Picture 3"/>
          <p:cNvPicPr>
            <a:picLocks noChangeAspect="1"/>
          </p:cNvPicPr>
          <p:nvPr/>
        </p:nvPicPr>
        <p:blipFill>
          <a:blip r:embed="rId4"/>
          <a:stretch>
            <a:fillRect/>
          </a:stretch>
        </p:blipFill>
        <p:spPr>
          <a:xfrm>
            <a:off x="202389" y="5182301"/>
            <a:ext cx="3273836" cy="1408298"/>
          </a:xfrm>
          <a:prstGeom prst="rect">
            <a:avLst/>
          </a:prstGeom>
        </p:spPr>
      </p:pic>
    </p:spTree>
    <p:extLst>
      <p:ext uri="{BB962C8B-B14F-4D97-AF65-F5344CB8AC3E}">
        <p14:creationId xmlns:p14="http://schemas.microsoft.com/office/powerpoint/2010/main" val="47233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stretch>
            <a:fillRect/>
          </a:stretch>
        </p:blipFill>
        <p:spPr>
          <a:xfrm>
            <a:off x="6812280" y="521933"/>
            <a:ext cx="4536357" cy="853514"/>
          </a:xfrm>
          <a:prstGeom prst="rect">
            <a:avLst/>
          </a:prstGeom>
        </p:spPr>
      </p:pic>
      <p:pic>
        <p:nvPicPr>
          <p:cNvPr id="4" name="Picture 3">
            <a:hlinkClick r:id="rId4"/>
          </p:cNvPr>
          <p:cNvPicPr>
            <a:picLocks noChangeAspect="1"/>
          </p:cNvPicPr>
          <p:nvPr/>
        </p:nvPicPr>
        <p:blipFill>
          <a:blip r:embed="rId5"/>
          <a:stretch>
            <a:fillRect/>
          </a:stretch>
        </p:blipFill>
        <p:spPr>
          <a:xfrm>
            <a:off x="3387612" y="1562956"/>
            <a:ext cx="6849336" cy="3249184"/>
          </a:xfrm>
          <a:prstGeom prst="rect">
            <a:avLst/>
          </a:prstGeom>
        </p:spPr>
      </p:pic>
      <p:pic>
        <p:nvPicPr>
          <p:cNvPr id="5" name="Picture 4"/>
          <p:cNvPicPr>
            <a:picLocks noChangeAspect="1"/>
          </p:cNvPicPr>
          <p:nvPr/>
        </p:nvPicPr>
        <p:blipFill>
          <a:blip r:embed="rId6"/>
          <a:stretch>
            <a:fillRect/>
          </a:stretch>
        </p:blipFill>
        <p:spPr>
          <a:xfrm>
            <a:off x="8332449" y="741408"/>
            <a:ext cx="487722" cy="414564"/>
          </a:xfrm>
          <a:prstGeom prst="rect">
            <a:avLst/>
          </a:prstGeom>
        </p:spPr>
      </p:pic>
      <p:pic>
        <p:nvPicPr>
          <p:cNvPr id="6" name="Picture 5"/>
          <p:cNvPicPr>
            <a:picLocks noChangeAspect="1"/>
          </p:cNvPicPr>
          <p:nvPr/>
        </p:nvPicPr>
        <p:blipFill>
          <a:blip r:embed="rId7"/>
          <a:stretch>
            <a:fillRect/>
          </a:stretch>
        </p:blipFill>
        <p:spPr>
          <a:xfrm>
            <a:off x="6461718" y="649960"/>
            <a:ext cx="487722" cy="506012"/>
          </a:xfrm>
          <a:prstGeom prst="rect">
            <a:avLst/>
          </a:prstGeom>
        </p:spPr>
      </p:pic>
      <p:pic>
        <p:nvPicPr>
          <p:cNvPr id="7" name="Picture 6"/>
          <p:cNvPicPr>
            <a:picLocks noChangeAspect="1"/>
          </p:cNvPicPr>
          <p:nvPr/>
        </p:nvPicPr>
        <p:blipFill>
          <a:blip r:embed="rId8"/>
          <a:stretch>
            <a:fillRect/>
          </a:stretch>
        </p:blipFill>
        <p:spPr>
          <a:xfrm>
            <a:off x="7507207" y="4051131"/>
            <a:ext cx="598965" cy="1009545"/>
          </a:xfrm>
          <a:prstGeom prst="rect">
            <a:avLst/>
          </a:prstGeom>
        </p:spPr>
      </p:pic>
      <p:pic>
        <p:nvPicPr>
          <p:cNvPr id="8" name="Picture 7"/>
          <p:cNvPicPr>
            <a:picLocks noChangeAspect="1"/>
          </p:cNvPicPr>
          <p:nvPr/>
        </p:nvPicPr>
        <p:blipFill>
          <a:blip r:embed="rId8"/>
          <a:stretch>
            <a:fillRect/>
          </a:stretch>
        </p:blipFill>
        <p:spPr>
          <a:xfrm>
            <a:off x="8518160" y="3187483"/>
            <a:ext cx="604021" cy="1018067"/>
          </a:xfrm>
          <a:prstGeom prst="rect">
            <a:avLst/>
          </a:prstGeom>
        </p:spPr>
      </p:pic>
      <p:pic>
        <p:nvPicPr>
          <p:cNvPr id="9" name="Picture 8"/>
          <p:cNvPicPr>
            <a:picLocks noChangeAspect="1"/>
          </p:cNvPicPr>
          <p:nvPr/>
        </p:nvPicPr>
        <p:blipFill>
          <a:blip r:embed="rId8"/>
          <a:stretch>
            <a:fillRect/>
          </a:stretch>
        </p:blipFill>
        <p:spPr>
          <a:xfrm>
            <a:off x="7612379" y="2446771"/>
            <a:ext cx="583725" cy="983858"/>
          </a:xfrm>
          <a:prstGeom prst="rect">
            <a:avLst/>
          </a:prstGeom>
        </p:spPr>
      </p:pic>
      <p:pic>
        <p:nvPicPr>
          <p:cNvPr id="10" name="Picture 9"/>
          <p:cNvPicPr>
            <a:picLocks noChangeAspect="1"/>
          </p:cNvPicPr>
          <p:nvPr/>
        </p:nvPicPr>
        <p:blipFill>
          <a:blip r:embed="rId9"/>
          <a:stretch>
            <a:fillRect/>
          </a:stretch>
        </p:blipFill>
        <p:spPr>
          <a:xfrm>
            <a:off x="3753722" y="5048810"/>
            <a:ext cx="5326736" cy="869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90" y="4752763"/>
            <a:ext cx="781050" cy="1462088"/>
          </a:xfrm>
          <a:prstGeom prst="rect">
            <a:avLst/>
          </a:prstGeom>
        </p:spPr>
      </p:pic>
      <p:sp>
        <p:nvSpPr>
          <p:cNvPr id="13" name="Explosion 2 12"/>
          <p:cNvSpPr/>
          <p:nvPr/>
        </p:nvSpPr>
        <p:spPr>
          <a:xfrm>
            <a:off x="937290" y="3303270"/>
            <a:ext cx="2038334" cy="1360170"/>
          </a:xfrm>
          <a:prstGeom prst="irregularSeal2">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SA" dirty="0" smtClean="0"/>
              <a:t>تذكر دائماً أن </a:t>
            </a:r>
            <a:endParaRPr lang="ar-SA" dirty="0"/>
          </a:p>
        </p:txBody>
      </p:sp>
    </p:spTree>
    <p:extLst>
      <p:ext uri="{BB962C8B-B14F-4D97-AF65-F5344CB8AC3E}">
        <p14:creationId xmlns:p14="http://schemas.microsoft.com/office/powerpoint/2010/main" val="386860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randombar(horizont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circle(in)">
                                      <p:cBhvr>
                                        <p:cTn id="6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6" name="Rectangle 5"/>
          <p:cNvSpPr/>
          <p:nvPr/>
        </p:nvSpPr>
        <p:spPr>
          <a:xfrm>
            <a:off x="6606540" y="621978"/>
            <a:ext cx="4003762" cy="584775"/>
          </a:xfrm>
          <a:prstGeom prst="rect">
            <a:avLst/>
          </a:prstGeom>
        </p:spPr>
        <p:txBody>
          <a:bodyPr wrap="square">
            <a:spAutoFit/>
          </a:bodyPr>
          <a:lstStyle/>
          <a:p>
            <a:r>
              <a:rPr lang="ar-SA" sz="3200" b="1" dirty="0">
                <a:solidFill>
                  <a:srgbClr val="FFC000"/>
                </a:solidFill>
              </a:rPr>
              <a:t>تَدْريبُ </a:t>
            </a:r>
            <a:r>
              <a:rPr lang="ar-SA" sz="3200" b="1" dirty="0" smtClean="0">
                <a:solidFill>
                  <a:srgbClr val="FFC000"/>
                </a:solidFill>
              </a:rPr>
              <a:t>الْكِتاب        صفحة</a:t>
            </a:r>
            <a:endParaRPr lang="en-US" sz="3200" b="1" dirty="0">
              <a:solidFill>
                <a:srgbClr val="FFC000"/>
              </a:solidFill>
            </a:endParaRPr>
          </a:p>
        </p:txBody>
      </p:sp>
      <p:pic>
        <p:nvPicPr>
          <p:cNvPr id="7" name="Picture 6"/>
          <p:cNvPicPr>
            <a:picLocks noChangeAspect="1"/>
          </p:cNvPicPr>
          <p:nvPr/>
        </p:nvPicPr>
        <p:blipFill>
          <a:blip r:embed="rId3"/>
          <a:stretch>
            <a:fillRect/>
          </a:stretch>
        </p:blipFill>
        <p:spPr>
          <a:xfrm>
            <a:off x="8118231" y="621978"/>
            <a:ext cx="490190" cy="415969"/>
          </a:xfrm>
          <a:prstGeom prst="rect">
            <a:avLst/>
          </a:prstGeom>
        </p:spPr>
      </p:pic>
      <p:pic>
        <p:nvPicPr>
          <p:cNvPr id="8" name="Picture 7"/>
          <p:cNvPicPr>
            <a:picLocks noChangeAspect="1"/>
          </p:cNvPicPr>
          <p:nvPr/>
        </p:nvPicPr>
        <p:blipFill>
          <a:blip r:embed="rId4"/>
          <a:stretch>
            <a:fillRect/>
          </a:stretch>
        </p:blipFill>
        <p:spPr>
          <a:xfrm>
            <a:off x="6120826" y="621978"/>
            <a:ext cx="485714" cy="504047"/>
          </a:xfrm>
          <a:prstGeom prst="rect">
            <a:avLst/>
          </a:prstGeom>
        </p:spPr>
      </p:pic>
      <p:pic>
        <p:nvPicPr>
          <p:cNvPr id="9" name="Picture 8"/>
          <p:cNvPicPr>
            <a:picLocks noChangeAspect="1"/>
          </p:cNvPicPr>
          <p:nvPr/>
        </p:nvPicPr>
        <p:blipFill rotWithShape="1">
          <a:blip r:embed="rId5"/>
          <a:srcRect b="23420"/>
          <a:stretch/>
        </p:blipFill>
        <p:spPr>
          <a:xfrm>
            <a:off x="2230171" y="1405890"/>
            <a:ext cx="8098831" cy="2354580"/>
          </a:xfrm>
          <a:prstGeom prst="rect">
            <a:avLst/>
          </a:prstGeom>
        </p:spPr>
      </p:pic>
      <p:pic>
        <p:nvPicPr>
          <p:cNvPr id="10" name="Picture 9"/>
          <p:cNvPicPr>
            <a:picLocks noChangeAspect="1"/>
          </p:cNvPicPr>
          <p:nvPr/>
        </p:nvPicPr>
        <p:blipFill>
          <a:blip r:embed="rId6"/>
          <a:stretch>
            <a:fillRect/>
          </a:stretch>
        </p:blipFill>
        <p:spPr>
          <a:xfrm>
            <a:off x="8373704" y="4182647"/>
            <a:ext cx="626623" cy="53710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Picture 10"/>
          <p:cNvPicPr>
            <a:picLocks noChangeAspect="1"/>
          </p:cNvPicPr>
          <p:nvPr/>
        </p:nvPicPr>
        <p:blipFill>
          <a:blip r:embed="rId7"/>
          <a:stretch>
            <a:fillRect/>
          </a:stretch>
        </p:blipFill>
        <p:spPr>
          <a:xfrm>
            <a:off x="550904" y="226251"/>
            <a:ext cx="506012" cy="579170"/>
          </a:xfrm>
          <a:prstGeom prst="rect">
            <a:avLst/>
          </a:prstGeom>
        </p:spPr>
      </p:pic>
      <p:pic>
        <p:nvPicPr>
          <p:cNvPr id="12" name="Picture 11"/>
          <p:cNvPicPr>
            <a:picLocks noChangeAspect="1"/>
          </p:cNvPicPr>
          <p:nvPr/>
        </p:nvPicPr>
        <p:blipFill>
          <a:blip r:embed="rId8"/>
          <a:stretch>
            <a:fillRect/>
          </a:stretch>
        </p:blipFill>
        <p:spPr>
          <a:xfrm>
            <a:off x="2768151" y="2879273"/>
            <a:ext cx="1732006" cy="841068"/>
          </a:xfrm>
          <a:prstGeom prst="rect">
            <a:avLst/>
          </a:prstGeom>
        </p:spPr>
      </p:pic>
      <p:pic>
        <p:nvPicPr>
          <p:cNvPr id="13" name="Picture 12"/>
          <p:cNvPicPr>
            <a:picLocks noChangeAspect="1"/>
          </p:cNvPicPr>
          <p:nvPr/>
        </p:nvPicPr>
        <p:blipFill>
          <a:blip r:embed="rId9"/>
          <a:stretch>
            <a:fillRect/>
          </a:stretch>
        </p:blipFill>
        <p:spPr>
          <a:xfrm>
            <a:off x="7735811" y="4279003"/>
            <a:ext cx="382420" cy="3661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4" name="Picture 13"/>
          <p:cNvPicPr>
            <a:picLocks noChangeAspect="1"/>
          </p:cNvPicPr>
          <p:nvPr/>
        </p:nvPicPr>
        <p:blipFill>
          <a:blip r:embed="rId10"/>
          <a:stretch>
            <a:fillRect/>
          </a:stretch>
        </p:blipFill>
        <p:spPr>
          <a:xfrm>
            <a:off x="7082046" y="4258768"/>
            <a:ext cx="461753" cy="4609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Picture 14"/>
          <p:cNvPicPr>
            <a:picLocks noChangeAspect="1"/>
          </p:cNvPicPr>
          <p:nvPr/>
        </p:nvPicPr>
        <p:blipFill>
          <a:blip r:embed="rId11"/>
          <a:stretch>
            <a:fillRect/>
          </a:stretch>
        </p:blipFill>
        <p:spPr>
          <a:xfrm>
            <a:off x="6516881" y="4367408"/>
            <a:ext cx="317019" cy="2804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16"/>
          <p:cNvPicPr>
            <a:picLocks noChangeAspect="1"/>
          </p:cNvPicPr>
          <p:nvPr/>
        </p:nvPicPr>
        <p:blipFill>
          <a:blip r:embed="rId12"/>
          <a:stretch>
            <a:fillRect/>
          </a:stretch>
        </p:blipFill>
        <p:spPr>
          <a:xfrm>
            <a:off x="5581285" y="4182647"/>
            <a:ext cx="755970" cy="1274174"/>
          </a:xfrm>
          <a:prstGeom prst="rect">
            <a:avLst/>
          </a:prstGeom>
        </p:spPr>
      </p:pic>
      <p:pic>
        <p:nvPicPr>
          <p:cNvPr id="18" name="Picture 17"/>
          <p:cNvPicPr>
            <a:picLocks noChangeAspect="1"/>
          </p:cNvPicPr>
          <p:nvPr/>
        </p:nvPicPr>
        <p:blipFill>
          <a:blip r:embed="rId12"/>
          <a:stretch>
            <a:fillRect/>
          </a:stretch>
        </p:blipFill>
        <p:spPr>
          <a:xfrm>
            <a:off x="6363683" y="2486296"/>
            <a:ext cx="755970" cy="1274174"/>
          </a:xfrm>
          <a:prstGeom prst="rect">
            <a:avLst/>
          </a:prstGeom>
        </p:spPr>
      </p:pic>
    </p:spTree>
    <p:extLst>
      <p:ext uri="{BB962C8B-B14F-4D97-AF65-F5344CB8AC3E}">
        <p14:creationId xmlns:p14="http://schemas.microsoft.com/office/powerpoint/2010/main" val="47783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58333E-6 -1.48148E-6 L 0.61289 0.17801 " pathEditMode="relative" rAng="0" ptsTypes="AA">
                                      <p:cBhvr>
                                        <p:cTn id="34" dur="2000" fill="hold"/>
                                        <p:tgtEl>
                                          <p:spTgt spid="11"/>
                                        </p:tgtEl>
                                        <p:attrNameLst>
                                          <p:attrName>ppt_x</p:attrName>
                                          <p:attrName>ppt_y</p:attrName>
                                        </p:attrNameLst>
                                      </p:cBhvr>
                                      <p:rCtr x="30638" y="8889"/>
                                    </p:animMotion>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1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1000"/>
                                        <p:tgtEl>
                                          <p:spTgt spid="17"/>
                                        </p:tgtEl>
                                      </p:cBhvr>
                                    </p:animEffect>
                                    <p:anim calcmode="lin" valueType="num">
                                      <p:cBhvr>
                                        <p:cTn id="72" dur="1000" fill="hold"/>
                                        <p:tgtEl>
                                          <p:spTgt spid="17"/>
                                        </p:tgtEl>
                                        <p:attrNameLst>
                                          <p:attrName>ppt_x</p:attrName>
                                        </p:attrNameLst>
                                      </p:cBhvr>
                                      <p:tavLst>
                                        <p:tav tm="0">
                                          <p:val>
                                            <p:strVal val="#ppt_x"/>
                                          </p:val>
                                        </p:tav>
                                        <p:tav tm="100000">
                                          <p:val>
                                            <p:strVal val="#ppt_x"/>
                                          </p:val>
                                        </p:tav>
                                      </p:tavLst>
                                    </p:anim>
                                    <p:anim calcmode="lin" valueType="num">
                                      <p:cBhvr>
                                        <p:cTn id="7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down)">
                                      <p:cBhvr>
                                        <p:cTn id="78" dur="580">
                                          <p:stCondLst>
                                            <p:cond delay="0"/>
                                          </p:stCondLst>
                                        </p:cTn>
                                        <p:tgtEl>
                                          <p:spTgt spid="18"/>
                                        </p:tgtEl>
                                      </p:cBhvr>
                                    </p:animEffect>
                                    <p:anim calcmode="lin" valueType="num">
                                      <p:cBhvr>
                                        <p:cTn id="7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4" dur="26">
                                          <p:stCondLst>
                                            <p:cond delay="650"/>
                                          </p:stCondLst>
                                        </p:cTn>
                                        <p:tgtEl>
                                          <p:spTgt spid="18"/>
                                        </p:tgtEl>
                                      </p:cBhvr>
                                      <p:to x="100000" y="60000"/>
                                    </p:animScale>
                                    <p:animScale>
                                      <p:cBhvr>
                                        <p:cTn id="85" dur="166" decel="50000">
                                          <p:stCondLst>
                                            <p:cond delay="676"/>
                                          </p:stCondLst>
                                        </p:cTn>
                                        <p:tgtEl>
                                          <p:spTgt spid="18"/>
                                        </p:tgtEl>
                                      </p:cBhvr>
                                      <p:to x="100000" y="100000"/>
                                    </p:animScale>
                                    <p:animScale>
                                      <p:cBhvr>
                                        <p:cTn id="86" dur="26">
                                          <p:stCondLst>
                                            <p:cond delay="1312"/>
                                          </p:stCondLst>
                                        </p:cTn>
                                        <p:tgtEl>
                                          <p:spTgt spid="18"/>
                                        </p:tgtEl>
                                      </p:cBhvr>
                                      <p:to x="100000" y="80000"/>
                                    </p:animScale>
                                    <p:animScale>
                                      <p:cBhvr>
                                        <p:cTn id="87" dur="166" decel="50000">
                                          <p:stCondLst>
                                            <p:cond delay="1338"/>
                                          </p:stCondLst>
                                        </p:cTn>
                                        <p:tgtEl>
                                          <p:spTgt spid="18"/>
                                        </p:tgtEl>
                                      </p:cBhvr>
                                      <p:to x="100000" y="100000"/>
                                    </p:animScale>
                                    <p:animScale>
                                      <p:cBhvr>
                                        <p:cTn id="88" dur="26">
                                          <p:stCondLst>
                                            <p:cond delay="1642"/>
                                          </p:stCondLst>
                                        </p:cTn>
                                        <p:tgtEl>
                                          <p:spTgt spid="18"/>
                                        </p:tgtEl>
                                      </p:cBhvr>
                                      <p:to x="100000" y="90000"/>
                                    </p:animScale>
                                    <p:animScale>
                                      <p:cBhvr>
                                        <p:cTn id="89" dur="166" decel="50000">
                                          <p:stCondLst>
                                            <p:cond delay="1668"/>
                                          </p:stCondLst>
                                        </p:cTn>
                                        <p:tgtEl>
                                          <p:spTgt spid="18"/>
                                        </p:tgtEl>
                                      </p:cBhvr>
                                      <p:to x="100000" y="100000"/>
                                    </p:animScale>
                                    <p:animScale>
                                      <p:cBhvr>
                                        <p:cTn id="90" dur="26">
                                          <p:stCondLst>
                                            <p:cond delay="1808"/>
                                          </p:stCondLst>
                                        </p:cTn>
                                        <p:tgtEl>
                                          <p:spTgt spid="18"/>
                                        </p:tgtEl>
                                      </p:cBhvr>
                                      <p:to x="100000" y="95000"/>
                                    </p:animScale>
                                    <p:animScale>
                                      <p:cBhvr>
                                        <p:cTn id="91"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569" y="-174049"/>
            <a:ext cx="12577138" cy="7206097"/>
          </a:xfrm>
          <a:prstGeom prst="rect">
            <a:avLst/>
          </a:prstGeom>
        </p:spPr>
      </p:pic>
      <p:pic>
        <p:nvPicPr>
          <p:cNvPr id="3" name="Picture 2"/>
          <p:cNvPicPr>
            <a:picLocks noChangeAspect="1"/>
          </p:cNvPicPr>
          <p:nvPr/>
        </p:nvPicPr>
        <p:blipFill>
          <a:blip r:embed="rId3"/>
          <a:stretch>
            <a:fillRect/>
          </a:stretch>
        </p:blipFill>
        <p:spPr>
          <a:xfrm>
            <a:off x="384597" y="1046254"/>
            <a:ext cx="7425572" cy="1865538"/>
          </a:xfrm>
          <a:prstGeom prst="rect">
            <a:avLst/>
          </a:prstGeom>
        </p:spPr>
      </p:pic>
      <p:pic>
        <p:nvPicPr>
          <p:cNvPr id="5" name="Picture 4"/>
          <p:cNvPicPr>
            <a:picLocks noChangeAspect="1"/>
          </p:cNvPicPr>
          <p:nvPr/>
        </p:nvPicPr>
        <p:blipFill>
          <a:blip r:embed="rId4"/>
          <a:stretch>
            <a:fillRect/>
          </a:stretch>
        </p:blipFill>
        <p:spPr>
          <a:xfrm>
            <a:off x="605539" y="5449702"/>
            <a:ext cx="3273836" cy="1408298"/>
          </a:xfrm>
          <a:prstGeom prst="rect">
            <a:avLst/>
          </a:prstGeom>
        </p:spPr>
      </p:pic>
    </p:spTree>
    <p:extLst>
      <p:ext uri="{BB962C8B-B14F-4D97-AF65-F5344CB8AC3E}">
        <p14:creationId xmlns:p14="http://schemas.microsoft.com/office/powerpoint/2010/main" val="9892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3" name="Picture 2"/>
          <p:cNvPicPr>
            <a:picLocks noChangeAspect="1"/>
          </p:cNvPicPr>
          <p:nvPr/>
        </p:nvPicPr>
        <p:blipFill>
          <a:blip r:embed="rId3"/>
          <a:stretch>
            <a:fillRect/>
          </a:stretch>
        </p:blipFill>
        <p:spPr>
          <a:xfrm>
            <a:off x="8712378" y="614277"/>
            <a:ext cx="2578832" cy="2572735"/>
          </a:xfrm>
          <a:prstGeom prst="rect">
            <a:avLst/>
          </a:prstGeom>
        </p:spPr>
      </p:pic>
      <p:pic>
        <p:nvPicPr>
          <p:cNvPr id="4" name="Picture 3"/>
          <p:cNvPicPr>
            <a:picLocks noChangeAspect="1"/>
          </p:cNvPicPr>
          <p:nvPr/>
        </p:nvPicPr>
        <p:blipFill>
          <a:blip r:embed="rId4"/>
          <a:stretch>
            <a:fillRect/>
          </a:stretch>
        </p:blipFill>
        <p:spPr>
          <a:xfrm>
            <a:off x="1115031" y="3699299"/>
            <a:ext cx="2359356" cy="2359356"/>
          </a:xfrm>
          <a:prstGeom prst="rect">
            <a:avLst/>
          </a:prstGeom>
        </p:spPr>
      </p:pic>
      <p:sp>
        <p:nvSpPr>
          <p:cNvPr id="5" name="Rectangle 4"/>
          <p:cNvSpPr/>
          <p:nvPr/>
        </p:nvSpPr>
        <p:spPr>
          <a:xfrm>
            <a:off x="4298873" y="2644170"/>
            <a:ext cx="3594253" cy="1569660"/>
          </a:xfrm>
          <a:prstGeom prst="rect">
            <a:avLst/>
          </a:prstGeom>
        </p:spPr>
        <p:txBody>
          <a:bodyPr wrap="none">
            <a:spAutoFit/>
          </a:bodyPr>
          <a:lstStyle/>
          <a:p>
            <a:pPr algn="ctr"/>
            <a:r>
              <a:rPr lang="ar-SA" sz="9600" b="1" dirty="0">
                <a:ln w="22225">
                  <a:solidFill>
                    <a:schemeClr val="accent2"/>
                  </a:solidFill>
                  <a:prstDash val="solid"/>
                </a:ln>
                <a:solidFill>
                  <a:schemeClr val="accent2">
                    <a:lumMod val="40000"/>
                    <a:lumOff val="60000"/>
                  </a:schemeClr>
                </a:solidFill>
                <a:latin typeface="Noto Naskh Arabic UI"/>
                <a:hlinkClick r:id="rId5"/>
              </a:rPr>
              <a:t>هيّا نَلْعَب</a:t>
            </a:r>
            <a:endParaRPr lang="ar-SA" sz="9600" b="1" dirty="0">
              <a:ln w="22225">
                <a:solidFill>
                  <a:schemeClr val="accent2"/>
                </a:solidFill>
                <a:prstDash val="solid"/>
              </a:ln>
              <a:solidFill>
                <a:schemeClr val="accent2">
                  <a:lumMod val="40000"/>
                  <a:lumOff val="60000"/>
                </a:schemeClr>
              </a:solidFill>
              <a:latin typeface="Noto Naskh Arabic UI"/>
            </a:endParaRPr>
          </a:p>
        </p:txBody>
      </p:sp>
    </p:spTree>
    <p:extLst>
      <p:ext uri="{BB962C8B-B14F-4D97-AF65-F5344CB8AC3E}">
        <p14:creationId xmlns:p14="http://schemas.microsoft.com/office/powerpoint/2010/main" val="385619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569" y="-177097"/>
            <a:ext cx="12577138" cy="7212193"/>
          </a:xfrm>
          <a:prstGeom prst="rect">
            <a:avLst/>
          </a:prstGeom>
        </p:spPr>
      </p:pic>
      <p:pic>
        <p:nvPicPr>
          <p:cNvPr id="4" name="Picture 3"/>
          <p:cNvPicPr>
            <a:picLocks noChangeAspect="1"/>
          </p:cNvPicPr>
          <p:nvPr/>
        </p:nvPicPr>
        <p:blipFill>
          <a:blip r:embed="rId3"/>
          <a:stretch>
            <a:fillRect/>
          </a:stretch>
        </p:blipFill>
        <p:spPr>
          <a:xfrm>
            <a:off x="502162" y="1320574"/>
            <a:ext cx="7425572" cy="1865538"/>
          </a:xfrm>
          <a:prstGeom prst="rect">
            <a:avLst/>
          </a:prstGeom>
        </p:spPr>
      </p:pic>
      <p:pic>
        <p:nvPicPr>
          <p:cNvPr id="5" name="Picture 4"/>
          <p:cNvPicPr>
            <a:picLocks noChangeAspect="1"/>
          </p:cNvPicPr>
          <p:nvPr/>
        </p:nvPicPr>
        <p:blipFill>
          <a:blip r:embed="rId4"/>
          <a:stretch>
            <a:fillRect/>
          </a:stretch>
        </p:blipFill>
        <p:spPr>
          <a:xfrm>
            <a:off x="292031" y="5324359"/>
            <a:ext cx="3273836" cy="1408298"/>
          </a:xfrm>
          <a:prstGeom prst="rect">
            <a:avLst/>
          </a:prstGeom>
        </p:spPr>
      </p:pic>
    </p:spTree>
    <p:extLst>
      <p:ext uri="{BB962C8B-B14F-4D97-AF65-F5344CB8AC3E}">
        <p14:creationId xmlns:p14="http://schemas.microsoft.com/office/powerpoint/2010/main" val="141734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360" y="-13063"/>
            <a:ext cx="3596639" cy="6858000"/>
          </a:xfrm>
          <a:prstGeom prst="rect">
            <a:avLst/>
          </a:prstGeom>
        </p:spPr>
      </p:pic>
      <p:sp>
        <p:nvSpPr>
          <p:cNvPr id="3" name="مربع نص 2"/>
          <p:cNvSpPr txBox="1"/>
          <p:nvPr/>
        </p:nvSpPr>
        <p:spPr>
          <a:xfrm>
            <a:off x="8898177" y="404947"/>
            <a:ext cx="2991004" cy="4893647"/>
          </a:xfrm>
          <a:prstGeom prst="rect">
            <a:avLst/>
          </a:prstGeom>
          <a:noFill/>
        </p:spPr>
        <p:txBody>
          <a:bodyPr wrap="square" rtlCol="0">
            <a:spAutoFit/>
          </a:bodyPr>
          <a:lstStyle/>
          <a:p>
            <a:pPr algn="ctr">
              <a:lnSpc>
                <a:spcPct val="200000"/>
              </a:lnSpc>
            </a:pPr>
            <a:r>
              <a:rPr lang="ar-SA" sz="4800" b="1" dirty="0" smtClean="0">
                <a:solidFill>
                  <a:srgbClr val="FF0000"/>
                </a:solidFill>
              </a:rPr>
              <a:t>نشاط تطبيقي:</a:t>
            </a:r>
          </a:p>
          <a:p>
            <a:pPr algn="ctr">
              <a:lnSpc>
                <a:spcPct val="200000"/>
              </a:lnSpc>
            </a:pPr>
            <a:r>
              <a:rPr lang="ar-SA" sz="4400" b="1" dirty="0">
                <a:solidFill>
                  <a:schemeClr val="accent1">
                    <a:lumMod val="50000"/>
                  </a:schemeClr>
                </a:solidFill>
              </a:rPr>
              <a:t>حل </a:t>
            </a:r>
            <a:r>
              <a:rPr lang="ar-SA" sz="4400" b="1" dirty="0" smtClean="0">
                <a:solidFill>
                  <a:schemeClr val="accent1">
                    <a:lumMod val="50000"/>
                  </a:schemeClr>
                </a:solidFill>
              </a:rPr>
              <a:t>ورقة العمل</a:t>
            </a:r>
          </a:p>
          <a:p>
            <a:pPr algn="ctr">
              <a:lnSpc>
                <a:spcPct val="200000"/>
              </a:lnSpc>
            </a:pPr>
            <a:r>
              <a:rPr lang="ar-SA" sz="4400" b="1" dirty="0" smtClean="0">
                <a:solidFill>
                  <a:schemeClr val="accent1">
                    <a:lumMod val="50000"/>
                  </a:schemeClr>
                </a:solidFill>
              </a:rPr>
              <a:t>التالية</a:t>
            </a:r>
            <a:endParaRPr lang="en-US" sz="6000" b="1" dirty="0" smtClean="0">
              <a:solidFill>
                <a:schemeClr val="accent1">
                  <a:lumMod val="50000"/>
                </a:schemeClr>
              </a:solidFill>
            </a:endParaRPr>
          </a:p>
          <a:p>
            <a:pPr>
              <a:lnSpc>
                <a:spcPct val="200000"/>
              </a:lnSpc>
            </a:pPr>
            <a:endParaRPr lang="en-US" sz="2000" dirty="0"/>
          </a:p>
        </p:txBody>
      </p:sp>
      <p:pic>
        <p:nvPicPr>
          <p:cNvPr id="5" name="Picture 4"/>
          <p:cNvPicPr>
            <a:picLocks noChangeAspect="1"/>
          </p:cNvPicPr>
          <p:nvPr/>
        </p:nvPicPr>
        <p:blipFill>
          <a:blip r:embed="rId3"/>
          <a:stretch>
            <a:fillRect/>
          </a:stretch>
        </p:blipFill>
        <p:spPr>
          <a:xfrm>
            <a:off x="326572" y="5371230"/>
            <a:ext cx="902286" cy="1335140"/>
          </a:xfrm>
          <a:prstGeom prst="rect">
            <a:avLst/>
          </a:prstGeom>
        </p:spPr>
      </p:pic>
      <p:pic>
        <p:nvPicPr>
          <p:cNvPr id="6" name="Picture 5"/>
          <p:cNvPicPr>
            <a:picLocks noChangeAspect="1"/>
          </p:cNvPicPr>
          <p:nvPr/>
        </p:nvPicPr>
        <p:blipFill>
          <a:blip r:embed="rId4"/>
          <a:stretch>
            <a:fillRect/>
          </a:stretch>
        </p:blipFill>
        <p:spPr>
          <a:xfrm>
            <a:off x="0" y="4780389"/>
            <a:ext cx="1755800" cy="518205"/>
          </a:xfrm>
          <a:prstGeom prst="rect">
            <a:avLst/>
          </a:prstGeom>
        </p:spPr>
      </p:pic>
      <p:sp>
        <p:nvSpPr>
          <p:cNvPr id="7" name="Rectangle 6"/>
          <p:cNvSpPr/>
          <p:nvPr/>
        </p:nvSpPr>
        <p:spPr>
          <a:xfrm>
            <a:off x="-182880" y="182880"/>
            <a:ext cx="3299208" cy="1323439"/>
          </a:xfrm>
          <a:prstGeom prst="rect">
            <a:avLst/>
          </a:prstGeom>
        </p:spPr>
        <p:txBody>
          <a:bodyPr wrap="square">
            <a:spAutoFit/>
          </a:bodyPr>
          <a:lstStyle/>
          <a:p>
            <a:pPr lvl="0"/>
            <a:r>
              <a:rPr lang="ar-SA" sz="4000" b="1" dirty="0">
                <a:solidFill>
                  <a:srgbClr val="FFC000"/>
                </a:solidFill>
              </a:rPr>
              <a:t>تتبع </a:t>
            </a:r>
            <a:r>
              <a:rPr lang="ar-SA" sz="4000" b="1" dirty="0">
                <a:solidFill>
                  <a:srgbClr val="FFC000"/>
                </a:solidFill>
                <a:hlinkClick r:id="rId5"/>
              </a:rPr>
              <a:t>ورقة العمل </a:t>
            </a:r>
            <a:r>
              <a:rPr lang="ar-SA" sz="4000" b="1" dirty="0">
                <a:solidFill>
                  <a:srgbClr val="FFC000"/>
                </a:solidFill>
              </a:rPr>
              <a:t>من خلال الرابط</a:t>
            </a:r>
          </a:p>
        </p:txBody>
      </p:sp>
      <p:pic>
        <p:nvPicPr>
          <p:cNvPr id="8" name="Picture 7"/>
          <p:cNvPicPr>
            <a:picLocks noChangeAspect="1"/>
          </p:cNvPicPr>
          <p:nvPr/>
        </p:nvPicPr>
        <p:blipFill>
          <a:blip r:embed="rId6"/>
          <a:stretch>
            <a:fillRect/>
          </a:stretch>
        </p:blipFill>
        <p:spPr>
          <a:xfrm>
            <a:off x="3245343" y="0"/>
            <a:ext cx="5221002" cy="6900054"/>
          </a:xfrm>
          <a:prstGeom prst="rect">
            <a:avLst/>
          </a:prstGeom>
        </p:spPr>
      </p:pic>
    </p:spTree>
    <p:extLst>
      <p:ext uri="{BB962C8B-B14F-4D97-AF65-F5344CB8AC3E}">
        <p14:creationId xmlns:p14="http://schemas.microsoft.com/office/powerpoint/2010/main" val="397280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93693" y="0"/>
            <a:ext cx="2798307" cy="6858594"/>
          </a:xfrm>
          <a:prstGeom prst="rect">
            <a:avLst/>
          </a:prstGeom>
        </p:spPr>
      </p:pic>
      <p:pic>
        <p:nvPicPr>
          <p:cNvPr id="3" name="Picture 2"/>
          <p:cNvPicPr>
            <a:picLocks noChangeAspect="1"/>
          </p:cNvPicPr>
          <p:nvPr/>
        </p:nvPicPr>
        <p:blipFill>
          <a:blip r:embed="rId3"/>
          <a:stretch>
            <a:fillRect/>
          </a:stretch>
        </p:blipFill>
        <p:spPr>
          <a:xfrm>
            <a:off x="5423438" y="156424"/>
            <a:ext cx="3895682" cy="1079086"/>
          </a:xfrm>
          <a:prstGeom prst="rect">
            <a:avLst/>
          </a:prstGeom>
        </p:spPr>
      </p:pic>
      <p:sp>
        <p:nvSpPr>
          <p:cNvPr id="4" name="Rectangle 3"/>
          <p:cNvSpPr/>
          <p:nvPr/>
        </p:nvSpPr>
        <p:spPr>
          <a:xfrm>
            <a:off x="744737" y="1236876"/>
            <a:ext cx="8413274" cy="830997"/>
          </a:xfrm>
          <a:prstGeom prst="rect">
            <a:avLst/>
          </a:prstGeom>
        </p:spPr>
        <p:txBody>
          <a:bodyPr wrap="square">
            <a:spAutoFit/>
          </a:bodyPr>
          <a:lstStyle/>
          <a:p>
            <a:r>
              <a:rPr lang="ar-SA" sz="2400" b="1" dirty="0" smtClean="0"/>
              <a:t>قال تعالى في سورة الأنعام (( مَن </a:t>
            </a:r>
            <a:r>
              <a:rPr lang="ar-SA" sz="2400" b="1" dirty="0"/>
              <a:t>جَاءَ بِالْحَسَنَةِ فَلَهُ عَشْرُ أَمْثَالِهَا ۖ وَمَن جَاءَ بِالسَّيِّئَةِ فَلَا يُجْزَىٰ إِلَّا مِثْلَهَا وَهُمْ لَا </a:t>
            </a:r>
            <a:r>
              <a:rPr lang="ar-SA" sz="2400" b="1" dirty="0" smtClean="0"/>
              <a:t>يُظْلَمُونَ))(</a:t>
            </a:r>
            <a:r>
              <a:rPr lang="ar-SA" sz="2400" b="1" dirty="0"/>
              <a:t>160</a:t>
            </a:r>
            <a:r>
              <a:rPr lang="ar-SA" sz="2400" b="1" dirty="0" smtClean="0"/>
              <a:t>)     صدق الله العظيم</a:t>
            </a:r>
            <a:endParaRPr lang="ar-SA" sz="2400" b="1" dirty="0"/>
          </a:p>
        </p:txBody>
      </p:sp>
      <p:graphicFrame>
        <p:nvGraphicFramePr>
          <p:cNvPr id="5" name="Table 4"/>
          <p:cNvGraphicFramePr>
            <a:graphicFrameLocks noGrp="1"/>
          </p:cNvGraphicFramePr>
          <p:nvPr>
            <p:extLst>
              <p:ext uri="{D42A27DB-BD31-4B8C-83A1-F6EECF244321}">
                <p14:modId xmlns:p14="http://schemas.microsoft.com/office/powerpoint/2010/main" val="1968477977"/>
              </p:ext>
            </p:extLst>
          </p:nvPr>
        </p:nvGraphicFramePr>
        <p:xfrm>
          <a:off x="1116548" y="2853266"/>
          <a:ext cx="8127999" cy="3444240"/>
        </p:xfrm>
        <a:graphic>
          <a:graphicData uri="http://schemas.openxmlformats.org/drawingml/2006/table">
            <a:tbl>
              <a:tblPr rtl="1" firstRow="1" bandRow="1">
                <a:tableStyleId>{616DA210-FB5B-4158-B5E0-FEB733F419BA}</a:tableStyleId>
              </a:tblPr>
              <a:tblGrid>
                <a:gridCol w="2709333"/>
                <a:gridCol w="2709333"/>
                <a:gridCol w="2709333"/>
              </a:tblGrid>
              <a:tr h="370840">
                <a:tc>
                  <a:txBody>
                    <a:bodyPr/>
                    <a:lstStyle/>
                    <a:p>
                      <a:pPr algn="ctr" rtl="1"/>
                      <a:r>
                        <a:rPr lang="ar-SA" sz="2800" dirty="0" smtClean="0">
                          <a:effectLst>
                            <a:outerShdw blurRad="50800" dist="38100" dir="2700000" algn="tl" rotWithShape="0">
                              <a:prstClr val="black">
                                <a:alpha val="40000"/>
                              </a:prstClr>
                            </a:outerShdw>
                          </a:effectLst>
                        </a:rPr>
                        <a:t>أسماء الأطفال</a:t>
                      </a:r>
                      <a:endParaRPr lang="ar-SA" sz="2800" b="1" dirty="0">
                        <a:solidFill>
                          <a:schemeClr val="bg2">
                            <a:lumMod val="10000"/>
                          </a:schemeClr>
                        </a:solidFill>
                        <a:effectLst>
                          <a:outerShdw blurRad="50800" dist="38100" dir="2700000" algn="tl" rotWithShape="0">
                            <a:prstClr val="black">
                              <a:alpha val="40000"/>
                            </a:prstClr>
                          </a:outerShdw>
                        </a:effectLst>
                      </a:endParaRPr>
                    </a:p>
                  </a:txBody>
                  <a:tcPr/>
                </a:tc>
                <a:tc>
                  <a:txBody>
                    <a:bodyPr/>
                    <a:lstStyle/>
                    <a:p>
                      <a:pPr algn="ctr" rtl="1"/>
                      <a:r>
                        <a:rPr lang="ar-SA" sz="2800" dirty="0" smtClean="0">
                          <a:effectLst>
                            <a:outerShdw blurRad="50800" dist="38100" dir="2700000" algn="tl" rotWithShape="0">
                              <a:prstClr val="black">
                                <a:alpha val="40000"/>
                              </a:prstClr>
                            </a:outerShdw>
                          </a:effectLst>
                        </a:rPr>
                        <a:t>مقدار ما اكتسبوا من حسنات </a:t>
                      </a:r>
                      <a:endParaRPr lang="ar-SA" sz="2800" b="1" dirty="0">
                        <a:solidFill>
                          <a:schemeClr val="bg2">
                            <a:lumMod val="10000"/>
                          </a:schemeClr>
                        </a:solidFill>
                        <a:effectLst>
                          <a:outerShdw blurRad="50800" dist="38100" dir="2700000" algn="tl" rotWithShape="0">
                            <a:prstClr val="black">
                              <a:alpha val="40000"/>
                            </a:prstClr>
                          </a:outerShdw>
                        </a:effectLst>
                      </a:endParaRPr>
                    </a:p>
                  </a:txBody>
                  <a:tcPr/>
                </a:tc>
                <a:tc>
                  <a:txBody>
                    <a:bodyPr/>
                    <a:lstStyle/>
                    <a:p>
                      <a:pPr algn="ctr" rtl="1"/>
                      <a:r>
                        <a:rPr lang="ar-SA" sz="2800" dirty="0" smtClean="0">
                          <a:effectLst>
                            <a:outerShdw blurRad="50800" dist="38100" dir="2700000" algn="tl" rotWithShape="0">
                              <a:prstClr val="black">
                                <a:alpha val="40000"/>
                              </a:prstClr>
                            </a:outerShdw>
                          </a:effectLst>
                        </a:rPr>
                        <a:t>كم حسنة كانت لدى كل منهم قبل المضاعفة</a:t>
                      </a:r>
                      <a:endParaRPr lang="ar-SA" sz="2800" b="1" dirty="0">
                        <a:solidFill>
                          <a:schemeClr val="bg2">
                            <a:lumMod val="10000"/>
                          </a:schemeClr>
                        </a:solidFill>
                        <a:effectLst>
                          <a:outerShdw blurRad="50800" dist="38100" dir="2700000" algn="tl" rotWithShape="0">
                            <a:prstClr val="black">
                              <a:alpha val="40000"/>
                            </a:prstClr>
                          </a:outerShdw>
                        </a:effectLst>
                      </a:endParaRPr>
                    </a:p>
                  </a:txBody>
                  <a:tcPr/>
                </a:tc>
              </a:tr>
              <a:tr h="370840">
                <a:tc>
                  <a:txBody>
                    <a:bodyPr/>
                    <a:lstStyle/>
                    <a:p>
                      <a:pPr rtl="1"/>
                      <a:r>
                        <a:rPr lang="ar-SA" sz="2800" b="1" dirty="0" smtClean="0"/>
                        <a:t>علي</a:t>
                      </a:r>
                      <a:endParaRPr lang="ar-SA" sz="2800" b="1" dirty="0"/>
                    </a:p>
                  </a:txBody>
                  <a:tcPr/>
                </a:tc>
                <a:tc>
                  <a:txBody>
                    <a:bodyPr/>
                    <a:lstStyle/>
                    <a:p>
                      <a:pPr rtl="1"/>
                      <a:endParaRPr lang="ar-SA" b="1" dirty="0"/>
                    </a:p>
                  </a:txBody>
                  <a:tcPr/>
                </a:tc>
                <a:tc>
                  <a:txBody>
                    <a:bodyPr/>
                    <a:lstStyle/>
                    <a:p>
                      <a:pPr rtl="1"/>
                      <a:endParaRPr lang="ar-SA" b="1"/>
                    </a:p>
                  </a:txBody>
                  <a:tcPr/>
                </a:tc>
              </a:tr>
              <a:tr h="370840">
                <a:tc>
                  <a:txBody>
                    <a:bodyPr/>
                    <a:lstStyle/>
                    <a:p>
                      <a:pPr rtl="1"/>
                      <a:r>
                        <a:rPr lang="ar-SA" sz="2800" b="1" dirty="0" smtClean="0"/>
                        <a:t>لما </a:t>
                      </a:r>
                      <a:endParaRPr lang="ar-SA" sz="2800" b="1" dirty="0"/>
                    </a:p>
                  </a:txBody>
                  <a:tcPr/>
                </a:tc>
                <a:tc>
                  <a:txBody>
                    <a:bodyPr/>
                    <a:lstStyle/>
                    <a:p>
                      <a:pPr rtl="1"/>
                      <a:endParaRPr lang="ar-SA" b="1" dirty="0"/>
                    </a:p>
                  </a:txBody>
                  <a:tcPr/>
                </a:tc>
                <a:tc>
                  <a:txBody>
                    <a:bodyPr/>
                    <a:lstStyle/>
                    <a:p>
                      <a:pPr rtl="1"/>
                      <a:endParaRPr lang="ar-SA" b="1"/>
                    </a:p>
                  </a:txBody>
                  <a:tcPr/>
                </a:tc>
              </a:tr>
              <a:tr h="370840">
                <a:tc>
                  <a:txBody>
                    <a:bodyPr/>
                    <a:lstStyle/>
                    <a:p>
                      <a:pPr rtl="1"/>
                      <a:r>
                        <a:rPr lang="ar-SA" sz="2800" b="1" dirty="0" smtClean="0"/>
                        <a:t>أسامة</a:t>
                      </a:r>
                      <a:r>
                        <a:rPr lang="ar-SA" sz="2800" b="1" baseline="0" dirty="0" smtClean="0"/>
                        <a:t> </a:t>
                      </a:r>
                      <a:endParaRPr lang="ar-SA" sz="2800" b="1" dirty="0"/>
                    </a:p>
                  </a:txBody>
                  <a:tcPr/>
                </a:tc>
                <a:tc>
                  <a:txBody>
                    <a:bodyPr/>
                    <a:lstStyle/>
                    <a:p>
                      <a:pPr rtl="1"/>
                      <a:endParaRPr lang="ar-SA" b="1" dirty="0"/>
                    </a:p>
                  </a:txBody>
                  <a:tcPr/>
                </a:tc>
                <a:tc>
                  <a:txBody>
                    <a:bodyPr/>
                    <a:lstStyle/>
                    <a:p>
                      <a:pPr rtl="1"/>
                      <a:endParaRPr lang="ar-SA" b="1"/>
                    </a:p>
                  </a:txBody>
                  <a:tcPr/>
                </a:tc>
              </a:tr>
              <a:tr h="370840">
                <a:tc>
                  <a:txBody>
                    <a:bodyPr/>
                    <a:lstStyle/>
                    <a:p>
                      <a:pPr rtl="1"/>
                      <a:r>
                        <a:rPr lang="ar-SA" sz="2800" b="1" dirty="0" smtClean="0"/>
                        <a:t>آية</a:t>
                      </a:r>
                      <a:endParaRPr lang="ar-SA" sz="2800" b="1" dirty="0"/>
                    </a:p>
                  </a:txBody>
                  <a:tcPr/>
                </a:tc>
                <a:tc>
                  <a:txBody>
                    <a:bodyPr/>
                    <a:lstStyle/>
                    <a:p>
                      <a:pPr rtl="1"/>
                      <a:endParaRPr lang="ar-SA" b="1" dirty="0"/>
                    </a:p>
                  </a:txBody>
                  <a:tcPr/>
                </a:tc>
                <a:tc>
                  <a:txBody>
                    <a:bodyPr/>
                    <a:lstStyle/>
                    <a:p>
                      <a:pPr rtl="1"/>
                      <a:endParaRPr lang="ar-SA" b="1" dirty="0"/>
                    </a:p>
                  </a:txBody>
                  <a:tcPr/>
                </a:tc>
              </a:tr>
            </a:tbl>
          </a:graphicData>
        </a:graphic>
      </p:graphicFrame>
      <p:pic>
        <p:nvPicPr>
          <p:cNvPr id="6" name="Picture 5"/>
          <p:cNvPicPr>
            <a:picLocks noChangeAspect="1"/>
          </p:cNvPicPr>
          <p:nvPr/>
        </p:nvPicPr>
        <p:blipFill>
          <a:blip r:embed="rId4"/>
          <a:stretch>
            <a:fillRect/>
          </a:stretch>
        </p:blipFill>
        <p:spPr>
          <a:xfrm>
            <a:off x="4668983" y="4269938"/>
            <a:ext cx="1066799" cy="405173"/>
          </a:xfrm>
          <a:prstGeom prst="rect">
            <a:avLst/>
          </a:prstGeom>
        </p:spPr>
      </p:pic>
      <p:pic>
        <p:nvPicPr>
          <p:cNvPr id="7" name="Picture 6"/>
          <p:cNvPicPr>
            <a:picLocks noChangeAspect="1"/>
          </p:cNvPicPr>
          <p:nvPr/>
        </p:nvPicPr>
        <p:blipFill>
          <a:blip r:embed="rId5"/>
          <a:stretch>
            <a:fillRect/>
          </a:stretch>
        </p:blipFill>
        <p:spPr>
          <a:xfrm>
            <a:off x="4668983" y="4770373"/>
            <a:ext cx="1001792" cy="452438"/>
          </a:xfrm>
          <a:prstGeom prst="rect">
            <a:avLst/>
          </a:prstGeom>
        </p:spPr>
      </p:pic>
      <p:pic>
        <p:nvPicPr>
          <p:cNvPr id="8" name="Picture 7"/>
          <p:cNvPicPr>
            <a:picLocks noChangeAspect="1"/>
          </p:cNvPicPr>
          <p:nvPr/>
        </p:nvPicPr>
        <p:blipFill>
          <a:blip r:embed="rId6"/>
          <a:stretch>
            <a:fillRect/>
          </a:stretch>
        </p:blipFill>
        <p:spPr>
          <a:xfrm>
            <a:off x="4570994" y="5318073"/>
            <a:ext cx="1099780" cy="424209"/>
          </a:xfrm>
          <a:prstGeom prst="rect">
            <a:avLst/>
          </a:prstGeom>
        </p:spPr>
      </p:pic>
      <p:pic>
        <p:nvPicPr>
          <p:cNvPr id="9" name="Picture 8"/>
          <p:cNvPicPr>
            <a:picLocks noChangeAspect="1"/>
          </p:cNvPicPr>
          <p:nvPr/>
        </p:nvPicPr>
        <p:blipFill>
          <a:blip r:embed="rId7"/>
          <a:stretch>
            <a:fillRect/>
          </a:stretch>
        </p:blipFill>
        <p:spPr>
          <a:xfrm>
            <a:off x="4570995" y="5826431"/>
            <a:ext cx="1038110" cy="416806"/>
          </a:xfrm>
          <a:prstGeom prst="rect">
            <a:avLst/>
          </a:prstGeom>
        </p:spPr>
      </p:pic>
      <p:sp>
        <p:nvSpPr>
          <p:cNvPr id="10" name="TextBox 9"/>
          <p:cNvSpPr txBox="1"/>
          <p:nvPr/>
        </p:nvSpPr>
        <p:spPr>
          <a:xfrm>
            <a:off x="905473" y="2152022"/>
            <a:ext cx="8091801" cy="461665"/>
          </a:xfrm>
          <a:prstGeom prst="rect">
            <a:avLst/>
          </a:prstGeom>
          <a:noFill/>
        </p:spPr>
        <p:txBody>
          <a:bodyPr wrap="square" rtlCol="1">
            <a:spAutoFit/>
          </a:bodyPr>
          <a:lstStyle/>
          <a:p>
            <a:r>
              <a:rPr lang="ar-SA" sz="2400" b="1" dirty="0" smtClean="0">
                <a:solidFill>
                  <a:srgbClr val="C00000"/>
                </a:solidFill>
              </a:rPr>
              <a:t>بعد قراءة الآية التي أمامك و ب</a:t>
            </a:r>
            <a:r>
              <a:rPr lang="ar-SA" sz="2400" b="1" dirty="0" smtClean="0">
                <a:solidFill>
                  <a:srgbClr val="C00000"/>
                </a:solidFill>
                <a:latin typeface="Arial" panose="020B0604020202020204" pitchFamily="34" charset="0"/>
                <a:cs typeface="Arial" panose="020B0604020202020204" pitchFamily="34" charset="0"/>
              </a:rPr>
              <a:t>إجراء عملية القسمة هيا يا بطل أجب عن الجدول</a:t>
            </a:r>
            <a:endParaRPr lang="ar-SA" sz="2400" b="1" dirty="0">
              <a:solidFill>
                <a:srgbClr val="C00000"/>
              </a:solidFill>
            </a:endParaRPr>
          </a:p>
        </p:txBody>
      </p:sp>
    </p:spTree>
    <p:extLst>
      <p:ext uri="{BB962C8B-B14F-4D97-AF65-F5344CB8AC3E}">
        <p14:creationId xmlns:p14="http://schemas.microsoft.com/office/powerpoint/2010/main" val="335972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6394"/>
            <a:ext cx="12193057" cy="6870787"/>
          </a:xfrm>
          <a:prstGeom prst="rect">
            <a:avLst/>
          </a:prstGeom>
        </p:spPr>
      </p:pic>
      <p:pic>
        <p:nvPicPr>
          <p:cNvPr id="3" name="Picture 2"/>
          <p:cNvPicPr>
            <a:picLocks noChangeAspect="1"/>
          </p:cNvPicPr>
          <p:nvPr/>
        </p:nvPicPr>
        <p:blipFill>
          <a:blip r:embed="rId3"/>
          <a:stretch>
            <a:fillRect/>
          </a:stretch>
        </p:blipFill>
        <p:spPr>
          <a:xfrm>
            <a:off x="2802150" y="1816467"/>
            <a:ext cx="6169687" cy="5047926"/>
          </a:xfrm>
          <a:prstGeom prst="rect">
            <a:avLst/>
          </a:prstGeom>
        </p:spPr>
      </p:pic>
    </p:spTree>
    <p:extLst>
      <p:ext uri="{BB962C8B-B14F-4D97-AF65-F5344CB8AC3E}">
        <p14:creationId xmlns:p14="http://schemas.microsoft.com/office/powerpoint/2010/main" val="27135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مستطيل 6"/>
          <p:cNvSpPr/>
          <p:nvPr/>
        </p:nvSpPr>
        <p:spPr>
          <a:xfrm>
            <a:off x="2960372" y="1804740"/>
            <a:ext cx="6271269"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smtClean="0">
                <a:ln/>
                <a:solidFill>
                  <a:schemeClr val="accent4"/>
                </a:solidFill>
                <a:effectLst/>
              </a:rPr>
              <a:t>عِنْوانُ الدَّرْس</a:t>
            </a:r>
          </a:p>
          <a:p>
            <a:pPr algn="ctr"/>
            <a:r>
              <a:rPr lang="ar-SA" sz="5400" b="1" dirty="0" smtClean="0">
                <a:ln/>
                <a:solidFill>
                  <a:schemeClr val="accent4"/>
                </a:solidFill>
              </a:rPr>
              <a:t>الْــقِـــسْــمَــة على العدد 10</a:t>
            </a:r>
            <a:endParaRPr lang="ar-SA" sz="5400" b="1" cap="none" spc="0" dirty="0">
              <a:ln/>
              <a:solidFill>
                <a:schemeClr val="accent4"/>
              </a:solidFill>
              <a:effectLst/>
            </a:endParaRPr>
          </a:p>
        </p:txBody>
      </p:sp>
      <p:pic>
        <p:nvPicPr>
          <p:cNvPr id="2" name="Picture 1"/>
          <p:cNvPicPr>
            <a:picLocks noChangeAspect="1"/>
          </p:cNvPicPr>
          <p:nvPr/>
        </p:nvPicPr>
        <p:blipFill>
          <a:blip r:embed="rId3"/>
          <a:stretch>
            <a:fillRect/>
          </a:stretch>
        </p:blipFill>
        <p:spPr>
          <a:xfrm>
            <a:off x="3792105" y="3481823"/>
            <a:ext cx="4607790" cy="1011375"/>
          </a:xfrm>
          <a:prstGeom prst="ellipse">
            <a:avLst/>
          </a:prstGeom>
          <a:ln>
            <a:noFill/>
          </a:ln>
          <a:effectLst>
            <a:softEdge rad="112500"/>
          </a:effectLst>
        </p:spPr>
      </p:pic>
    </p:spTree>
    <p:extLst>
      <p:ext uri="{BB962C8B-B14F-4D97-AF65-F5344CB8AC3E}">
        <p14:creationId xmlns:p14="http://schemas.microsoft.com/office/powerpoint/2010/main" val="33476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مستطيل 6"/>
          <p:cNvSpPr/>
          <p:nvPr/>
        </p:nvSpPr>
        <p:spPr>
          <a:xfrm>
            <a:off x="1309929" y="1804740"/>
            <a:ext cx="9413153" cy="323165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dirty="0" smtClean="0">
                <a:ln/>
                <a:solidFill>
                  <a:schemeClr val="accent4"/>
                </a:solidFill>
              </a:rPr>
              <a:t>الهَــــدَف</a:t>
            </a:r>
          </a:p>
          <a:p>
            <a:pPr algn="ctr"/>
            <a:r>
              <a:rPr lang="ar-SA" sz="4800" b="1" dirty="0">
                <a:ln/>
                <a:solidFill>
                  <a:schemeClr val="accent4"/>
                </a:solidFill>
              </a:rPr>
              <a:t>أَنْ </a:t>
            </a:r>
            <a:r>
              <a:rPr lang="ar-SA" sz="4800" b="1" dirty="0" smtClean="0">
                <a:ln/>
                <a:solidFill>
                  <a:schemeClr val="accent4"/>
                </a:solidFill>
              </a:rPr>
              <a:t>يجد ناتج قسمة عدد  ضمن 99 آحاده صفراً</a:t>
            </a:r>
          </a:p>
          <a:p>
            <a:pPr algn="ctr"/>
            <a:r>
              <a:rPr lang="ar-SA" sz="4800" b="1" dirty="0" smtClean="0">
                <a:ln/>
                <a:solidFill>
                  <a:schemeClr val="accent4"/>
                </a:solidFill>
              </a:rPr>
              <a:t> على العدد 10</a:t>
            </a:r>
            <a:endParaRPr lang="ar-SA" sz="4800" b="1" dirty="0">
              <a:ln/>
              <a:solidFill>
                <a:schemeClr val="accent4"/>
              </a:solidFill>
            </a:endParaRPr>
          </a:p>
          <a:p>
            <a:pPr algn="ctr"/>
            <a:r>
              <a:rPr lang="ar-SA" sz="5400" b="1" dirty="0" smtClean="0">
                <a:ln/>
                <a:solidFill>
                  <a:schemeClr val="accent4"/>
                </a:solidFill>
              </a:rPr>
              <a:t> </a:t>
            </a:r>
            <a:r>
              <a:rPr lang="ar-SA" sz="5400" b="1" cap="none" spc="0" dirty="0" smtClean="0">
                <a:ln/>
                <a:solidFill>
                  <a:schemeClr val="accent4"/>
                </a:solidFill>
                <a:effectLst/>
              </a:rPr>
              <a:t> </a:t>
            </a:r>
            <a:endParaRPr lang="ar-SA" sz="5400" b="1" cap="none" spc="0" dirty="0">
              <a:ln/>
              <a:solidFill>
                <a:schemeClr val="accent4"/>
              </a:solidFill>
              <a:effectLst/>
            </a:endParaRPr>
          </a:p>
        </p:txBody>
      </p:sp>
    </p:spTree>
    <p:extLst>
      <p:ext uri="{BB962C8B-B14F-4D97-AF65-F5344CB8AC3E}">
        <p14:creationId xmlns:p14="http://schemas.microsoft.com/office/powerpoint/2010/main" val="9109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679269" y="1478168"/>
            <a:ext cx="6596741"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نَشاط كاشف</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grpSp>
        <p:nvGrpSpPr>
          <p:cNvPr id="5" name="مجموعة 4"/>
          <p:cNvGrpSpPr/>
          <p:nvPr/>
        </p:nvGrpSpPr>
        <p:grpSpPr>
          <a:xfrm>
            <a:off x="561703" y="5381897"/>
            <a:ext cx="3252651" cy="1371600"/>
            <a:chOff x="561703" y="5381897"/>
            <a:chExt cx="3252651" cy="1371600"/>
          </a:xfrm>
        </p:grpSpPr>
        <p:sp>
          <p:nvSpPr>
            <p:cNvPr id="3" name="سهم إلى اليمين 2"/>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262792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20" y="-102870"/>
            <a:ext cx="12192000" cy="6858000"/>
          </a:xfrm>
          <a:prstGeom prst="rect">
            <a:avLst/>
          </a:prstGeom>
        </p:spPr>
      </p:pic>
      <p:sp>
        <p:nvSpPr>
          <p:cNvPr id="3" name="عنوان 1"/>
          <p:cNvSpPr txBox="1">
            <a:spLocks/>
          </p:cNvSpPr>
          <p:nvPr/>
        </p:nvSpPr>
        <p:spPr>
          <a:xfrm>
            <a:off x="553893" y="380241"/>
            <a:ext cx="10907486" cy="1331386"/>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200" b="1" dirty="0" smtClean="0">
                <a:solidFill>
                  <a:schemeClr val="bg1"/>
                </a:solidFill>
                <a:cs typeface="Akhbar MT" pitchFamily="2" charset="-78"/>
              </a:rPr>
              <a:t>حصلت وزارة الصحة على 20علبة من المسحات التي تكشف عن فايروس كورونا، وقامت بتوزيع العلب على 10 من المراكز الصحية في بعض المحافظات، ما عدد العلب التي أخذها كل مركز  صحي؟ </a:t>
            </a:r>
            <a:endParaRPr lang="en-US" sz="3200" b="1" dirty="0">
              <a:solidFill>
                <a:schemeClr val="bg1"/>
              </a:solidFill>
              <a:cs typeface="Akhbar MT" pitchFamily="2" charset="-78"/>
            </a:endParaRPr>
          </a:p>
        </p:txBody>
      </p:sp>
      <p:sp>
        <p:nvSpPr>
          <p:cNvPr id="8" name="عنوان 1"/>
          <p:cNvSpPr txBox="1">
            <a:spLocks/>
          </p:cNvSpPr>
          <p:nvPr/>
        </p:nvSpPr>
        <p:spPr>
          <a:xfrm>
            <a:off x="4818185" y="1528354"/>
            <a:ext cx="6643194" cy="4545875"/>
          </a:xfrm>
          <a:prstGeom prst="rect">
            <a:avLst/>
          </a:prstGeom>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SA" sz="2800" b="1" dirty="0" smtClean="0">
              <a:solidFill>
                <a:schemeClr val="bg1"/>
              </a:solidFill>
              <a:cs typeface="Akhbar MT" pitchFamily="2" charset="-78"/>
            </a:endParaRPr>
          </a:p>
          <a:p>
            <a:r>
              <a:rPr lang="ar-SA" sz="2800" b="1" u="sng" dirty="0" smtClean="0">
                <a:solidFill>
                  <a:schemeClr val="bg1"/>
                </a:solidFill>
                <a:cs typeface="Akhbar MT" pitchFamily="2" charset="-78"/>
              </a:rPr>
              <a:t>الحل:</a:t>
            </a:r>
          </a:p>
          <a:p>
            <a:endParaRPr lang="ar-SA" sz="2800" b="1" dirty="0" smtClean="0">
              <a:solidFill>
                <a:schemeClr val="bg1"/>
              </a:solidFill>
              <a:cs typeface="Akhbar MT" pitchFamily="2" charset="-78"/>
            </a:endParaRPr>
          </a:p>
        </p:txBody>
      </p:sp>
      <p:sp>
        <p:nvSpPr>
          <p:cNvPr id="9" name="مجسم مشطوف الحواف 8"/>
          <p:cNvSpPr/>
          <p:nvPr/>
        </p:nvSpPr>
        <p:spPr>
          <a:xfrm>
            <a:off x="9144090" y="2859740"/>
            <a:ext cx="228510" cy="293626"/>
          </a:xfrm>
          <a:prstGeom prst="beve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ar-SA" sz="2800" b="1" dirty="0" smtClean="0">
                <a:effectLst>
                  <a:outerShdw blurRad="38100" dist="38100" dir="2700000" algn="tl">
                    <a:srgbClr val="000000">
                      <a:alpha val="43137"/>
                    </a:srgbClr>
                  </a:outerShdw>
                </a:effectLst>
              </a:rPr>
              <a:t>÷</a:t>
            </a:r>
            <a:endParaRPr lang="en-US" sz="2800" b="1" dirty="0">
              <a:effectLst>
                <a:outerShdw blurRad="38100" dist="38100" dir="2700000" algn="tl">
                  <a:srgbClr val="000000">
                    <a:alpha val="43137"/>
                  </a:srgbClr>
                </a:outerShdw>
              </a:effectLst>
            </a:endParaRPr>
          </a:p>
        </p:txBody>
      </p:sp>
      <p:sp>
        <p:nvSpPr>
          <p:cNvPr id="38" name="مجسم مشطوف الحواف 37"/>
          <p:cNvSpPr/>
          <p:nvPr/>
        </p:nvSpPr>
        <p:spPr>
          <a:xfrm>
            <a:off x="7975874" y="2775827"/>
            <a:ext cx="274320" cy="333551"/>
          </a:xfrm>
          <a:prstGeom prst="beve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ar-SA" sz="2800" b="1" dirty="0" smtClean="0">
                <a:effectLst>
                  <a:outerShdw blurRad="38100" dist="38100" dir="2700000" algn="tl">
                    <a:srgbClr val="000000">
                      <a:alpha val="43137"/>
                    </a:srgbClr>
                  </a:outerShdw>
                </a:effectLst>
              </a:rPr>
              <a:t>=</a:t>
            </a:r>
            <a:endParaRPr lang="en-US" sz="2800" b="1" dirty="0">
              <a:effectLst>
                <a:outerShdw blurRad="38100" dist="38100" dir="2700000" algn="tl">
                  <a:srgbClr val="000000">
                    <a:alpha val="43137"/>
                  </a:srgbClr>
                </a:outerShdw>
              </a:effectLst>
            </a:endParaRPr>
          </a:p>
        </p:txBody>
      </p:sp>
      <p:sp>
        <p:nvSpPr>
          <p:cNvPr id="4" name="Oval 3"/>
          <p:cNvSpPr/>
          <p:nvPr/>
        </p:nvSpPr>
        <p:spPr>
          <a:xfrm>
            <a:off x="8252344" y="380241"/>
            <a:ext cx="308070" cy="4070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 name="Picture 4"/>
          <p:cNvPicPr>
            <a:picLocks noChangeAspect="1"/>
          </p:cNvPicPr>
          <p:nvPr/>
        </p:nvPicPr>
        <p:blipFill>
          <a:blip r:embed="rId3"/>
          <a:stretch>
            <a:fillRect/>
          </a:stretch>
        </p:blipFill>
        <p:spPr>
          <a:xfrm>
            <a:off x="9819744" y="843568"/>
            <a:ext cx="394416" cy="483717"/>
          </a:xfrm>
          <a:prstGeom prst="rect">
            <a:avLst/>
          </a:prstGeom>
        </p:spPr>
      </p:pic>
      <p:pic>
        <p:nvPicPr>
          <p:cNvPr id="10" name="Picture 9"/>
          <p:cNvPicPr>
            <a:picLocks noChangeAspect="1"/>
          </p:cNvPicPr>
          <p:nvPr/>
        </p:nvPicPr>
        <p:blipFill>
          <a:blip r:embed="rId4"/>
          <a:stretch>
            <a:fillRect/>
          </a:stretch>
        </p:blipFill>
        <p:spPr>
          <a:xfrm>
            <a:off x="208004" y="387321"/>
            <a:ext cx="506012" cy="579170"/>
          </a:xfrm>
          <a:prstGeom prst="rect">
            <a:avLst/>
          </a:prstGeom>
        </p:spPr>
      </p:pic>
      <p:pic>
        <p:nvPicPr>
          <p:cNvPr id="11" name="Picture 10"/>
          <p:cNvPicPr>
            <a:picLocks noChangeAspect="1"/>
          </p:cNvPicPr>
          <p:nvPr/>
        </p:nvPicPr>
        <p:blipFill>
          <a:blip r:embed="rId5"/>
          <a:stretch>
            <a:fillRect/>
          </a:stretch>
        </p:blipFill>
        <p:spPr>
          <a:xfrm>
            <a:off x="9743993" y="2743618"/>
            <a:ext cx="364827" cy="409748"/>
          </a:xfrm>
          <a:prstGeom prst="rect">
            <a:avLst/>
          </a:prstGeom>
        </p:spPr>
      </p:pic>
      <p:pic>
        <p:nvPicPr>
          <p:cNvPr id="16" name="Picture 15"/>
          <p:cNvPicPr>
            <a:picLocks noChangeAspect="1"/>
          </p:cNvPicPr>
          <p:nvPr/>
        </p:nvPicPr>
        <p:blipFill>
          <a:blip r:embed="rId6"/>
          <a:stretch>
            <a:fillRect/>
          </a:stretch>
        </p:blipFill>
        <p:spPr>
          <a:xfrm>
            <a:off x="8663608" y="3958685"/>
            <a:ext cx="438950" cy="420660"/>
          </a:xfrm>
          <a:prstGeom prst="rect">
            <a:avLst/>
          </a:prstGeom>
        </p:spPr>
      </p:pic>
      <p:pic>
        <p:nvPicPr>
          <p:cNvPr id="18" name="Picture 17"/>
          <p:cNvPicPr>
            <a:picLocks noChangeAspect="1"/>
          </p:cNvPicPr>
          <p:nvPr/>
        </p:nvPicPr>
        <p:blipFill>
          <a:blip r:embed="rId7"/>
          <a:stretch>
            <a:fillRect/>
          </a:stretch>
        </p:blipFill>
        <p:spPr>
          <a:xfrm>
            <a:off x="9269775" y="4130276"/>
            <a:ext cx="228756" cy="261000"/>
          </a:xfrm>
          <a:prstGeom prst="rect">
            <a:avLst/>
          </a:prstGeom>
        </p:spPr>
      </p:pic>
      <p:pic>
        <p:nvPicPr>
          <p:cNvPr id="19" name="Picture 18"/>
          <p:cNvPicPr>
            <a:picLocks noChangeAspect="1"/>
          </p:cNvPicPr>
          <p:nvPr/>
        </p:nvPicPr>
        <p:blipFill>
          <a:blip r:embed="rId8"/>
          <a:stretch>
            <a:fillRect/>
          </a:stretch>
        </p:blipFill>
        <p:spPr>
          <a:xfrm>
            <a:off x="7322780" y="2727963"/>
            <a:ext cx="461392" cy="345468"/>
          </a:xfrm>
          <a:prstGeom prst="rect">
            <a:avLst/>
          </a:prstGeom>
        </p:spPr>
      </p:pic>
      <p:pic>
        <p:nvPicPr>
          <p:cNvPr id="20" name="Picture 19"/>
          <p:cNvPicPr>
            <a:picLocks noChangeAspect="1"/>
          </p:cNvPicPr>
          <p:nvPr/>
        </p:nvPicPr>
        <p:blipFill>
          <a:blip r:embed="rId9"/>
          <a:stretch>
            <a:fillRect/>
          </a:stretch>
        </p:blipFill>
        <p:spPr>
          <a:xfrm>
            <a:off x="7975874" y="3799254"/>
            <a:ext cx="676715" cy="792549"/>
          </a:xfrm>
          <a:prstGeom prst="rect">
            <a:avLst/>
          </a:prstGeom>
        </p:spPr>
      </p:pic>
      <p:pic>
        <p:nvPicPr>
          <p:cNvPr id="21" name="Picture 20"/>
          <p:cNvPicPr>
            <a:picLocks noChangeAspect="1"/>
          </p:cNvPicPr>
          <p:nvPr/>
        </p:nvPicPr>
        <p:blipFill>
          <a:blip r:embed="rId10"/>
          <a:stretch>
            <a:fillRect/>
          </a:stretch>
        </p:blipFill>
        <p:spPr>
          <a:xfrm>
            <a:off x="7647989" y="3904182"/>
            <a:ext cx="365792" cy="408467"/>
          </a:xfrm>
          <a:prstGeom prst="rect">
            <a:avLst/>
          </a:prstGeom>
        </p:spPr>
      </p:pic>
      <p:pic>
        <p:nvPicPr>
          <p:cNvPr id="22" name="Picture 21"/>
          <p:cNvPicPr>
            <a:picLocks noChangeAspect="1"/>
          </p:cNvPicPr>
          <p:nvPr/>
        </p:nvPicPr>
        <p:blipFill>
          <a:blip r:embed="rId11"/>
          <a:stretch>
            <a:fillRect/>
          </a:stretch>
        </p:blipFill>
        <p:spPr>
          <a:xfrm>
            <a:off x="9688061" y="4059689"/>
            <a:ext cx="457240" cy="341406"/>
          </a:xfrm>
          <a:prstGeom prst="rect">
            <a:avLst/>
          </a:prstGeom>
        </p:spPr>
      </p:pic>
      <p:sp>
        <p:nvSpPr>
          <p:cNvPr id="25" name="TextBox 24"/>
          <p:cNvSpPr txBox="1"/>
          <p:nvPr/>
        </p:nvSpPr>
        <p:spPr>
          <a:xfrm>
            <a:off x="3648827" y="2472693"/>
            <a:ext cx="2553719" cy="1077218"/>
          </a:xfrm>
          <a:prstGeom prst="rect">
            <a:avLst/>
          </a:prstGeom>
          <a:noFill/>
        </p:spPr>
        <p:txBody>
          <a:bodyPr wrap="square" rtlCol="1">
            <a:spAutoFit/>
          </a:bodyPr>
          <a:lstStyle/>
          <a:p>
            <a:r>
              <a:rPr lang="ar-SA" sz="3200" b="1" dirty="0" smtClean="0">
                <a:solidFill>
                  <a:srgbClr val="C00000"/>
                </a:solidFill>
              </a:rPr>
              <a:t>من خلال العلاقة العكسية بالضرب</a:t>
            </a:r>
            <a:endParaRPr lang="ar-SA" sz="3200" b="1" dirty="0">
              <a:solidFill>
                <a:srgbClr val="C00000"/>
              </a:solidFill>
            </a:endParaRPr>
          </a:p>
        </p:txBody>
      </p:sp>
      <p:pic>
        <p:nvPicPr>
          <p:cNvPr id="29" name="Picture 28"/>
          <p:cNvPicPr>
            <a:picLocks noChangeAspect="1"/>
          </p:cNvPicPr>
          <p:nvPr/>
        </p:nvPicPr>
        <p:blipFill>
          <a:blip r:embed="rId6"/>
          <a:stretch>
            <a:fillRect/>
          </a:stretch>
        </p:blipFill>
        <p:spPr>
          <a:xfrm>
            <a:off x="8369742" y="2734223"/>
            <a:ext cx="438950" cy="420660"/>
          </a:xfrm>
          <a:prstGeom prst="rect">
            <a:avLst/>
          </a:prstGeom>
        </p:spPr>
      </p:pic>
      <p:pic>
        <p:nvPicPr>
          <p:cNvPr id="7" name="Picture 6">
            <a:hlinkClick r:id="rId12"/>
          </p:cNvPr>
          <p:cNvPicPr>
            <a:picLocks noChangeAspect="1"/>
          </p:cNvPicPr>
          <p:nvPr/>
        </p:nvPicPr>
        <p:blipFill>
          <a:blip r:embed="rId13"/>
          <a:stretch>
            <a:fillRect/>
          </a:stretch>
        </p:blipFill>
        <p:spPr>
          <a:xfrm>
            <a:off x="735967" y="3799254"/>
            <a:ext cx="2912860" cy="2204124"/>
          </a:xfrm>
          <a:prstGeom prst="rect">
            <a:avLst/>
          </a:prstGeom>
        </p:spPr>
      </p:pic>
      <p:sp>
        <p:nvSpPr>
          <p:cNvPr id="36" name="TextBox 35"/>
          <p:cNvSpPr txBox="1"/>
          <p:nvPr/>
        </p:nvSpPr>
        <p:spPr>
          <a:xfrm>
            <a:off x="6480810" y="2743618"/>
            <a:ext cx="662940" cy="461665"/>
          </a:xfrm>
          <a:prstGeom prst="rect">
            <a:avLst/>
          </a:prstGeom>
          <a:noFill/>
        </p:spPr>
        <p:txBody>
          <a:bodyPr wrap="square" rtlCol="1">
            <a:spAutoFit/>
          </a:bodyPr>
          <a:lstStyle/>
          <a:p>
            <a:r>
              <a:rPr lang="ar-SA" sz="2400" b="1" dirty="0" smtClean="0"/>
              <a:t>علبة</a:t>
            </a:r>
            <a:endParaRPr lang="ar-SA" sz="2400" b="1" dirty="0"/>
          </a:p>
        </p:txBody>
      </p:sp>
    </p:spTree>
    <p:extLst>
      <p:ext uri="{BB962C8B-B14F-4D97-AF65-F5344CB8AC3E}">
        <p14:creationId xmlns:p14="http://schemas.microsoft.com/office/powerpoint/2010/main" val="42214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16667E-7 -1.11111E-6 L 0.91471 0.05903 " pathEditMode="relative" rAng="0" ptsTypes="AA">
                                      <p:cBhvr>
                                        <p:cTn id="27" dur="2000" fill="hold"/>
                                        <p:tgtEl>
                                          <p:spTgt spid="10"/>
                                        </p:tgtEl>
                                        <p:attrNameLst>
                                          <p:attrName>ppt_x</p:attrName>
                                          <p:attrName>ppt_y</p:attrName>
                                        </p:attrNameLst>
                                      </p:cBhvr>
                                      <p:rCtr x="45729" y="2940"/>
                                    </p:animMotion>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1000"/>
                                        <p:tgtEl>
                                          <p:spTgt spid="38"/>
                                        </p:tgtEl>
                                      </p:cBhvr>
                                    </p:animEffect>
                                    <p:anim calcmode="lin" valueType="num">
                                      <p:cBhvr>
                                        <p:cTn id="54" dur="1000" fill="hold"/>
                                        <p:tgtEl>
                                          <p:spTgt spid="38"/>
                                        </p:tgtEl>
                                        <p:attrNameLst>
                                          <p:attrName>ppt_x</p:attrName>
                                        </p:attrNameLst>
                                      </p:cBhvr>
                                      <p:tavLst>
                                        <p:tav tm="0">
                                          <p:val>
                                            <p:strVal val="#ppt_x"/>
                                          </p:val>
                                        </p:tav>
                                        <p:tav tm="100000">
                                          <p:val>
                                            <p:strVal val="#ppt_x"/>
                                          </p:val>
                                        </p:tav>
                                      </p:tavLst>
                                    </p:anim>
                                    <p:anim calcmode="lin" valueType="num">
                                      <p:cBhvr>
                                        <p:cTn id="5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1000"/>
                                        <p:tgtEl>
                                          <p:spTgt spid="20"/>
                                        </p:tgtEl>
                                      </p:cBhvr>
                                    </p:animEffect>
                                    <p:anim calcmode="lin" valueType="num">
                                      <p:cBhvr>
                                        <p:cTn id="89" dur="1000" fill="hold"/>
                                        <p:tgtEl>
                                          <p:spTgt spid="20"/>
                                        </p:tgtEl>
                                        <p:attrNameLst>
                                          <p:attrName>ppt_x</p:attrName>
                                        </p:attrNameLst>
                                      </p:cBhvr>
                                      <p:tavLst>
                                        <p:tav tm="0">
                                          <p:val>
                                            <p:strVal val="#ppt_x"/>
                                          </p:val>
                                        </p:tav>
                                        <p:tav tm="100000">
                                          <p:val>
                                            <p:strVal val="#ppt_x"/>
                                          </p:val>
                                        </p:tav>
                                      </p:tavLst>
                                    </p:anim>
                                    <p:anim calcmode="lin" valueType="num">
                                      <p:cBhvr>
                                        <p:cTn id="9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1000"/>
                                        <p:tgtEl>
                                          <p:spTgt spid="19"/>
                                        </p:tgtEl>
                                      </p:cBhvr>
                                    </p:animEffect>
                                    <p:anim calcmode="lin" valueType="num">
                                      <p:cBhvr>
                                        <p:cTn id="103" dur="1000" fill="hold"/>
                                        <p:tgtEl>
                                          <p:spTgt spid="19"/>
                                        </p:tgtEl>
                                        <p:attrNameLst>
                                          <p:attrName>ppt_x</p:attrName>
                                        </p:attrNameLst>
                                      </p:cBhvr>
                                      <p:tavLst>
                                        <p:tav tm="0">
                                          <p:val>
                                            <p:strVal val="#ppt_x"/>
                                          </p:val>
                                        </p:tav>
                                        <p:tav tm="100000">
                                          <p:val>
                                            <p:strVal val="#ppt_x"/>
                                          </p:val>
                                        </p:tav>
                                      </p:tavLst>
                                    </p:anim>
                                    <p:anim calcmode="lin" valueType="num">
                                      <p:cBhvr>
                                        <p:cTn id="10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36">
                                            <p:txEl>
                                              <p:pRg st="0" end="0"/>
                                            </p:txEl>
                                          </p:spTgt>
                                        </p:tgtEl>
                                        <p:attrNameLst>
                                          <p:attrName>style.visibility</p:attrName>
                                        </p:attrNameLst>
                                      </p:cBhvr>
                                      <p:to>
                                        <p:strVal val="visible"/>
                                      </p:to>
                                    </p:set>
                                    <p:animEffect transition="in" filter="fade">
                                      <p:cBhvr>
                                        <p:cTn id="109" dur="1000"/>
                                        <p:tgtEl>
                                          <p:spTgt spid="36">
                                            <p:txEl>
                                              <p:pRg st="0" end="0"/>
                                            </p:txEl>
                                          </p:spTgt>
                                        </p:tgtEl>
                                      </p:cBhvr>
                                    </p:animEffect>
                                    <p:anim calcmode="lin" valueType="num">
                                      <p:cBhvr>
                                        <p:cTn id="110"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11"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34" presetClass="emph" presetSubtype="0" fill="hold" nodeType="clickEffect">
                                  <p:stCondLst>
                                    <p:cond delay="0"/>
                                  </p:stCondLst>
                                  <p:iterate type="lt">
                                    <p:tmPct val="10000"/>
                                  </p:iterate>
                                  <p:childTnLst>
                                    <p:animMotion origin="layout" path="M 0.0 0.0 L 0.0 -0.07213" pathEditMode="relative" ptsTypes="">
                                      <p:cBhvr>
                                        <p:cTn id="115" dur="250" accel="50000" decel="50000" autoRev="1" fill="hold">
                                          <p:stCondLst>
                                            <p:cond delay="0"/>
                                          </p:stCondLst>
                                        </p:cTn>
                                        <p:tgtEl>
                                          <p:spTgt spid="8">
                                            <p:txEl>
                                              <p:pRg st="1" end="1"/>
                                            </p:txEl>
                                          </p:spTgt>
                                        </p:tgtEl>
                                        <p:attrNameLst>
                                          <p:attrName>ppt_x</p:attrName>
                                          <p:attrName>ppt_y</p:attrName>
                                        </p:attrNameLst>
                                      </p:cBhvr>
                                    </p:animMotion>
                                    <p:animRot by="1500000">
                                      <p:cBhvr>
                                        <p:cTn id="116" dur="125" fill="hold">
                                          <p:stCondLst>
                                            <p:cond delay="0"/>
                                          </p:stCondLst>
                                        </p:cTn>
                                        <p:tgtEl>
                                          <p:spTgt spid="8">
                                            <p:txEl>
                                              <p:pRg st="1" end="1"/>
                                            </p:txEl>
                                          </p:spTgt>
                                        </p:tgtEl>
                                        <p:attrNameLst>
                                          <p:attrName>r</p:attrName>
                                        </p:attrNameLst>
                                      </p:cBhvr>
                                    </p:animRot>
                                    <p:animRot by="-1500000">
                                      <p:cBhvr>
                                        <p:cTn id="117" dur="125" fill="hold">
                                          <p:stCondLst>
                                            <p:cond delay="125"/>
                                          </p:stCondLst>
                                        </p:cTn>
                                        <p:tgtEl>
                                          <p:spTgt spid="8">
                                            <p:txEl>
                                              <p:pRg st="1" end="1"/>
                                            </p:txEl>
                                          </p:spTgt>
                                        </p:tgtEl>
                                        <p:attrNameLst>
                                          <p:attrName>r</p:attrName>
                                        </p:attrNameLst>
                                      </p:cBhvr>
                                    </p:animRot>
                                    <p:animRot by="-1500000">
                                      <p:cBhvr>
                                        <p:cTn id="118" dur="125" fill="hold">
                                          <p:stCondLst>
                                            <p:cond delay="250"/>
                                          </p:stCondLst>
                                        </p:cTn>
                                        <p:tgtEl>
                                          <p:spTgt spid="8">
                                            <p:txEl>
                                              <p:pRg st="1" end="1"/>
                                            </p:txEl>
                                          </p:spTgt>
                                        </p:tgtEl>
                                        <p:attrNameLst>
                                          <p:attrName>r</p:attrName>
                                        </p:attrNameLst>
                                      </p:cBhvr>
                                    </p:animRot>
                                    <p:animRot by="1500000">
                                      <p:cBhvr>
                                        <p:cTn id="119" dur="125" fill="hold">
                                          <p:stCondLst>
                                            <p:cond delay="375"/>
                                          </p:stCondLst>
                                        </p:cTn>
                                        <p:tgtEl>
                                          <p:spTgt spid="8">
                                            <p:txEl>
                                              <p:pRg st="1" end="1"/>
                                            </p:txEl>
                                          </p:spTgt>
                                        </p:tgtEl>
                                        <p:attrNameLst>
                                          <p:attrName>r</p:attrName>
                                        </p:attrNameLst>
                                      </p:cBhvr>
                                    </p:animRo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fade">
                                      <p:cBhvr>
                                        <p:cTn id="124" dur="1000"/>
                                        <p:tgtEl>
                                          <p:spTgt spid="7"/>
                                        </p:tgtEl>
                                      </p:cBhvr>
                                    </p:animEffect>
                                    <p:anim calcmode="lin" valueType="num">
                                      <p:cBhvr>
                                        <p:cTn id="125" dur="1000" fill="hold"/>
                                        <p:tgtEl>
                                          <p:spTgt spid="7"/>
                                        </p:tgtEl>
                                        <p:attrNameLst>
                                          <p:attrName>ppt_x</p:attrName>
                                        </p:attrNameLst>
                                      </p:cBhvr>
                                      <p:tavLst>
                                        <p:tav tm="0">
                                          <p:val>
                                            <p:strVal val="#ppt_x"/>
                                          </p:val>
                                        </p:tav>
                                        <p:tav tm="100000">
                                          <p:val>
                                            <p:strVal val="#ppt_x"/>
                                          </p:val>
                                        </p:tav>
                                      </p:tavLst>
                                    </p:anim>
                                    <p:anim calcmode="lin" valueType="num">
                                      <p:cBhvr>
                                        <p:cTn id="1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38" grpId="0" animBg="1"/>
      <p:bldP spid="4"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0" y="104503"/>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2" name="مستطيل 1"/>
          <p:cNvSpPr/>
          <p:nvPr/>
        </p:nvSpPr>
        <p:spPr>
          <a:xfrm>
            <a:off x="1332412" y="1478168"/>
            <a:ext cx="5447212" cy="1862048"/>
          </a:xfrm>
          <a:prstGeom prst="rect">
            <a:avLst/>
          </a:prstGeom>
          <a:noFill/>
        </p:spPr>
        <p:txBody>
          <a:bodyPr wrap="square" lIns="91440" tIns="45720" rIns="91440" bIns="45720">
            <a:spAutoFit/>
          </a:bodyPr>
          <a:lstStyle/>
          <a:p>
            <a:pPr algn="ctr"/>
            <a:r>
              <a:rPr lang="ar-SA" sz="11500" b="1" dirty="0" smtClean="0">
                <a:ln w="22225">
                  <a:solidFill>
                    <a:schemeClr val="accent2"/>
                  </a:solidFill>
                  <a:prstDash val="solid"/>
                </a:ln>
                <a:solidFill>
                  <a:schemeClr val="accent2">
                    <a:lumMod val="40000"/>
                    <a:lumOff val="60000"/>
                  </a:schemeClr>
                </a:solidFill>
              </a:rPr>
              <a:t>الْعَرْض</a:t>
            </a:r>
            <a:r>
              <a:rPr lang="ar-SA" sz="5400" b="1" dirty="0" smtClean="0">
                <a:ln w="22225">
                  <a:solidFill>
                    <a:schemeClr val="accent2"/>
                  </a:solidFill>
                  <a:prstDash val="solid"/>
                </a:ln>
                <a:solidFill>
                  <a:schemeClr val="accent2">
                    <a:lumMod val="40000"/>
                    <a:lumOff val="60000"/>
                  </a:schemeClr>
                </a:solidFill>
              </a:rPr>
              <a:t> </a:t>
            </a:r>
            <a:endParaRPr lang="ar-SA" sz="5400" b="1" cap="none" spc="0" dirty="0">
              <a:ln w="22225">
                <a:solidFill>
                  <a:schemeClr val="accent2"/>
                </a:solidFill>
                <a:prstDash val="solid"/>
              </a:ln>
              <a:solidFill>
                <a:schemeClr val="accent2">
                  <a:lumMod val="40000"/>
                  <a:lumOff val="60000"/>
                </a:schemeClr>
              </a:solidFill>
              <a:effectLst/>
            </a:endParaRPr>
          </a:p>
        </p:txBody>
      </p:sp>
      <p:grpSp>
        <p:nvGrpSpPr>
          <p:cNvPr id="4" name="مجموعة 3"/>
          <p:cNvGrpSpPr/>
          <p:nvPr/>
        </p:nvGrpSpPr>
        <p:grpSpPr>
          <a:xfrm>
            <a:off x="561703" y="5381897"/>
            <a:ext cx="3252651" cy="1371600"/>
            <a:chOff x="561703" y="5381897"/>
            <a:chExt cx="3252651" cy="1371600"/>
          </a:xfrm>
        </p:grpSpPr>
        <p:sp>
          <p:nvSpPr>
            <p:cNvPr id="5" name="سهم إلى اليمين 4"/>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241657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تعلم الطلاب السبورة الصف, صف دراسي, التعليم, كرتون PNG والمتجهات للتحميل  مجانا"/>
          <p:cNvPicPr>
            <a:picLocks noChangeAspect="1" noChangeArrowheads="1"/>
          </p:cNvPicPr>
          <p:nvPr/>
        </p:nvPicPr>
        <p:blipFill rotWithShape="1">
          <a:blip r:embed="rId2"/>
          <a:srcRect l="2486" t="16837" b="16326"/>
          <a:stretch/>
        </p:blipFill>
        <p:spPr bwMode="auto">
          <a:xfrm>
            <a:off x="78041" y="111870"/>
            <a:ext cx="12113959" cy="6746130"/>
          </a:xfrm>
          <a:prstGeom prst="rect">
            <a:avLst/>
          </a:prstGeom>
          <a:ln w="228600" cap="sq" cmpd="thickThin">
            <a:solidFill>
              <a:srgbClr val="000000"/>
            </a:solidFill>
            <a:prstDash val="solid"/>
            <a:miter lim="800000"/>
          </a:ln>
          <a:effectLst>
            <a:innerShdw blurRad="76200">
              <a:srgbClr val="000000"/>
            </a:innerShdw>
          </a:effectLst>
        </p:spPr>
      </p:pic>
      <p:sp>
        <p:nvSpPr>
          <p:cNvPr id="4" name="مستطيل 3"/>
          <p:cNvSpPr/>
          <p:nvPr/>
        </p:nvSpPr>
        <p:spPr>
          <a:xfrm>
            <a:off x="283028" y="1622887"/>
            <a:ext cx="7659189" cy="1862048"/>
          </a:xfrm>
          <a:prstGeom prst="rect">
            <a:avLst/>
          </a:prstGeom>
        </p:spPr>
        <p:txBody>
          <a:bodyPr wrap="square">
            <a:spAutoFit/>
          </a:bodyPr>
          <a:lstStyle/>
          <a:p>
            <a:pPr algn="ctr"/>
            <a:r>
              <a:rPr lang="ar-SA" sz="11500" b="1" dirty="0" smtClean="0">
                <a:ln w="22225">
                  <a:solidFill>
                    <a:schemeClr val="accent2"/>
                  </a:solidFill>
                  <a:prstDash val="solid"/>
                </a:ln>
                <a:solidFill>
                  <a:schemeClr val="accent2">
                    <a:lumMod val="40000"/>
                    <a:lumOff val="60000"/>
                  </a:schemeClr>
                </a:solidFill>
                <a:latin typeface="Noto Naskh Arabic UI"/>
              </a:rPr>
              <a:t>هَيّا نٌشاهِدُ مَعاً  </a:t>
            </a:r>
            <a:endParaRPr lang="en-US" sz="11500" dirty="0"/>
          </a:p>
        </p:txBody>
      </p:sp>
      <p:grpSp>
        <p:nvGrpSpPr>
          <p:cNvPr id="5" name="مجموعة 4"/>
          <p:cNvGrpSpPr/>
          <p:nvPr/>
        </p:nvGrpSpPr>
        <p:grpSpPr>
          <a:xfrm>
            <a:off x="561703" y="5381897"/>
            <a:ext cx="3252651" cy="1371600"/>
            <a:chOff x="561703" y="5381897"/>
            <a:chExt cx="3252651" cy="1371600"/>
          </a:xfrm>
        </p:grpSpPr>
        <p:sp>
          <p:nvSpPr>
            <p:cNvPr id="6" name="سهم إلى اليمين 5"/>
            <p:cNvSpPr/>
            <p:nvPr/>
          </p:nvSpPr>
          <p:spPr>
            <a:xfrm>
              <a:off x="561703" y="5381897"/>
              <a:ext cx="3252651" cy="13716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مربع نص 6"/>
            <p:cNvSpPr txBox="1"/>
            <p:nvPr/>
          </p:nvSpPr>
          <p:spPr>
            <a:xfrm>
              <a:off x="1071154" y="5741125"/>
              <a:ext cx="1894114" cy="707886"/>
            </a:xfrm>
            <a:prstGeom prst="rect">
              <a:avLst/>
            </a:prstGeom>
            <a:noFill/>
          </p:spPr>
          <p:txBody>
            <a:bodyPr wrap="square" rtlCol="0">
              <a:spAutoFit/>
            </a:bodyPr>
            <a:lstStyle/>
            <a:p>
              <a:pPr algn="ctr"/>
              <a:r>
                <a:rPr lang="ar-SA" sz="4000" dirty="0" smtClean="0">
                  <a:hlinkClick r:id="rId3" action="ppaction://hlinksldjump"/>
                </a:rPr>
                <a:t>رجــــوع</a:t>
              </a:r>
              <a:endParaRPr lang="en-US" sz="4000" dirty="0"/>
            </a:p>
          </p:txBody>
        </p:sp>
      </p:grpSp>
    </p:spTree>
    <p:extLst>
      <p:ext uri="{BB962C8B-B14F-4D97-AF65-F5344CB8AC3E}">
        <p14:creationId xmlns:p14="http://schemas.microsoft.com/office/powerpoint/2010/main" val="3193891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4463</TotalTime>
  <Words>425</Words>
  <Application>Microsoft Office PowerPoint</Application>
  <PresentationFormat>Personnalisé</PresentationFormat>
  <Paragraphs>104</Paragraphs>
  <Slides>39</Slides>
  <Notes>0</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نسق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داود ابو مويس</Manager>
  <Company>الملتقى التربوي</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درس القسمة على عشرة معدل عرض بوربوينت رياضيات للصف الثالث الفصل الثاني الوحدة الثامنة</dc:title>
  <dc:subject>عرض بوربوينت القسمة على عشرة معدل رياضيات للصف الثالث الفصل الثاني الوحدة الثامنة</dc:subject>
  <dc:creator>الملتقى التربوي</dc:creator>
  <cp:keywords>رياضيات; الصف الثالث; الفصل الثاني; بوربوينت</cp:keywords>
  <dc:description>عرض بوربوينت رياضيات للصف الثالث الفصل الثاني الوحدة الثامنة القسمة على عشرة معدل</dc:description>
  <cp:lastModifiedBy>HDNL2GSR557</cp:lastModifiedBy>
  <cp:revision>1</cp:revision>
  <dcterms:created xsi:type="dcterms:W3CDTF">2021-03-12T00:42:46Z</dcterms:created>
  <dcterms:modified xsi:type="dcterms:W3CDTF">2021-03-12T00:42:46Z</dcterms:modified>
  <cp:category>درس محوسب; الملتقى التربوي; الفصل الثاني; رياضيات</cp:category>
</cp:coreProperties>
</file>