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9" r:id="rId3"/>
    <p:sldId id="258" r:id="rId4"/>
    <p:sldId id="259" r:id="rId5"/>
    <p:sldId id="281" r:id="rId6"/>
    <p:sldId id="265" r:id="rId7"/>
    <p:sldId id="285" r:id="rId8"/>
    <p:sldId id="283" r:id="rId9"/>
    <p:sldId id="286" r:id="rId10"/>
    <p:sldId id="293" r:id="rId11"/>
    <p:sldId id="295" r:id="rId12"/>
    <p:sldId id="296" r:id="rId13"/>
    <p:sldId id="276" r:id="rId14"/>
    <p:sldId id="280" r:id="rId15"/>
    <p:sldId id="297" r:id="rId16"/>
    <p:sldId id="298" r:id="rId17"/>
    <p:sldId id="300" r:id="rId18"/>
    <p:sldId id="271" r:id="rId19"/>
    <p:sldId id="275" r:id="rId20"/>
    <p:sldId id="288" r:id="rId21"/>
    <p:sldId id="273" r:id="rId22"/>
    <p:sldId id="270" r:id="rId23"/>
    <p:sldId id="274" r:id="rId24"/>
    <p:sldId id="292" r:id="rId25"/>
    <p:sldId id="289" r:id="rId26"/>
    <p:sldId id="268" r:id="rId27"/>
    <p:sldId id="267" r:id="rId2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907"/>
    <a:srgbClr val="D6A300"/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2" autoAdjust="0"/>
    <p:restoredTop sz="94660"/>
  </p:normalViewPr>
  <p:slideViewPr>
    <p:cSldViewPr snapToGrid="0">
      <p:cViewPr>
        <p:scale>
          <a:sx n="66" d="100"/>
          <a:sy n="66" d="100"/>
        </p:scale>
        <p:origin x="-120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2&amp;submit=submithttps://www.wepal.net/library/?app=content.list&amp;level=3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l.facebook.com/l.php?u=https://play.google.com/store/apps/details?id=org.UNRWA.ILP&amp;fbclid=IwAR0wkv6biUBY0Cx-DB4LT4f3a8_T8e0R1nWwU0qVJ5wePgedtmuOd_G6zcg&amp;h=AT2gQR65bwZvbOdf5e5jG6P6w0eJXlg_HnosGcQOVXoRjB9qw37R0YN-PKzNhiR4KPvIXBpvzVdxDsPbPB5oc53olyGj8FJBOD96Z6Ri5Bfu1r7wfl_CK5R65NmxSwqdgeXt5Q&amp;subject=&#1604;&#1593;&#1576;&#1577;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3.xml"/><Relationship Id="rId1" Type="http://schemas.openxmlformats.org/officeDocument/2006/relationships/tags" Target="../tags/tag1.xml"/><Relationship Id="rId6" Type="http://schemas.openxmlformats.org/officeDocument/2006/relationships/slide" Target="slide27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3.xml"/><Relationship Id="rId4" Type="http://schemas.openxmlformats.org/officeDocument/2006/relationships/image" Target="../media/image3.emf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5&amp;submit=submithttps://www.wepal.net/library/?app=content.list&amp;level=3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الثَّالِث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4767943" y="512113"/>
            <a:ext cx="6743698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عند قرع جرس الحصة، يذهب كل معلم إلى صفه، ما عدد المعلمين في 5 صفوف؟ 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4767943" y="3262986"/>
            <a:ext cx="6774177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في  شهر مارس من عام 2020 تم إغلاق المدارس للحد من انتشار فايروس كورونا، ما عدد الطلبة في 6مدارس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532282" y="1554430"/>
            <a:ext cx="3328306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1+1+1+1+1 = 5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532282" y="2144145"/>
            <a:ext cx="3328306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× 1 = 5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233160" y="4616638"/>
            <a:ext cx="3444240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0+0+0+0+0+0=0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233160" y="5278897"/>
            <a:ext cx="3444240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× 0 = 6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hp\Desktop\حكم_عن_فضل_المعل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9" y="884409"/>
            <a:ext cx="3604419" cy="23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p\Desktop\6da51d7380092c46baeaf4a0e5e85e9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 b="18028"/>
          <a:stretch/>
        </p:blipFill>
        <p:spPr bwMode="auto">
          <a:xfrm>
            <a:off x="786877" y="3701142"/>
            <a:ext cx="3604418" cy="23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8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4767943" y="991097"/>
            <a:ext cx="6743698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ذهب الإخوة الثلاثة لشراء هدايا لوالدتهم بمناسبة يوم الأم، إذا اشترى كل واحد منهم هدية واحدة، ما عدد الهدايا جميعها؟ 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4767943" y="3744686"/>
            <a:ext cx="6774177" cy="8496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كم عدد قطع المجوهرات في 9 صناديق فارغة؟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532282" y="2033414"/>
            <a:ext cx="3328306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1+1+1 = 3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532282" y="2623129"/>
            <a:ext cx="3328306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× 1 = 3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791200" y="4442462"/>
            <a:ext cx="5355771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0+0+0+0+0+0+0+0+0=0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532282" y="5276044"/>
            <a:ext cx="3444240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× 0 = 0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p\Desktop\هدايا-الى-خطيب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0" y="825902"/>
            <a:ext cx="3604419" cy="244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p\Desktop\thumbnail_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86" t="16495" r="9008" b="38094"/>
          <a:stretch/>
        </p:blipFill>
        <p:spPr bwMode="auto">
          <a:xfrm>
            <a:off x="817348" y="3550920"/>
            <a:ext cx="3604419" cy="24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858000"/>
          </a:xfrm>
          <a:prstGeom prst="rect">
            <a:avLst/>
          </a:prstGeom>
        </p:spPr>
      </p:pic>
      <p:pic>
        <p:nvPicPr>
          <p:cNvPr id="10245" name="Picture 5" descr="C:\Users\hp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64" y="1312351"/>
            <a:ext cx="1091499" cy="1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h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68" y="3956189"/>
            <a:ext cx="966716" cy="1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1992086" y="687532"/>
            <a:ext cx="9519555" cy="595524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تعاونت رغد ورهف في صنع الدونات اللذيذة، أيهما صنع عدد قطع دونات أكثر؟ </a:t>
            </a:r>
          </a:p>
        </p:txBody>
      </p:sp>
      <p:pic>
        <p:nvPicPr>
          <p:cNvPr id="10248" name="Picture 8" descr="C:\Users\hp\Desktop\تنزيل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514" y="1226557"/>
            <a:ext cx="996090" cy="19217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عنوان 1"/>
          <p:cNvSpPr txBox="1">
            <a:spLocks/>
          </p:cNvSpPr>
          <p:nvPr/>
        </p:nvSpPr>
        <p:spPr>
          <a:xfrm>
            <a:off x="1563150" y="4317998"/>
            <a:ext cx="9519555" cy="647279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3" name="Picture 5" descr="C:\Users\hp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16" y="1300776"/>
            <a:ext cx="1091499" cy="1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hp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17" y="1283596"/>
            <a:ext cx="1091499" cy="1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hp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02" y="1283056"/>
            <a:ext cx="1091499" cy="1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hp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15" y="1289353"/>
            <a:ext cx="1091499" cy="1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عنوان 1"/>
          <p:cNvSpPr txBox="1">
            <a:spLocks/>
          </p:cNvSpPr>
          <p:nvPr/>
        </p:nvSpPr>
        <p:spPr>
          <a:xfrm>
            <a:off x="645057" y="2245346"/>
            <a:ext cx="9519555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     +             +              +              +              +               =     </a:t>
            </a:r>
          </a:p>
        </p:txBody>
      </p:sp>
      <p:pic>
        <p:nvPicPr>
          <p:cNvPr id="18" name="Picture 5" descr="C:\Users\hp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89" y="1271481"/>
            <a:ext cx="1091499" cy="1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لبة 2"/>
          <p:cNvSpPr/>
          <p:nvPr/>
        </p:nvSpPr>
        <p:spPr>
          <a:xfrm>
            <a:off x="9475882" y="2401747"/>
            <a:ext cx="710062" cy="532654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علبة 19"/>
          <p:cNvSpPr/>
          <p:nvPr/>
        </p:nvSpPr>
        <p:spPr>
          <a:xfrm>
            <a:off x="1791207" y="2357377"/>
            <a:ext cx="710062" cy="532654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علبة 20"/>
          <p:cNvSpPr/>
          <p:nvPr/>
        </p:nvSpPr>
        <p:spPr>
          <a:xfrm>
            <a:off x="3363434" y="2384384"/>
            <a:ext cx="710062" cy="532654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علبة 21"/>
          <p:cNvSpPr/>
          <p:nvPr/>
        </p:nvSpPr>
        <p:spPr>
          <a:xfrm>
            <a:off x="4907735" y="2378385"/>
            <a:ext cx="710062" cy="532654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بة 22"/>
          <p:cNvSpPr/>
          <p:nvPr/>
        </p:nvSpPr>
        <p:spPr>
          <a:xfrm>
            <a:off x="6396832" y="2374739"/>
            <a:ext cx="710062" cy="532654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علبة 23"/>
          <p:cNvSpPr/>
          <p:nvPr/>
        </p:nvSpPr>
        <p:spPr>
          <a:xfrm>
            <a:off x="7955733" y="2375935"/>
            <a:ext cx="710062" cy="532654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سحابة 24"/>
          <p:cNvSpPr/>
          <p:nvPr/>
        </p:nvSpPr>
        <p:spPr>
          <a:xfrm>
            <a:off x="543071" y="2187435"/>
            <a:ext cx="857466" cy="60766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573789" y="5000760"/>
            <a:ext cx="9519555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     +             +              +              +                 =     </a:t>
            </a:r>
          </a:p>
        </p:txBody>
      </p:sp>
      <p:pic>
        <p:nvPicPr>
          <p:cNvPr id="28" name="Picture 8" descr="C:\Users\hp\Desktop\تنزيل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02" y="3839613"/>
            <a:ext cx="996090" cy="19217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علبة 28"/>
          <p:cNvSpPr/>
          <p:nvPr/>
        </p:nvSpPr>
        <p:spPr>
          <a:xfrm>
            <a:off x="9498370" y="5165277"/>
            <a:ext cx="710062" cy="526987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علبة 30"/>
          <p:cNvSpPr/>
          <p:nvPr/>
        </p:nvSpPr>
        <p:spPr>
          <a:xfrm>
            <a:off x="3385922" y="5147914"/>
            <a:ext cx="710062" cy="526987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علبة 31"/>
          <p:cNvSpPr/>
          <p:nvPr/>
        </p:nvSpPr>
        <p:spPr>
          <a:xfrm>
            <a:off x="4930223" y="5141915"/>
            <a:ext cx="710062" cy="526987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علبة 32"/>
          <p:cNvSpPr/>
          <p:nvPr/>
        </p:nvSpPr>
        <p:spPr>
          <a:xfrm>
            <a:off x="6419320" y="5138269"/>
            <a:ext cx="710062" cy="526987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علبة 33"/>
          <p:cNvSpPr/>
          <p:nvPr/>
        </p:nvSpPr>
        <p:spPr>
          <a:xfrm>
            <a:off x="7978221" y="5139465"/>
            <a:ext cx="710062" cy="526987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سحابة 34"/>
          <p:cNvSpPr/>
          <p:nvPr/>
        </p:nvSpPr>
        <p:spPr>
          <a:xfrm>
            <a:off x="10422963" y="2911039"/>
            <a:ext cx="1036117" cy="60766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رغد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سحابة 35"/>
          <p:cNvSpPr/>
          <p:nvPr/>
        </p:nvSpPr>
        <p:spPr>
          <a:xfrm>
            <a:off x="10443500" y="5551990"/>
            <a:ext cx="1036117" cy="60766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رهف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6" descr="C:\Users\h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27" y="3898712"/>
            <a:ext cx="966716" cy="1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h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70" y="3933436"/>
            <a:ext cx="966716" cy="1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h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00" y="3940658"/>
            <a:ext cx="966716" cy="1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h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83" y="3921276"/>
            <a:ext cx="966716" cy="1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سحابة 40"/>
          <p:cNvSpPr/>
          <p:nvPr/>
        </p:nvSpPr>
        <p:spPr>
          <a:xfrm>
            <a:off x="1717505" y="4861443"/>
            <a:ext cx="857466" cy="60766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سحابة 41"/>
          <p:cNvSpPr/>
          <p:nvPr/>
        </p:nvSpPr>
        <p:spPr>
          <a:xfrm>
            <a:off x="5404834" y="2997839"/>
            <a:ext cx="3003507" cy="60766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× 5 = 30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سحابة 42"/>
          <p:cNvSpPr/>
          <p:nvPr/>
        </p:nvSpPr>
        <p:spPr>
          <a:xfrm>
            <a:off x="5260358" y="5732427"/>
            <a:ext cx="3003507" cy="60766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× 6 = 30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1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ضرب في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ضرب في 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خاصية تبديل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598909" y="1804740"/>
            <a:ext cx="8558753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أستنتج</a:t>
            </a:r>
            <a:endParaRPr lang="ar-SA" sz="5400" b="1" dirty="0">
              <a:ln/>
              <a:solidFill>
                <a:schemeClr val="accent4"/>
              </a:solidFill>
            </a:endParaRPr>
          </a:p>
          <a:p>
            <a:r>
              <a:rPr lang="ar-SA" sz="5400" b="1" dirty="0">
                <a:ln/>
                <a:solidFill>
                  <a:srgbClr val="92D050"/>
                </a:solidFill>
              </a:rPr>
              <a:t>-</a:t>
            </a:r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4800" b="1" dirty="0" smtClean="0">
                <a:ln/>
                <a:solidFill>
                  <a:srgbClr val="92D050"/>
                </a:solidFill>
              </a:rPr>
              <a:t>ناتج ضرب أي عدد بالعدد 1 هو </a:t>
            </a:r>
            <a:r>
              <a:rPr lang="ar-SA" sz="4800" b="1" dirty="0" smtClean="0">
                <a:ln/>
                <a:solidFill>
                  <a:srgbClr val="FF0000"/>
                </a:solidFill>
              </a:rPr>
              <a:t>نفسه</a:t>
            </a:r>
          </a:p>
          <a:p>
            <a:r>
              <a:rPr lang="ar-SA" sz="4800" b="1" dirty="0" smtClean="0">
                <a:ln/>
                <a:solidFill>
                  <a:srgbClr val="92D050"/>
                </a:solidFill>
              </a:rPr>
              <a:t>- ناتج ضرب أي عدد بالعدد صفر هو </a:t>
            </a:r>
            <a:r>
              <a:rPr lang="ar-SA" sz="4800" b="1" dirty="0" smtClean="0">
                <a:ln/>
                <a:solidFill>
                  <a:srgbClr val="FF0000"/>
                </a:solidFill>
              </a:rPr>
              <a:t>صفر</a:t>
            </a:r>
            <a:endParaRPr lang="ar-SA" sz="4800" b="1" dirty="0">
              <a:ln/>
              <a:solidFill>
                <a:srgbClr val="FF0000"/>
              </a:solidFill>
            </a:endParaRP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10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169605" y="561703"/>
            <a:ext cx="41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تَدْريب من الْكِتاب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4127" r="29464" b="45398"/>
          <a:stretch/>
        </p:blipFill>
        <p:spPr bwMode="auto">
          <a:xfrm>
            <a:off x="925286" y="1447799"/>
            <a:ext cx="10265228" cy="46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04370"/>
              </p:ext>
            </p:extLst>
          </p:nvPr>
        </p:nvGraphicFramePr>
        <p:xfrm>
          <a:off x="2317225" y="1592122"/>
          <a:ext cx="7162336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81168"/>
                <a:gridCol w="358116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محمود عثمان أبو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طه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خضر حسن صلاح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162629" y="3556000"/>
            <a:ext cx="7271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420856" y="578955"/>
            <a:ext cx="41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تَدْريب من الْكِتاب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35555" r="26607" b="9841"/>
          <a:stretch/>
        </p:blipFill>
        <p:spPr bwMode="auto">
          <a:xfrm>
            <a:off x="903513" y="1409952"/>
            <a:ext cx="10308771" cy="45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037812" y="1288376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860080" y="3477196"/>
            <a:ext cx="377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برنامج التعلم التفاعلي</a:t>
            </a:r>
            <a:endParaRPr lang="en-US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7" t="31097" r="39545" b="30598"/>
          <a:stretch/>
        </p:blipFill>
        <p:spPr bwMode="auto">
          <a:xfrm>
            <a:off x="108603" y="1122749"/>
            <a:ext cx="8329354" cy="50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754449" y="291409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u="sng" dirty="0" smtClean="0">
                <a:cs typeface="Akhbar MT" pitchFamily="2" charset="-78"/>
              </a:rPr>
              <a:t>نَشاطٌ تَطْبيقِيٌ</a:t>
            </a:r>
            <a:endParaRPr lang="ar-SA" sz="2800" b="1" u="sng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71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79894" y="578955"/>
            <a:ext cx="106688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u="sng" dirty="0">
                <a:solidFill>
                  <a:schemeClr val="bg1"/>
                </a:solidFill>
                <a:cs typeface="Akhbar MT" pitchFamily="2" charset="-78"/>
              </a:rPr>
              <a:t>مُهِمَّة أَدائِيَّة </a:t>
            </a:r>
          </a:p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طلابي الأعزاء، هيا نقوم بمساعدة أمي في وضع قطعة حلوى في كل صحن لعائلتي، ثم أكمل ما يلي:</a:t>
            </a:r>
          </a:p>
          <a:p>
            <a:endParaRPr lang="ar-SA" sz="36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الجمع المتكرر</a:t>
            </a:r>
          </a:p>
          <a:p>
            <a:endParaRPr lang="ar-SA" sz="36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جملة الضرب</a:t>
            </a:r>
          </a:p>
          <a:p>
            <a:endParaRPr lang="ar-SA" sz="36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بالكلمات</a:t>
            </a:r>
            <a:endParaRPr lang="ar-SA" sz="36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6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6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en-US" sz="3600" b="1" dirty="0">
              <a:solidFill>
                <a:schemeClr val="bg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2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6000" b="1" dirty="0" smtClean="0">
                <a:solidFill>
                  <a:srgbClr val="FF0000"/>
                </a:solidFill>
              </a:rPr>
              <a:t>مُهِمْةُ الْيَوْم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18889" r="38036" b="17353"/>
          <a:stretch/>
        </p:blipFill>
        <p:spPr bwMode="auto">
          <a:xfrm>
            <a:off x="0" y="195531"/>
            <a:ext cx="8436429" cy="66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80783" y="1804740"/>
            <a:ext cx="58304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خَصائِص عَمَليَّة الضَّرْب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003388" y="1804740"/>
            <a:ext cx="9749785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4800" b="1" dirty="0" smtClean="0">
                <a:ln/>
                <a:solidFill>
                  <a:schemeClr val="accent4"/>
                </a:solidFill>
              </a:rPr>
              <a:t>أَنْ يَتعَرَّف الطَّالِبُ إِلى </a:t>
            </a:r>
            <a:r>
              <a:rPr lang="ar-SA" sz="4800" b="1" dirty="0">
                <a:ln/>
                <a:solidFill>
                  <a:schemeClr val="accent4"/>
                </a:solidFill>
              </a:rPr>
              <a:t>خَصائِص عَمَليَّة الضَّرْب  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04155" y="470638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بسبب انتشار فايروس كورونا في فلسطين، قررت وزارة التربية والتعليم بوضع طالب واحد في كل درج كما في الشكل؟ 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35" name="عنوان 1"/>
          <p:cNvSpPr txBox="1">
            <a:spLocks/>
          </p:cNvSpPr>
          <p:nvPr/>
        </p:nvSpPr>
        <p:spPr>
          <a:xfrm>
            <a:off x="740513" y="3037114"/>
            <a:ext cx="10907486" cy="304284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المعطيات: 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 عدد  الأدراج في الصورة:  8 أدراج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 عدد  الطلاب في كل درج: طالب واحد 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         1    +    1   +    1   +     1   +    1    +     1   +   1     +    1    =    8 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 جملة الضرب هي: عدد المجموعات × عدد العناصر = الناتج                                                      </a:t>
            </a:r>
          </a:p>
          <a:p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                                         8       </a:t>
            </a:r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×     1       =   8</a:t>
            </a:r>
            <a:endParaRPr lang="ar-SA" sz="24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24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849083" y="1528112"/>
            <a:ext cx="10572834" cy="1334368"/>
            <a:chOff x="925285" y="1528112"/>
            <a:chExt cx="10572834" cy="1334368"/>
          </a:xfrm>
        </p:grpSpPr>
        <p:pic>
          <p:nvPicPr>
            <p:cNvPr id="5122" name="Picture 2" descr="C:\Users\hp\Desktop\719032a49e67964bf8dab25995390af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43" y="1528112"/>
              <a:ext cx="7873176" cy="133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hp\Desktop\719032a49e67964bf8dab25995390af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11"/>
            <a:stretch/>
          </p:blipFill>
          <p:spPr bwMode="auto">
            <a:xfrm flipH="1">
              <a:off x="925285" y="1528114"/>
              <a:ext cx="2699657" cy="133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3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604155" y="470638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طلبت معلمة الرياضيات من الطلاب رسم مجموعة من الأشكال الهندسية على اللوح الخاص لكل منهم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8" name="عنوان 1"/>
          <p:cNvSpPr txBox="1">
            <a:spLocks/>
          </p:cNvSpPr>
          <p:nvPr/>
        </p:nvSpPr>
        <p:spPr>
          <a:xfrm>
            <a:off x="740513" y="3026229"/>
            <a:ext cx="10907486" cy="322217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أولا: عدد الألواح الشخصية  = 4 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ثانيا: عدد الرسومات على كل لوح =  </a:t>
            </a:r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0</a:t>
            </a:r>
            <a:endParaRPr lang="ar-S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                 +         +          +          =     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        </a:t>
            </a:r>
          </a:p>
          <a:p>
            <a:r>
              <a:rPr lang="ar-SA" sz="2400" b="1" dirty="0" smtClean="0">
                <a:solidFill>
                  <a:schemeClr val="bg1"/>
                </a:solidFill>
                <a:cs typeface="Akhbar MT" pitchFamily="2" charset="-78"/>
              </a:rPr>
              <a:t>                                             </a:t>
            </a:r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×           =</a:t>
            </a:r>
            <a:endParaRPr lang="ar-SA" sz="24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24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6147" name="Picture 3" descr="C:\Users\hp\Desktop\Children-and-colorful-numbers-Free-Vector-626x47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4"/>
          <a:stretch/>
        </p:blipFill>
        <p:spPr bwMode="auto">
          <a:xfrm>
            <a:off x="903516" y="1185236"/>
            <a:ext cx="10514600" cy="172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جسم مشطوف الحواف 32"/>
          <p:cNvSpPr/>
          <p:nvPr/>
        </p:nvSpPr>
        <p:spPr>
          <a:xfrm>
            <a:off x="9993087" y="4561112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مجسم مشطوف الحواف 66"/>
          <p:cNvSpPr/>
          <p:nvPr/>
        </p:nvSpPr>
        <p:spPr>
          <a:xfrm>
            <a:off x="8958943" y="4571997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مجسم مشطوف الحواف 67"/>
          <p:cNvSpPr/>
          <p:nvPr/>
        </p:nvSpPr>
        <p:spPr>
          <a:xfrm>
            <a:off x="7815940" y="4561111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مجسم مشطوف الحواف 68"/>
          <p:cNvSpPr/>
          <p:nvPr/>
        </p:nvSpPr>
        <p:spPr>
          <a:xfrm>
            <a:off x="6694715" y="4550225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مجسم مشطوف الحواف 69"/>
          <p:cNvSpPr/>
          <p:nvPr/>
        </p:nvSpPr>
        <p:spPr>
          <a:xfrm>
            <a:off x="5486365" y="4550221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مجسم مشطوف الحواف 70"/>
          <p:cNvSpPr/>
          <p:nvPr/>
        </p:nvSpPr>
        <p:spPr>
          <a:xfrm>
            <a:off x="7451269" y="5399310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مجسم مشطوف الحواف 71"/>
          <p:cNvSpPr/>
          <p:nvPr/>
        </p:nvSpPr>
        <p:spPr>
          <a:xfrm>
            <a:off x="6242919" y="5399306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مجسم مشطوف الحواف 72"/>
          <p:cNvSpPr/>
          <p:nvPr/>
        </p:nvSpPr>
        <p:spPr>
          <a:xfrm>
            <a:off x="8958943" y="5399310"/>
            <a:ext cx="729342" cy="370115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2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451</Words>
  <Application>Microsoft Office PowerPoint</Application>
  <PresentationFormat>Personnalisé</PresentationFormat>
  <Paragraphs>125</Paragraphs>
  <Slides>27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بوربوينت خصائص جدول الضرب رياضيات الصف الثالث الفصل الثاني الوحدة السابعة</dc:title>
  <dc:subject>درس بوربوينت رياضيات الصف الثالث خصائص جدول الضرب الفصل الثاني الوحدة السابعة</dc:subject>
  <dc:creator>الملتقى التربوي</dc:creator>
  <cp:keywords>رياضيات; الفصل الثاني; عرض بوربوينت; الملتقى التربوي</cp:keywords>
  <dc:description>درس بوربوينت رياضيات الصف الثالث الفصل الثاني الوحدة السابعة خصائص جدول الضرب</dc:description>
  <cp:lastModifiedBy>HDNL2GSR557</cp:lastModifiedBy>
  <cp:revision>1</cp:revision>
  <dcterms:created xsi:type="dcterms:W3CDTF">2021-03-12T00:32:45Z</dcterms:created>
  <dcterms:modified xsi:type="dcterms:W3CDTF">2021-03-12T00:32:45Z</dcterms:modified>
  <cp:category>الملتقى التربوي; الرياضيات; عرض بوربوينت; الفصل الثاني; الصف الثالث</cp:category>
</cp:coreProperties>
</file>