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87" r:id="rId3"/>
    <p:sldId id="258" r:id="rId4"/>
    <p:sldId id="259" r:id="rId5"/>
    <p:sldId id="281" r:id="rId6"/>
    <p:sldId id="265" r:id="rId7"/>
    <p:sldId id="284" r:id="rId8"/>
    <p:sldId id="283" r:id="rId9"/>
    <p:sldId id="272" r:id="rId10"/>
    <p:sldId id="285" r:id="rId11"/>
    <p:sldId id="286" r:id="rId12"/>
    <p:sldId id="276" r:id="rId13"/>
    <p:sldId id="280" r:id="rId14"/>
    <p:sldId id="271" r:id="rId15"/>
    <p:sldId id="275" r:id="rId16"/>
    <p:sldId id="273" r:id="rId17"/>
    <p:sldId id="270" r:id="rId18"/>
    <p:sldId id="274" r:id="rId19"/>
    <p:sldId id="268" r:id="rId20"/>
    <p:sldId id="266" r:id="rId21"/>
    <p:sldId id="267" r:id="rId22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>
        <p:scale>
          <a:sx n="81" d="100"/>
          <a:sy n="81" d="100"/>
        </p:scale>
        <p:origin x="-1692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4&amp;semester=2&amp;subject=2&amp;type=5submit=submi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qf3TPmHYJ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ethlehemdoe-my.sharepoint.com/:p:/g/personal/415058882_bethlehem_edu_ps/Ea9Vy4rxP9dPooWJEmzBlkAB83WIFrhTGDs1CJSl2eSh7A?e=i6jxSn" TargetMode="Externa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4&amp;semester=2&amp;subject=2&amp;type=2&amp;submit=submit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16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slide" Target="slide21.xml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12.xml"/><Relationship Id="rId10" Type="http://schemas.openxmlformats.org/officeDocument/2006/relationships/slide" Target="slide18.xml"/><Relationship Id="rId4" Type="http://schemas.openxmlformats.org/officeDocument/2006/relationships/image" Target="../media/image3.emf"/><Relationship Id="rId9" Type="http://schemas.openxmlformats.org/officeDocument/2006/relationships/slide" Target="slide9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4&amp;semester=2&amp;subject=2&amp;type=2&amp;submit=submi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85598" y="3163277"/>
            <a:ext cx="302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الصَّفُّ </a:t>
            </a:r>
            <a:r>
              <a:rPr lang="ar-SA" sz="5400" b="1" dirty="0" smtClean="0">
                <a:ln/>
                <a:solidFill>
                  <a:schemeClr val="accent4"/>
                </a:solidFill>
              </a:rPr>
              <a:t>الرابع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24" y="457200"/>
            <a:ext cx="10960552" cy="3095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6183" y="3997234"/>
            <a:ext cx="8987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 smtClean="0">
                <a:solidFill>
                  <a:schemeClr val="bg1"/>
                </a:solidFill>
              </a:rPr>
              <a:t>هيّا نفكر بتجارب عشوائية من حياتنا اليومية ونحدد نتائجها الممكنة .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61"/>
            <a:ext cx="12292667" cy="6914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1291" y="522515"/>
            <a:ext cx="7798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1) تجربة رمي قطعة نقد منتظمة مرة واحدة.</a:t>
            </a:r>
          </a:p>
          <a:p>
            <a:r>
              <a:rPr lang="ar-SA" sz="4000" b="1" u="sng" dirty="0" smtClean="0">
                <a:solidFill>
                  <a:srgbClr val="FF0000"/>
                </a:solidFill>
              </a:rPr>
              <a:t>النتائج الممكنة </a:t>
            </a:r>
            <a:r>
              <a:rPr lang="ar-SA" sz="4000" dirty="0" smtClean="0">
                <a:solidFill>
                  <a:schemeClr val="bg1"/>
                </a:solidFill>
              </a:rPr>
              <a:t>: صورة ، كتابة .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رمي عملات نقدية معدنية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07" y="496389"/>
            <a:ext cx="2953384" cy="209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8777" y="3140857"/>
            <a:ext cx="8294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2) تحديد جنس المولود لامرأة حامل .</a:t>
            </a:r>
          </a:p>
          <a:p>
            <a:r>
              <a:rPr lang="ar-SA" sz="4000" b="1" u="sng" dirty="0">
                <a:solidFill>
                  <a:srgbClr val="FF0000"/>
                </a:solidFill>
              </a:rPr>
              <a:t>النتائج الممكنة </a:t>
            </a:r>
            <a:r>
              <a:rPr lang="ar-SA" sz="4000" dirty="0" smtClean="0">
                <a:solidFill>
                  <a:schemeClr val="bg1"/>
                </a:solidFill>
              </a:rPr>
              <a:t>: ذكر ، أنثى 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وهنًا على وهن.. خواطر أم حامل - كن أنت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07" y="3413751"/>
            <a:ext cx="2953384" cy="262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56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1938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272937" y="3146082"/>
            <a:ext cx="6962502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  <a:hlinkClick r:id="rId3"/>
              </a:rPr>
              <a:t>اضغط هنا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9394370" y="3324829"/>
            <a:ext cx="2638698" cy="7445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252651" y="561703"/>
            <a:ext cx="8416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 س6 ص 113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03" y="1577366"/>
            <a:ext cx="9215574" cy="44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"/>
            <a:ext cx="12192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8" y="3443847"/>
            <a:ext cx="2357059" cy="235705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">
            <a:off x="8883258" y="932019"/>
            <a:ext cx="2013862" cy="201386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386148" y="2602294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  <a:hlinkClick r:id="rId5"/>
              </a:rPr>
              <a:t>اضغط هنا </a:t>
            </a:r>
            <a:endParaRPr lang="ar-SA" sz="115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oto Naskh Arabic UI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8605714" y="2965269"/>
            <a:ext cx="2393212" cy="12932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369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000" b="1" dirty="0" smtClean="0">
                <a:solidFill>
                  <a:srgbClr val="FF0000"/>
                </a:solidFill>
              </a:rPr>
              <a:t>نشاط تطبيقي</a:t>
            </a:r>
          </a:p>
          <a:p>
            <a:pPr algn="ctr">
              <a:lnSpc>
                <a:spcPct val="200000"/>
              </a:lnSpc>
            </a:pPr>
            <a:endParaRPr lang="en-US" sz="6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71" y="274320"/>
            <a:ext cx="7703994" cy="59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432039" y="92473"/>
            <a:ext cx="27270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48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4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265607"/>
              </p:ext>
            </p:extLst>
          </p:nvPr>
        </p:nvGraphicFramePr>
        <p:xfrm>
          <a:off x="988422" y="952977"/>
          <a:ext cx="9614264" cy="289560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807132">
                  <a:extLst>
                    <a:ext uri="{9D8B030D-6E8A-4147-A177-3AD203B41FA5}">
                      <a16:colId xmlns:a16="http://schemas.microsoft.com/office/drawing/2014/main" xmlns="" val="2910744203"/>
                    </a:ext>
                  </a:extLst>
                </a:gridCol>
                <a:gridCol w="4807132">
                  <a:extLst>
                    <a:ext uri="{9D8B030D-6E8A-4147-A177-3AD203B41FA5}">
                      <a16:colId xmlns:a16="http://schemas.microsoft.com/office/drawing/2014/main" xmlns="" val="1601702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مكان العمل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المعلمة 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453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3000" dirty="0" smtClean="0"/>
                        <a:t>بنات مراح رباح الثانوية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1) أسيل سعيد جبرين الحسنات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583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3000" dirty="0" smtClean="0"/>
                        <a:t>أبو عمّار الأساسية المختلطة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2) رانية فتحي علي صبح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4169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3000" dirty="0" smtClean="0"/>
                        <a:t>ذكور حسن مصطفى الأساسية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3) منى عبدالله يوسف محمود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4222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3000" dirty="0" smtClean="0"/>
                        <a:t>رياض الأقصى الأساسية المختلطة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4) ياسمين موسى أحمد الأطرش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6081902"/>
                  </a:ext>
                </a:extLst>
              </a:tr>
            </a:tbl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3048001" y="3950680"/>
            <a:ext cx="558018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C000"/>
                </a:solidFill>
              </a:rPr>
              <a:t>بإشراف الأستاذ عصام عبيد الله</a:t>
            </a:r>
            <a:endParaRPr lang="ar-SA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8"/>
          <a:stretch/>
        </p:blipFill>
        <p:spPr>
          <a:xfrm>
            <a:off x="9394943" y="0"/>
            <a:ext cx="2797057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4898571" y="543594"/>
            <a:ext cx="4496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مُهِمْة أدائية </a:t>
            </a:r>
            <a:r>
              <a:rPr lang="ar-S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</p:txBody>
      </p:sp>
      <p:sp>
        <p:nvSpPr>
          <p:cNvPr id="2" name="Cloud 1"/>
          <p:cNvSpPr/>
          <p:nvPr/>
        </p:nvSpPr>
        <p:spPr>
          <a:xfrm>
            <a:off x="1110343" y="1867989"/>
            <a:ext cx="7916091" cy="395804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12571" y="2547257"/>
            <a:ext cx="50030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 smtClean="0"/>
              <a:t>أكتب أمثلة على تجارب عشوائية من حياتنا اليومية، وأحدد نتائجها المتوقعة 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509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4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5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938199" y="1804740"/>
            <a:ext cx="43156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</a:t>
            </a:r>
          </a:p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التجربة العشوائية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313292" y="1804740"/>
            <a:ext cx="9565439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</a:p>
          <a:p>
            <a:pPr marL="914400" indent="-914400">
              <a:buAutoNum type="arabicParenR"/>
            </a:pPr>
            <a:r>
              <a:rPr lang="ar-SA" sz="3500" b="1" cap="none" spc="0" dirty="0" smtClean="0">
                <a:ln/>
                <a:solidFill>
                  <a:schemeClr val="accent4"/>
                </a:solidFill>
                <a:effectLst/>
              </a:rPr>
              <a:t>أن يتعرف الطالب على مفهوم التجربة العشوائية </a:t>
            </a:r>
          </a:p>
          <a:p>
            <a:pPr marL="914400" indent="-914400">
              <a:buAutoNum type="arabicParenR"/>
            </a:pPr>
            <a:r>
              <a:rPr lang="ar-SA" sz="3500" b="1" dirty="0" smtClean="0">
                <a:ln/>
                <a:solidFill>
                  <a:schemeClr val="accent4"/>
                </a:solidFill>
              </a:rPr>
              <a:t>أن يحدد الطالب النتائج المتوقعة لبعض التجارب العشوائية</a:t>
            </a:r>
            <a:r>
              <a:rPr lang="ar-SA" sz="35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35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مجموعة 129">
            <a:extLst>
              <a:ext uri="{FF2B5EF4-FFF2-40B4-BE49-F238E27FC236}">
                <a16:creationId xmlns:a16="http://schemas.microsoft.com/office/drawing/2014/main" xmlns="" id="{8E6E43F1-1092-4A6A-9B78-D27F08034D67}"/>
              </a:ext>
            </a:extLst>
          </p:cNvPr>
          <p:cNvGrpSpPr/>
          <p:nvPr/>
        </p:nvGrpSpPr>
        <p:grpSpPr>
          <a:xfrm>
            <a:off x="1021086" y="1563331"/>
            <a:ext cx="4680000" cy="4680000"/>
            <a:chOff x="3810551" y="1145319"/>
            <a:chExt cx="4547395" cy="4569130"/>
          </a:xfrm>
        </p:grpSpPr>
        <p:grpSp>
          <p:nvGrpSpPr>
            <p:cNvPr id="7" name="مجموعة 127">
              <a:extLst>
                <a:ext uri="{FF2B5EF4-FFF2-40B4-BE49-F238E27FC236}">
                  <a16:creationId xmlns:a16="http://schemas.microsoft.com/office/drawing/2014/main" xmlns="" id="{CEC0D30B-CC2D-46BD-8D0A-015853D87580}"/>
                </a:ext>
              </a:extLst>
            </p:cNvPr>
            <p:cNvGrpSpPr/>
            <p:nvPr/>
          </p:nvGrpSpPr>
          <p:grpSpPr>
            <a:xfrm>
              <a:off x="3810551" y="1145319"/>
              <a:ext cx="4547395" cy="4569130"/>
              <a:chOff x="3810551" y="1145319"/>
              <a:chExt cx="4547395" cy="4569130"/>
            </a:xfrm>
          </p:grpSpPr>
          <p:sp>
            <p:nvSpPr>
              <p:cNvPr id="9" name="شكل حر: شكل 109">
                <a:extLst>
                  <a:ext uri="{FF2B5EF4-FFF2-40B4-BE49-F238E27FC236}">
                    <a16:creationId xmlns:a16="http://schemas.microsoft.com/office/drawing/2014/main" xmlns="" id="{CEA583F8-4A21-46DC-A3BD-E29895FD006A}"/>
                  </a:ext>
                </a:extLst>
              </p:cNvPr>
              <p:cNvSpPr/>
              <p:nvPr/>
            </p:nvSpPr>
            <p:spPr>
              <a:xfrm rot="1800000">
                <a:off x="5556411" y="1412160"/>
                <a:ext cx="1079999" cy="1872256"/>
              </a:xfrm>
              <a:custGeom>
                <a:avLst/>
                <a:gdLst>
                  <a:gd name="connsiteX0" fmla="*/ 0 w 1079999"/>
                  <a:gd name="connsiteY0" fmla="*/ 1643 h 1872256"/>
                  <a:gd name="connsiteX1" fmla="*/ 3208 w 1079999"/>
                  <a:gd name="connsiteY1" fmla="*/ 0 h 1872256"/>
                  <a:gd name="connsiteX2" fmla="*/ 1079999 w 1079999"/>
                  <a:gd name="connsiteY2" fmla="*/ 1865056 h 1872256"/>
                  <a:gd name="connsiteX3" fmla="*/ 1079999 w 1079999"/>
                  <a:gd name="connsiteY3" fmla="*/ 1872256 h 1872256"/>
                  <a:gd name="connsiteX4" fmla="*/ 0 w 1079999"/>
                  <a:gd name="connsiteY4" fmla="*/ 1643 h 1872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9999" h="1872256">
                    <a:moveTo>
                      <a:pt x="0" y="1643"/>
                    </a:moveTo>
                    <a:lnTo>
                      <a:pt x="3208" y="0"/>
                    </a:lnTo>
                    <a:lnTo>
                      <a:pt x="1079999" y="1865056"/>
                    </a:lnTo>
                    <a:lnTo>
                      <a:pt x="1079999" y="1872256"/>
                    </a:lnTo>
                    <a:lnTo>
                      <a:pt x="0" y="1643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" name="شكل حر: شكل 108">
                <a:extLst>
                  <a:ext uri="{FF2B5EF4-FFF2-40B4-BE49-F238E27FC236}">
                    <a16:creationId xmlns:a16="http://schemas.microsoft.com/office/drawing/2014/main" xmlns="" id="{0CB29B32-7A85-492E-A150-5794563B93E2}"/>
                  </a:ext>
                </a:extLst>
              </p:cNvPr>
              <p:cNvSpPr/>
              <p:nvPr/>
            </p:nvSpPr>
            <p:spPr>
              <a:xfrm rot="1800000">
                <a:off x="4620213" y="1954394"/>
                <a:ext cx="1870906" cy="1079170"/>
              </a:xfrm>
              <a:custGeom>
                <a:avLst/>
                <a:gdLst>
                  <a:gd name="connsiteX0" fmla="*/ 1731 w 1870906"/>
                  <a:gd name="connsiteY0" fmla="*/ 0 h 1079170"/>
                  <a:gd name="connsiteX1" fmla="*/ 1870906 w 1870906"/>
                  <a:gd name="connsiteY1" fmla="*/ 1079169 h 1079170"/>
                  <a:gd name="connsiteX2" fmla="*/ 1870906 w 1870906"/>
                  <a:gd name="connsiteY2" fmla="*/ 1079170 h 1079170"/>
                  <a:gd name="connsiteX3" fmla="*/ 1863707 w 1870906"/>
                  <a:gd name="connsiteY3" fmla="*/ 1079170 h 1079170"/>
                  <a:gd name="connsiteX4" fmla="*/ 0 w 1870906"/>
                  <a:gd name="connsiteY4" fmla="*/ 3159 h 1079170"/>
                  <a:gd name="connsiteX5" fmla="*/ 1731 w 1870906"/>
                  <a:gd name="connsiteY5" fmla="*/ 0 h 1079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0906" h="1079170">
                    <a:moveTo>
                      <a:pt x="1731" y="0"/>
                    </a:moveTo>
                    <a:lnTo>
                      <a:pt x="1870906" y="1079169"/>
                    </a:lnTo>
                    <a:lnTo>
                      <a:pt x="1870906" y="1079170"/>
                    </a:lnTo>
                    <a:lnTo>
                      <a:pt x="1863707" y="1079170"/>
                    </a:lnTo>
                    <a:lnTo>
                      <a:pt x="0" y="3159"/>
                    </a:lnTo>
                    <a:lnTo>
                      <a:pt x="1731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" name="شكل حر: شكل 107">
                <a:extLst>
                  <a:ext uri="{FF2B5EF4-FFF2-40B4-BE49-F238E27FC236}">
                    <a16:creationId xmlns:a16="http://schemas.microsoft.com/office/drawing/2014/main" xmlns="" id="{4B6FF3D4-B7AD-4C9F-B884-15CAA57B7E91}"/>
                  </a:ext>
                </a:extLst>
              </p:cNvPr>
              <p:cNvSpPr/>
              <p:nvPr/>
            </p:nvSpPr>
            <p:spPr>
              <a:xfrm rot="1800000">
                <a:off x="6636243" y="1416384"/>
                <a:ext cx="3600" cy="2154738"/>
              </a:xfrm>
              <a:custGeom>
                <a:avLst/>
                <a:gdLst>
                  <a:gd name="connsiteX0" fmla="*/ 0 w 3600"/>
                  <a:gd name="connsiteY0" fmla="*/ 0 h 2154738"/>
                  <a:gd name="connsiteX1" fmla="*/ 3600 w 3600"/>
                  <a:gd name="connsiteY1" fmla="*/ 80 h 2154738"/>
                  <a:gd name="connsiteX2" fmla="*/ 3600 w 3600"/>
                  <a:gd name="connsiteY2" fmla="*/ 2152103 h 2154738"/>
                  <a:gd name="connsiteX3" fmla="*/ 2079 w 3600"/>
                  <a:gd name="connsiteY3" fmla="*/ 2154738 h 2154738"/>
                  <a:gd name="connsiteX4" fmla="*/ 0 w 3600"/>
                  <a:gd name="connsiteY4" fmla="*/ 2151137 h 2154738"/>
                  <a:gd name="connsiteX5" fmla="*/ 0 w 3600"/>
                  <a:gd name="connsiteY5" fmla="*/ 0 h 215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" h="2154738">
                    <a:moveTo>
                      <a:pt x="0" y="0"/>
                    </a:moveTo>
                    <a:lnTo>
                      <a:pt x="3600" y="80"/>
                    </a:lnTo>
                    <a:lnTo>
                      <a:pt x="3600" y="2152103"/>
                    </a:lnTo>
                    <a:lnTo>
                      <a:pt x="2079" y="2154738"/>
                    </a:lnTo>
                    <a:lnTo>
                      <a:pt x="0" y="2151137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" name="شكل حر: شكل 106">
                <a:extLst>
                  <a:ext uri="{FF2B5EF4-FFF2-40B4-BE49-F238E27FC236}">
                    <a16:creationId xmlns:a16="http://schemas.microsoft.com/office/drawing/2014/main" xmlns="" id="{F4EE6908-C8FE-416C-BD8C-FF4258B39BAF}"/>
                  </a:ext>
                </a:extLst>
              </p:cNvPr>
              <p:cNvSpPr/>
              <p:nvPr/>
            </p:nvSpPr>
            <p:spPr>
              <a:xfrm rot="1800000">
                <a:off x="4081510" y="2888254"/>
                <a:ext cx="2154820" cy="3600"/>
              </a:xfrm>
              <a:custGeom>
                <a:avLst/>
                <a:gdLst>
                  <a:gd name="connsiteX0" fmla="*/ 80 w 2154820"/>
                  <a:gd name="connsiteY0" fmla="*/ 0 h 3600"/>
                  <a:gd name="connsiteX1" fmla="*/ 2151219 w 2154820"/>
                  <a:gd name="connsiteY1" fmla="*/ 0 h 3600"/>
                  <a:gd name="connsiteX2" fmla="*/ 2154820 w 2154820"/>
                  <a:gd name="connsiteY2" fmla="*/ 2079 h 3600"/>
                  <a:gd name="connsiteX3" fmla="*/ 2152184 w 2154820"/>
                  <a:gd name="connsiteY3" fmla="*/ 3600 h 3600"/>
                  <a:gd name="connsiteX4" fmla="*/ 0 w 2154820"/>
                  <a:gd name="connsiteY4" fmla="*/ 3600 h 3600"/>
                  <a:gd name="connsiteX5" fmla="*/ 80 w 2154820"/>
                  <a:gd name="connsiteY5" fmla="*/ 0 h 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4820" h="3600">
                    <a:moveTo>
                      <a:pt x="80" y="0"/>
                    </a:moveTo>
                    <a:lnTo>
                      <a:pt x="2151219" y="0"/>
                    </a:lnTo>
                    <a:lnTo>
                      <a:pt x="2154820" y="2079"/>
                    </a:lnTo>
                    <a:lnTo>
                      <a:pt x="2152184" y="3600"/>
                    </a:lnTo>
                    <a:lnTo>
                      <a:pt x="0" y="3600"/>
                    </a:lnTo>
                    <a:lnTo>
                      <a:pt x="8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" name="شكل حر: شكل 105">
                <a:extLst>
                  <a:ext uri="{FF2B5EF4-FFF2-40B4-BE49-F238E27FC236}">
                    <a16:creationId xmlns:a16="http://schemas.microsoft.com/office/drawing/2014/main" xmlns="" id="{A1B8CB37-947E-42CE-BDE1-6CC7F2FF2A87}"/>
                  </a:ext>
                </a:extLst>
              </p:cNvPr>
              <p:cNvSpPr/>
              <p:nvPr/>
            </p:nvSpPr>
            <p:spPr>
              <a:xfrm rot="1800000">
                <a:off x="6494669" y="1956655"/>
                <a:ext cx="1078727" cy="1867099"/>
              </a:xfrm>
              <a:custGeom>
                <a:avLst/>
                <a:gdLst>
                  <a:gd name="connsiteX0" fmla="*/ 1075569 w 1078727"/>
                  <a:gd name="connsiteY0" fmla="*/ 0 h 1867099"/>
                  <a:gd name="connsiteX1" fmla="*/ 1078727 w 1078727"/>
                  <a:gd name="connsiteY1" fmla="*/ 1730 h 1867099"/>
                  <a:gd name="connsiteX2" fmla="*/ 2635 w 1078727"/>
                  <a:gd name="connsiteY2" fmla="*/ 1865577 h 1867099"/>
                  <a:gd name="connsiteX3" fmla="*/ 0 w 1078727"/>
                  <a:gd name="connsiteY3" fmla="*/ 1867099 h 1867099"/>
                  <a:gd name="connsiteX4" fmla="*/ 0 w 1078727"/>
                  <a:gd name="connsiteY4" fmla="*/ 1862941 h 1867099"/>
                  <a:gd name="connsiteX5" fmla="*/ 1075569 w 1078727"/>
                  <a:gd name="connsiteY5" fmla="*/ 0 h 186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8727" h="1867099">
                    <a:moveTo>
                      <a:pt x="1075569" y="0"/>
                    </a:moveTo>
                    <a:lnTo>
                      <a:pt x="1078727" y="1730"/>
                    </a:lnTo>
                    <a:lnTo>
                      <a:pt x="2635" y="1865577"/>
                    </a:lnTo>
                    <a:lnTo>
                      <a:pt x="0" y="1867099"/>
                    </a:lnTo>
                    <a:lnTo>
                      <a:pt x="0" y="1862941"/>
                    </a:lnTo>
                    <a:lnTo>
                      <a:pt x="1075569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" name="شكل حر: شكل 104">
                <a:extLst>
                  <a:ext uri="{FF2B5EF4-FFF2-40B4-BE49-F238E27FC236}">
                    <a16:creationId xmlns:a16="http://schemas.microsoft.com/office/drawing/2014/main" xmlns="" id="{271DAB6B-B089-43B7-8394-55F5C7669B37}"/>
                  </a:ext>
                </a:extLst>
              </p:cNvPr>
              <p:cNvSpPr/>
              <p:nvPr/>
            </p:nvSpPr>
            <p:spPr>
              <a:xfrm rot="1800000">
                <a:off x="6096692" y="3426420"/>
                <a:ext cx="3117" cy="3600"/>
              </a:xfrm>
              <a:custGeom>
                <a:avLst/>
                <a:gdLst>
                  <a:gd name="connsiteX0" fmla="*/ 2078 w 3117"/>
                  <a:gd name="connsiteY0" fmla="*/ 0 h 3600"/>
                  <a:gd name="connsiteX1" fmla="*/ 3117 w 3117"/>
                  <a:gd name="connsiteY1" fmla="*/ 1801 h 3600"/>
                  <a:gd name="connsiteX2" fmla="*/ 1 w 3117"/>
                  <a:gd name="connsiteY2" fmla="*/ 3600 h 3600"/>
                  <a:gd name="connsiteX3" fmla="*/ 0 w 3117"/>
                  <a:gd name="connsiteY3" fmla="*/ 3600 h 3600"/>
                  <a:gd name="connsiteX4" fmla="*/ 0 w 3117"/>
                  <a:gd name="connsiteY4" fmla="*/ 3599 h 3600"/>
                  <a:gd name="connsiteX5" fmla="*/ 2078 w 3117"/>
                  <a:gd name="connsiteY5" fmla="*/ 0 h 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7" h="3600">
                    <a:moveTo>
                      <a:pt x="2078" y="0"/>
                    </a:moveTo>
                    <a:lnTo>
                      <a:pt x="3117" y="1801"/>
                    </a:lnTo>
                    <a:lnTo>
                      <a:pt x="1" y="3600"/>
                    </a:lnTo>
                    <a:lnTo>
                      <a:pt x="0" y="3600"/>
                    </a:lnTo>
                    <a:lnTo>
                      <a:pt x="0" y="3599"/>
                    </a:lnTo>
                    <a:lnTo>
                      <a:pt x="2078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5" name="شكل حر: شكل 103">
                <a:extLst>
                  <a:ext uri="{FF2B5EF4-FFF2-40B4-BE49-F238E27FC236}">
                    <a16:creationId xmlns:a16="http://schemas.microsoft.com/office/drawing/2014/main" xmlns="" id="{D5E8B338-694C-4B9B-AE75-7905C353D0E9}"/>
                  </a:ext>
                </a:extLst>
              </p:cNvPr>
              <p:cNvSpPr/>
              <p:nvPr/>
            </p:nvSpPr>
            <p:spPr>
              <a:xfrm rot="1800000">
                <a:off x="4079175" y="2891637"/>
                <a:ext cx="1868535" cy="1079427"/>
              </a:xfrm>
              <a:custGeom>
                <a:avLst/>
                <a:gdLst>
                  <a:gd name="connsiteX0" fmla="*/ 0 w 1868535"/>
                  <a:gd name="connsiteY0" fmla="*/ 1076401 h 1079427"/>
                  <a:gd name="connsiteX1" fmla="*/ 1864380 w 1868535"/>
                  <a:gd name="connsiteY1" fmla="*/ 0 h 1079427"/>
                  <a:gd name="connsiteX2" fmla="*/ 1868535 w 1868535"/>
                  <a:gd name="connsiteY2" fmla="*/ 0 h 1079427"/>
                  <a:gd name="connsiteX3" fmla="*/ 1867013 w 1868535"/>
                  <a:gd name="connsiteY3" fmla="*/ 2637 h 1079427"/>
                  <a:gd name="connsiteX4" fmla="*/ 1957 w 1868535"/>
                  <a:gd name="connsiteY4" fmla="*/ 1079427 h 1079427"/>
                  <a:gd name="connsiteX5" fmla="*/ 0 w 1868535"/>
                  <a:gd name="connsiteY5" fmla="*/ 1076401 h 107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8535" h="1079427">
                    <a:moveTo>
                      <a:pt x="0" y="1076401"/>
                    </a:moveTo>
                    <a:lnTo>
                      <a:pt x="1864380" y="0"/>
                    </a:lnTo>
                    <a:lnTo>
                      <a:pt x="1868535" y="0"/>
                    </a:lnTo>
                    <a:lnTo>
                      <a:pt x="1867013" y="2637"/>
                    </a:lnTo>
                    <a:lnTo>
                      <a:pt x="1957" y="1079427"/>
                    </a:lnTo>
                    <a:lnTo>
                      <a:pt x="0" y="1076401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6" name="شكل حر: شكل 102">
                <a:extLst>
                  <a:ext uri="{FF2B5EF4-FFF2-40B4-BE49-F238E27FC236}">
                    <a16:creationId xmlns:a16="http://schemas.microsoft.com/office/drawing/2014/main" xmlns="" id="{44D81C45-DA55-4F45-A129-5D15995C4428}"/>
                  </a:ext>
                </a:extLst>
              </p:cNvPr>
              <p:cNvSpPr/>
              <p:nvPr/>
            </p:nvSpPr>
            <p:spPr>
              <a:xfrm rot="1800000">
                <a:off x="6091864" y="3427892"/>
                <a:ext cx="3597" cy="3116"/>
              </a:xfrm>
              <a:custGeom>
                <a:avLst/>
                <a:gdLst>
                  <a:gd name="connsiteX0" fmla="*/ 0 w 3597"/>
                  <a:gd name="connsiteY0" fmla="*/ 2078 h 3116"/>
                  <a:gd name="connsiteX1" fmla="*/ 3597 w 3597"/>
                  <a:gd name="connsiteY1" fmla="*/ 0 h 3116"/>
                  <a:gd name="connsiteX2" fmla="*/ 1798 w 3597"/>
                  <a:gd name="connsiteY2" fmla="*/ 3116 h 3116"/>
                  <a:gd name="connsiteX3" fmla="*/ 0 w 3597"/>
                  <a:gd name="connsiteY3" fmla="*/ 2078 h 3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7" h="3116">
                    <a:moveTo>
                      <a:pt x="0" y="2078"/>
                    </a:moveTo>
                    <a:lnTo>
                      <a:pt x="3597" y="0"/>
                    </a:lnTo>
                    <a:lnTo>
                      <a:pt x="1798" y="3116"/>
                    </a:lnTo>
                    <a:lnTo>
                      <a:pt x="0" y="2078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شكل حر: شكل 101">
                <a:extLst>
                  <a:ext uri="{FF2B5EF4-FFF2-40B4-BE49-F238E27FC236}">
                    <a16:creationId xmlns:a16="http://schemas.microsoft.com/office/drawing/2014/main" xmlns="" id="{03A8DFA9-08CF-48D8-B61A-FDEAF9D6DA6D}"/>
                  </a:ext>
                </a:extLst>
              </p:cNvPr>
              <p:cNvSpPr/>
              <p:nvPr/>
            </p:nvSpPr>
            <p:spPr>
              <a:xfrm rot="1800000">
                <a:off x="6094979" y="3429210"/>
                <a:ext cx="1801" cy="3599"/>
              </a:xfrm>
              <a:custGeom>
                <a:avLst/>
                <a:gdLst>
                  <a:gd name="connsiteX0" fmla="*/ 0 w 1801"/>
                  <a:gd name="connsiteY0" fmla="*/ 0 h 3599"/>
                  <a:gd name="connsiteX1" fmla="*/ 1 w 1801"/>
                  <a:gd name="connsiteY1" fmla="*/ 0 h 3599"/>
                  <a:gd name="connsiteX2" fmla="*/ 1801 w 1801"/>
                  <a:gd name="connsiteY2" fmla="*/ 3117 h 3599"/>
                  <a:gd name="connsiteX3" fmla="*/ 966 w 1801"/>
                  <a:gd name="connsiteY3" fmla="*/ 3599 h 3599"/>
                  <a:gd name="connsiteX4" fmla="*/ 0 w 1801"/>
                  <a:gd name="connsiteY4" fmla="*/ 3599 h 3599"/>
                  <a:gd name="connsiteX5" fmla="*/ 0 w 1801"/>
                  <a:gd name="connsiteY5" fmla="*/ 0 h 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1" h="3599">
                    <a:moveTo>
                      <a:pt x="0" y="0"/>
                    </a:moveTo>
                    <a:lnTo>
                      <a:pt x="1" y="0"/>
                    </a:lnTo>
                    <a:lnTo>
                      <a:pt x="1801" y="3117"/>
                    </a:lnTo>
                    <a:lnTo>
                      <a:pt x="966" y="3599"/>
                    </a:lnTo>
                    <a:lnTo>
                      <a:pt x="0" y="3599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شكل حر: شكل 100">
                <a:extLst>
                  <a:ext uri="{FF2B5EF4-FFF2-40B4-BE49-F238E27FC236}">
                    <a16:creationId xmlns:a16="http://schemas.microsoft.com/office/drawing/2014/main" xmlns="" id="{E6A351EA-9D45-415C-970B-4362B2418173}"/>
                  </a:ext>
                </a:extLst>
              </p:cNvPr>
              <p:cNvSpPr/>
              <p:nvPr/>
            </p:nvSpPr>
            <p:spPr>
              <a:xfrm rot="1800000">
                <a:off x="6095310" y="3429779"/>
                <a:ext cx="3598" cy="1800"/>
              </a:xfrm>
              <a:custGeom>
                <a:avLst/>
                <a:gdLst>
                  <a:gd name="connsiteX0" fmla="*/ 0 w 3598"/>
                  <a:gd name="connsiteY0" fmla="*/ 0 h 1800"/>
                  <a:gd name="connsiteX1" fmla="*/ 0 w 3598"/>
                  <a:gd name="connsiteY1" fmla="*/ 0 h 1800"/>
                  <a:gd name="connsiteX2" fmla="*/ 3598 w 3598"/>
                  <a:gd name="connsiteY2" fmla="*/ 0 h 1800"/>
                  <a:gd name="connsiteX3" fmla="*/ 3598 w 3598"/>
                  <a:gd name="connsiteY3" fmla="*/ 965 h 1800"/>
                  <a:gd name="connsiteX4" fmla="*/ 3116 w 3598"/>
                  <a:gd name="connsiteY4" fmla="*/ 1800 h 1800"/>
                  <a:gd name="connsiteX5" fmla="*/ 0 w 3598"/>
                  <a:gd name="connsiteY5" fmla="*/ 0 h 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98" h="1800">
                    <a:moveTo>
                      <a:pt x="0" y="0"/>
                    </a:moveTo>
                    <a:lnTo>
                      <a:pt x="0" y="0"/>
                    </a:lnTo>
                    <a:lnTo>
                      <a:pt x="3598" y="0"/>
                    </a:lnTo>
                    <a:lnTo>
                      <a:pt x="3598" y="965"/>
                    </a:lnTo>
                    <a:lnTo>
                      <a:pt x="3116" y="180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حر: شكل 99">
                <a:extLst>
                  <a:ext uri="{FF2B5EF4-FFF2-40B4-BE49-F238E27FC236}">
                    <a16:creationId xmlns:a16="http://schemas.microsoft.com/office/drawing/2014/main" xmlns="" id="{EC86725A-A4DE-4B09-AC71-91DD93F4A3FC}"/>
                  </a:ext>
                </a:extLst>
              </p:cNvPr>
              <p:cNvSpPr/>
              <p:nvPr/>
            </p:nvSpPr>
            <p:spPr>
              <a:xfrm rot="1800000">
                <a:off x="6099428" y="3428805"/>
                <a:ext cx="482" cy="1112"/>
              </a:xfrm>
              <a:custGeom>
                <a:avLst/>
                <a:gdLst>
                  <a:gd name="connsiteX0" fmla="*/ 0 w 482"/>
                  <a:gd name="connsiteY0" fmla="*/ 278 h 1112"/>
                  <a:gd name="connsiteX1" fmla="*/ 482 w 482"/>
                  <a:gd name="connsiteY1" fmla="*/ 0 h 1112"/>
                  <a:gd name="connsiteX2" fmla="*/ 482 w 482"/>
                  <a:gd name="connsiteY2" fmla="*/ 1112 h 1112"/>
                  <a:gd name="connsiteX3" fmla="*/ 0 w 482"/>
                  <a:gd name="connsiteY3" fmla="*/ 278 h 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2" h="1112">
                    <a:moveTo>
                      <a:pt x="0" y="278"/>
                    </a:moveTo>
                    <a:lnTo>
                      <a:pt x="482" y="0"/>
                    </a:lnTo>
                    <a:lnTo>
                      <a:pt x="482" y="1112"/>
                    </a:lnTo>
                    <a:lnTo>
                      <a:pt x="0" y="278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شكل حر: شكل 98">
                <a:extLst>
                  <a:ext uri="{FF2B5EF4-FFF2-40B4-BE49-F238E27FC236}">
                    <a16:creationId xmlns:a16="http://schemas.microsoft.com/office/drawing/2014/main" xmlns="" id="{7D83B107-3ED6-463F-81AE-20E854282A7C}"/>
                  </a:ext>
                </a:extLst>
              </p:cNvPr>
              <p:cNvSpPr/>
              <p:nvPr/>
            </p:nvSpPr>
            <p:spPr>
              <a:xfrm rot="1800000">
                <a:off x="6244461" y="2890452"/>
                <a:ext cx="1868100" cy="1079999"/>
              </a:xfrm>
              <a:custGeom>
                <a:avLst/>
                <a:gdLst>
                  <a:gd name="connsiteX0" fmla="*/ 2077 w 1868100"/>
                  <a:gd name="connsiteY0" fmla="*/ 1076400 h 1079999"/>
                  <a:gd name="connsiteX1" fmla="*/ 1866458 w 1868100"/>
                  <a:gd name="connsiteY1" fmla="*/ 0 h 1079999"/>
                  <a:gd name="connsiteX2" fmla="*/ 1868100 w 1868100"/>
                  <a:gd name="connsiteY2" fmla="*/ 3208 h 1079999"/>
                  <a:gd name="connsiteX3" fmla="*/ 3044 w 1868100"/>
                  <a:gd name="connsiteY3" fmla="*/ 1079999 h 1079999"/>
                  <a:gd name="connsiteX4" fmla="*/ 0 w 1868100"/>
                  <a:gd name="connsiteY4" fmla="*/ 1079998 h 1079999"/>
                  <a:gd name="connsiteX5" fmla="*/ 2077 w 1868100"/>
                  <a:gd name="connsiteY5" fmla="*/ 1076400 h 1079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8100" h="1079999">
                    <a:moveTo>
                      <a:pt x="2077" y="1076400"/>
                    </a:moveTo>
                    <a:lnTo>
                      <a:pt x="1866458" y="0"/>
                    </a:lnTo>
                    <a:lnTo>
                      <a:pt x="1868100" y="3208"/>
                    </a:lnTo>
                    <a:lnTo>
                      <a:pt x="3044" y="1079999"/>
                    </a:lnTo>
                    <a:lnTo>
                      <a:pt x="0" y="1079998"/>
                    </a:lnTo>
                    <a:lnTo>
                      <a:pt x="2077" y="107640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حر: شكل 97">
                <a:extLst>
                  <a:ext uri="{FF2B5EF4-FFF2-40B4-BE49-F238E27FC236}">
                    <a16:creationId xmlns:a16="http://schemas.microsoft.com/office/drawing/2014/main" xmlns="" id="{5FF15C94-A7FA-4711-AB6D-A908ABEA55DA}"/>
                  </a:ext>
                </a:extLst>
              </p:cNvPr>
              <p:cNvSpPr/>
              <p:nvPr/>
            </p:nvSpPr>
            <p:spPr>
              <a:xfrm rot="1800000">
                <a:off x="6099322" y="3430039"/>
                <a:ext cx="557" cy="965"/>
              </a:xfrm>
              <a:custGeom>
                <a:avLst/>
                <a:gdLst>
                  <a:gd name="connsiteX0" fmla="*/ 0 w 557"/>
                  <a:gd name="connsiteY0" fmla="*/ 0 h 965"/>
                  <a:gd name="connsiteX1" fmla="*/ 557 w 557"/>
                  <a:gd name="connsiteY1" fmla="*/ 965 h 965"/>
                  <a:gd name="connsiteX2" fmla="*/ 0 w 557"/>
                  <a:gd name="connsiteY2" fmla="*/ 965 h 965"/>
                  <a:gd name="connsiteX3" fmla="*/ 0 w 557"/>
                  <a:gd name="connsiteY3" fmla="*/ 0 h 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" h="965">
                    <a:moveTo>
                      <a:pt x="0" y="0"/>
                    </a:moveTo>
                    <a:lnTo>
                      <a:pt x="557" y="965"/>
                    </a:lnTo>
                    <a:lnTo>
                      <a:pt x="0" y="9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شكل حر: شكل 96">
                <a:extLst>
                  <a:ext uri="{FF2B5EF4-FFF2-40B4-BE49-F238E27FC236}">
                    <a16:creationId xmlns:a16="http://schemas.microsoft.com/office/drawing/2014/main" xmlns="" id="{B297C505-EC4A-4601-8546-EC2078F1F2E5}"/>
                  </a:ext>
                </a:extLst>
              </p:cNvPr>
              <p:cNvSpPr/>
              <p:nvPr/>
            </p:nvSpPr>
            <p:spPr>
              <a:xfrm rot="1800000">
                <a:off x="6092446" y="3430907"/>
                <a:ext cx="1115" cy="483"/>
              </a:xfrm>
              <a:custGeom>
                <a:avLst/>
                <a:gdLst>
                  <a:gd name="connsiteX0" fmla="*/ 279 w 1115"/>
                  <a:gd name="connsiteY0" fmla="*/ 0 h 483"/>
                  <a:gd name="connsiteX1" fmla="*/ 1115 w 1115"/>
                  <a:gd name="connsiteY1" fmla="*/ 483 h 483"/>
                  <a:gd name="connsiteX2" fmla="*/ 0 w 1115"/>
                  <a:gd name="connsiteY2" fmla="*/ 483 h 483"/>
                  <a:gd name="connsiteX3" fmla="*/ 279 w 1115"/>
                  <a:gd name="connsiteY3" fmla="*/ 0 h 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5" h="483">
                    <a:moveTo>
                      <a:pt x="279" y="0"/>
                    </a:moveTo>
                    <a:lnTo>
                      <a:pt x="1115" y="483"/>
                    </a:lnTo>
                    <a:lnTo>
                      <a:pt x="0" y="483"/>
                    </a:lnTo>
                    <a:lnTo>
                      <a:pt x="279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شكل حر: شكل 95">
                <a:extLst>
                  <a:ext uri="{FF2B5EF4-FFF2-40B4-BE49-F238E27FC236}">
                    <a16:creationId xmlns:a16="http://schemas.microsoft.com/office/drawing/2014/main" xmlns="" id="{2089F4E2-458F-4E11-897D-19B5DFC4B270}"/>
                  </a:ext>
                </a:extLst>
              </p:cNvPr>
              <p:cNvSpPr/>
              <p:nvPr/>
            </p:nvSpPr>
            <p:spPr>
              <a:xfrm rot="1800000">
                <a:off x="6098509" y="3430990"/>
                <a:ext cx="1318" cy="2079"/>
              </a:xfrm>
              <a:custGeom>
                <a:avLst/>
                <a:gdLst>
                  <a:gd name="connsiteX0" fmla="*/ 557 w 1318"/>
                  <a:gd name="connsiteY0" fmla="*/ 0 h 2079"/>
                  <a:gd name="connsiteX1" fmla="*/ 1318 w 1318"/>
                  <a:gd name="connsiteY1" fmla="*/ 1318 h 2079"/>
                  <a:gd name="connsiteX2" fmla="*/ 2 w 1318"/>
                  <a:gd name="connsiteY2" fmla="*/ 2079 h 2079"/>
                  <a:gd name="connsiteX3" fmla="*/ 0 w 1318"/>
                  <a:gd name="connsiteY3" fmla="*/ 2078 h 2079"/>
                  <a:gd name="connsiteX4" fmla="*/ 0 w 1318"/>
                  <a:gd name="connsiteY4" fmla="*/ 965 h 2079"/>
                  <a:gd name="connsiteX5" fmla="*/ 557 w 1318"/>
                  <a:gd name="connsiteY5" fmla="*/ 0 h 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8" h="2079">
                    <a:moveTo>
                      <a:pt x="557" y="0"/>
                    </a:moveTo>
                    <a:lnTo>
                      <a:pt x="1318" y="1318"/>
                    </a:lnTo>
                    <a:lnTo>
                      <a:pt x="2" y="2079"/>
                    </a:lnTo>
                    <a:lnTo>
                      <a:pt x="0" y="2078"/>
                    </a:lnTo>
                    <a:lnTo>
                      <a:pt x="0" y="965"/>
                    </a:lnTo>
                    <a:lnTo>
                      <a:pt x="557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حر: شكل 94">
                <a:extLst>
                  <a:ext uri="{FF2B5EF4-FFF2-40B4-BE49-F238E27FC236}">
                    <a16:creationId xmlns:a16="http://schemas.microsoft.com/office/drawing/2014/main" xmlns="" id="{8F4A8AED-F98A-4C6D-9712-BE60B7ADF76D}"/>
                  </a:ext>
                </a:extLst>
              </p:cNvPr>
              <p:cNvSpPr/>
              <p:nvPr/>
            </p:nvSpPr>
            <p:spPr>
              <a:xfrm rot="1800000">
                <a:off x="6093162" y="3431839"/>
                <a:ext cx="964" cy="556"/>
              </a:xfrm>
              <a:custGeom>
                <a:avLst/>
                <a:gdLst>
                  <a:gd name="connsiteX0" fmla="*/ 0 w 964"/>
                  <a:gd name="connsiteY0" fmla="*/ 0 h 556"/>
                  <a:gd name="connsiteX1" fmla="*/ 964 w 964"/>
                  <a:gd name="connsiteY1" fmla="*/ 0 h 556"/>
                  <a:gd name="connsiteX2" fmla="*/ 964 w 964"/>
                  <a:gd name="connsiteY2" fmla="*/ 556 h 556"/>
                  <a:gd name="connsiteX3" fmla="*/ 0 w 964"/>
                  <a:gd name="connsiteY3" fmla="*/ 0 h 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4" h="556">
                    <a:moveTo>
                      <a:pt x="0" y="0"/>
                    </a:moveTo>
                    <a:lnTo>
                      <a:pt x="964" y="0"/>
                    </a:lnTo>
                    <a:lnTo>
                      <a:pt x="964" y="556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شكل حر: شكل 93">
                <a:extLst>
                  <a:ext uri="{FF2B5EF4-FFF2-40B4-BE49-F238E27FC236}">
                    <a16:creationId xmlns:a16="http://schemas.microsoft.com/office/drawing/2014/main" xmlns="" id="{1984D634-70F0-4D17-9B3E-DFF618FECBCC}"/>
                  </a:ext>
                </a:extLst>
              </p:cNvPr>
              <p:cNvSpPr/>
              <p:nvPr/>
            </p:nvSpPr>
            <p:spPr>
              <a:xfrm rot="1800000">
                <a:off x="6097108" y="3432062"/>
                <a:ext cx="965" cy="837"/>
              </a:xfrm>
              <a:custGeom>
                <a:avLst/>
                <a:gdLst>
                  <a:gd name="connsiteX0" fmla="*/ 483 w 965"/>
                  <a:gd name="connsiteY0" fmla="*/ 0 h 837"/>
                  <a:gd name="connsiteX1" fmla="*/ 965 w 965"/>
                  <a:gd name="connsiteY1" fmla="*/ 278 h 837"/>
                  <a:gd name="connsiteX2" fmla="*/ 965 w 965"/>
                  <a:gd name="connsiteY2" fmla="*/ 279 h 837"/>
                  <a:gd name="connsiteX3" fmla="*/ 0 w 965"/>
                  <a:gd name="connsiteY3" fmla="*/ 837 h 837"/>
                  <a:gd name="connsiteX4" fmla="*/ 483 w 965"/>
                  <a:gd name="connsiteY4" fmla="*/ 0 h 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5" h="837">
                    <a:moveTo>
                      <a:pt x="483" y="0"/>
                    </a:moveTo>
                    <a:lnTo>
                      <a:pt x="965" y="278"/>
                    </a:lnTo>
                    <a:lnTo>
                      <a:pt x="965" y="279"/>
                    </a:lnTo>
                    <a:lnTo>
                      <a:pt x="0" y="837"/>
                    </a:lnTo>
                    <a:lnTo>
                      <a:pt x="483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شكل حر: شكل 92">
                <a:extLst>
                  <a:ext uri="{FF2B5EF4-FFF2-40B4-BE49-F238E27FC236}">
                    <a16:creationId xmlns:a16="http://schemas.microsoft.com/office/drawing/2014/main" xmlns="" id="{D2EC0FA7-CE70-4991-BEFB-3589B862CF36}"/>
                  </a:ext>
                </a:extLst>
              </p:cNvPr>
              <p:cNvSpPr/>
              <p:nvPr/>
            </p:nvSpPr>
            <p:spPr>
              <a:xfrm rot="1800000">
                <a:off x="4620355" y="3037760"/>
                <a:ext cx="1079169" cy="1866749"/>
              </a:xfrm>
              <a:custGeom>
                <a:avLst/>
                <a:gdLst>
                  <a:gd name="connsiteX0" fmla="*/ 1075568 w 1079169"/>
                  <a:gd name="connsiteY0" fmla="*/ 2079 h 1866749"/>
                  <a:gd name="connsiteX1" fmla="*/ 1079169 w 1079169"/>
                  <a:gd name="connsiteY1" fmla="*/ 0 h 1866749"/>
                  <a:gd name="connsiteX2" fmla="*/ 1079169 w 1079169"/>
                  <a:gd name="connsiteY2" fmla="*/ 3043 h 1866749"/>
                  <a:gd name="connsiteX3" fmla="*/ 3158 w 1079169"/>
                  <a:gd name="connsiteY3" fmla="*/ 1866749 h 1866749"/>
                  <a:gd name="connsiteX4" fmla="*/ 0 w 1079169"/>
                  <a:gd name="connsiteY4" fmla="*/ 1865018 h 1866749"/>
                  <a:gd name="connsiteX5" fmla="*/ 1075568 w 1079169"/>
                  <a:gd name="connsiteY5" fmla="*/ 2079 h 1866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9169" h="1866749">
                    <a:moveTo>
                      <a:pt x="1075568" y="2079"/>
                    </a:moveTo>
                    <a:lnTo>
                      <a:pt x="1079169" y="0"/>
                    </a:lnTo>
                    <a:lnTo>
                      <a:pt x="1079169" y="3043"/>
                    </a:lnTo>
                    <a:lnTo>
                      <a:pt x="3158" y="1866749"/>
                    </a:lnTo>
                    <a:lnTo>
                      <a:pt x="0" y="1865018"/>
                    </a:lnTo>
                    <a:lnTo>
                      <a:pt x="1075568" y="20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حر: شكل 91">
                <a:extLst>
                  <a:ext uri="{FF2B5EF4-FFF2-40B4-BE49-F238E27FC236}">
                    <a16:creationId xmlns:a16="http://schemas.microsoft.com/office/drawing/2014/main" xmlns="" id="{795C322A-732B-4838-83C3-104B19C658ED}"/>
                  </a:ext>
                </a:extLst>
              </p:cNvPr>
              <p:cNvSpPr/>
              <p:nvPr/>
            </p:nvSpPr>
            <p:spPr>
              <a:xfrm rot="1800000">
                <a:off x="6093731" y="3432549"/>
                <a:ext cx="2078" cy="1317"/>
              </a:xfrm>
              <a:custGeom>
                <a:avLst/>
                <a:gdLst>
                  <a:gd name="connsiteX0" fmla="*/ 0 w 2078"/>
                  <a:gd name="connsiteY0" fmla="*/ 557 h 1317"/>
                  <a:gd name="connsiteX1" fmla="*/ 965 w 2078"/>
                  <a:gd name="connsiteY1" fmla="*/ 0 h 1317"/>
                  <a:gd name="connsiteX2" fmla="*/ 2078 w 2078"/>
                  <a:gd name="connsiteY2" fmla="*/ 0 h 1317"/>
                  <a:gd name="connsiteX3" fmla="*/ 1317 w 2078"/>
                  <a:gd name="connsiteY3" fmla="*/ 1317 h 1317"/>
                  <a:gd name="connsiteX4" fmla="*/ 0 w 2078"/>
                  <a:gd name="connsiteY4" fmla="*/ 557 h 1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8" h="1317">
                    <a:moveTo>
                      <a:pt x="0" y="557"/>
                    </a:moveTo>
                    <a:lnTo>
                      <a:pt x="965" y="0"/>
                    </a:lnTo>
                    <a:lnTo>
                      <a:pt x="2078" y="0"/>
                    </a:lnTo>
                    <a:lnTo>
                      <a:pt x="1317" y="1317"/>
                    </a:lnTo>
                    <a:lnTo>
                      <a:pt x="0" y="557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حر: شكل 90">
                <a:extLst>
                  <a:ext uri="{FF2B5EF4-FFF2-40B4-BE49-F238E27FC236}">
                    <a16:creationId xmlns:a16="http://schemas.microsoft.com/office/drawing/2014/main" xmlns="" id="{8C77DA57-463B-441C-8C4D-CCE63D7DE2C3}"/>
                  </a:ext>
                </a:extLst>
              </p:cNvPr>
              <p:cNvSpPr/>
              <p:nvPr/>
            </p:nvSpPr>
            <p:spPr>
              <a:xfrm rot="1800000">
                <a:off x="6095944" y="3432328"/>
                <a:ext cx="834" cy="963"/>
              </a:xfrm>
              <a:custGeom>
                <a:avLst/>
                <a:gdLst>
                  <a:gd name="connsiteX0" fmla="*/ 0 w 834"/>
                  <a:gd name="connsiteY0" fmla="*/ 481 h 963"/>
                  <a:gd name="connsiteX1" fmla="*/ 834 w 834"/>
                  <a:gd name="connsiteY1" fmla="*/ 0 h 963"/>
                  <a:gd name="connsiteX2" fmla="*/ 278 w 834"/>
                  <a:gd name="connsiteY2" fmla="*/ 963 h 963"/>
                  <a:gd name="connsiteX3" fmla="*/ 0 w 834"/>
                  <a:gd name="connsiteY3" fmla="*/ 481 h 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4" h="963">
                    <a:moveTo>
                      <a:pt x="0" y="481"/>
                    </a:moveTo>
                    <a:lnTo>
                      <a:pt x="834" y="0"/>
                    </a:lnTo>
                    <a:lnTo>
                      <a:pt x="278" y="963"/>
                    </a:lnTo>
                    <a:lnTo>
                      <a:pt x="0" y="481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حر: شكل 89">
                <a:extLst>
                  <a:ext uri="{FF2B5EF4-FFF2-40B4-BE49-F238E27FC236}">
                    <a16:creationId xmlns:a16="http://schemas.microsoft.com/office/drawing/2014/main" xmlns="" id="{A9A380AA-B737-4A5E-B1DC-024B616F34B1}"/>
                  </a:ext>
                </a:extLst>
              </p:cNvPr>
              <p:cNvSpPr/>
              <p:nvPr/>
            </p:nvSpPr>
            <p:spPr>
              <a:xfrm rot="1800000">
                <a:off x="6097521" y="3433158"/>
                <a:ext cx="2636" cy="1521"/>
              </a:xfrm>
              <a:custGeom>
                <a:avLst/>
                <a:gdLst>
                  <a:gd name="connsiteX0" fmla="*/ 0 w 2636"/>
                  <a:gd name="connsiteY0" fmla="*/ 0 h 1521"/>
                  <a:gd name="connsiteX1" fmla="*/ 2 w 2636"/>
                  <a:gd name="connsiteY1" fmla="*/ 0 h 1521"/>
                  <a:gd name="connsiteX2" fmla="*/ 2635 w 2636"/>
                  <a:gd name="connsiteY2" fmla="*/ 1520 h 1521"/>
                  <a:gd name="connsiteX3" fmla="*/ 2636 w 2636"/>
                  <a:gd name="connsiteY3" fmla="*/ 1521 h 1521"/>
                  <a:gd name="connsiteX4" fmla="*/ 0 w 2636"/>
                  <a:gd name="connsiteY4" fmla="*/ 1521 h 1521"/>
                  <a:gd name="connsiteX5" fmla="*/ 0 w 2636"/>
                  <a:gd name="connsiteY5" fmla="*/ 0 h 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36" h="1521">
                    <a:moveTo>
                      <a:pt x="0" y="0"/>
                    </a:moveTo>
                    <a:lnTo>
                      <a:pt x="2" y="0"/>
                    </a:lnTo>
                    <a:lnTo>
                      <a:pt x="2635" y="1520"/>
                    </a:lnTo>
                    <a:lnTo>
                      <a:pt x="2636" y="1521"/>
                    </a:lnTo>
                    <a:lnTo>
                      <a:pt x="0" y="1521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حر: شكل 88">
                <a:extLst>
                  <a:ext uri="{FF2B5EF4-FFF2-40B4-BE49-F238E27FC236}">
                    <a16:creationId xmlns:a16="http://schemas.microsoft.com/office/drawing/2014/main" xmlns="" id="{8C3352D6-15F0-4403-8239-4540326A2E8F}"/>
                  </a:ext>
                </a:extLst>
              </p:cNvPr>
              <p:cNvSpPr/>
              <p:nvPr/>
            </p:nvSpPr>
            <p:spPr>
              <a:xfrm rot="1800000">
                <a:off x="5955107" y="3969572"/>
                <a:ext cx="2153421" cy="3600"/>
              </a:xfrm>
              <a:custGeom>
                <a:avLst/>
                <a:gdLst>
                  <a:gd name="connsiteX0" fmla="*/ 0 w 2153421"/>
                  <a:gd name="connsiteY0" fmla="*/ 1318 h 3600"/>
                  <a:gd name="connsiteX1" fmla="*/ 2284 w 2153421"/>
                  <a:gd name="connsiteY1" fmla="*/ 0 h 3600"/>
                  <a:gd name="connsiteX2" fmla="*/ 2153421 w 2153421"/>
                  <a:gd name="connsiteY2" fmla="*/ 0 h 3600"/>
                  <a:gd name="connsiteX3" fmla="*/ 2153341 w 2153421"/>
                  <a:gd name="connsiteY3" fmla="*/ 3600 h 3600"/>
                  <a:gd name="connsiteX4" fmla="*/ 1319 w 2153421"/>
                  <a:gd name="connsiteY4" fmla="*/ 3600 h 3600"/>
                  <a:gd name="connsiteX5" fmla="*/ 1317 w 2153421"/>
                  <a:gd name="connsiteY5" fmla="*/ 3599 h 3600"/>
                  <a:gd name="connsiteX6" fmla="*/ 0 w 2153421"/>
                  <a:gd name="connsiteY6" fmla="*/ 1318 h 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3421" h="3600">
                    <a:moveTo>
                      <a:pt x="0" y="1318"/>
                    </a:moveTo>
                    <a:lnTo>
                      <a:pt x="2284" y="0"/>
                    </a:lnTo>
                    <a:lnTo>
                      <a:pt x="2153421" y="0"/>
                    </a:lnTo>
                    <a:lnTo>
                      <a:pt x="2153341" y="3600"/>
                    </a:lnTo>
                    <a:lnTo>
                      <a:pt x="1319" y="3600"/>
                    </a:lnTo>
                    <a:lnTo>
                      <a:pt x="1317" y="3599"/>
                    </a:lnTo>
                    <a:lnTo>
                      <a:pt x="0" y="1318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حر: شكل 87">
                <a:extLst>
                  <a:ext uri="{FF2B5EF4-FFF2-40B4-BE49-F238E27FC236}">
                    <a16:creationId xmlns:a16="http://schemas.microsoft.com/office/drawing/2014/main" xmlns="" id="{86D4647D-1639-4EF8-ACA2-48F48D303769}"/>
                  </a:ext>
                </a:extLst>
              </p:cNvPr>
              <p:cNvSpPr/>
              <p:nvPr/>
            </p:nvSpPr>
            <p:spPr>
              <a:xfrm rot="1800000">
                <a:off x="6095240" y="3433361"/>
                <a:ext cx="1521" cy="2635"/>
              </a:xfrm>
              <a:custGeom>
                <a:avLst/>
                <a:gdLst>
                  <a:gd name="connsiteX0" fmla="*/ 0 w 1521"/>
                  <a:gd name="connsiteY0" fmla="*/ 0 h 2635"/>
                  <a:gd name="connsiteX1" fmla="*/ 1521 w 1521"/>
                  <a:gd name="connsiteY1" fmla="*/ 0 h 2635"/>
                  <a:gd name="connsiteX2" fmla="*/ 1521 w 1521"/>
                  <a:gd name="connsiteY2" fmla="*/ 2635 h 2635"/>
                  <a:gd name="connsiteX3" fmla="*/ 0 w 1521"/>
                  <a:gd name="connsiteY3" fmla="*/ 0 h 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1" h="2635">
                    <a:moveTo>
                      <a:pt x="0" y="0"/>
                    </a:moveTo>
                    <a:lnTo>
                      <a:pt x="1521" y="0"/>
                    </a:lnTo>
                    <a:lnTo>
                      <a:pt x="1521" y="263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2" name="شكل حر: شكل 86">
                <a:extLst>
                  <a:ext uri="{FF2B5EF4-FFF2-40B4-BE49-F238E27FC236}">
                    <a16:creationId xmlns:a16="http://schemas.microsoft.com/office/drawing/2014/main" xmlns="" id="{D0A3B2EF-3F46-4960-92D4-319325F6C91A}"/>
                  </a:ext>
                </a:extLst>
              </p:cNvPr>
              <p:cNvSpPr/>
              <p:nvPr/>
            </p:nvSpPr>
            <p:spPr>
              <a:xfrm rot="1800000">
                <a:off x="5554924" y="3289901"/>
                <a:ext cx="3600" cy="2153503"/>
              </a:xfrm>
              <a:custGeom>
                <a:avLst/>
                <a:gdLst>
                  <a:gd name="connsiteX0" fmla="*/ 1318 w 3600"/>
                  <a:gd name="connsiteY0" fmla="*/ 0 h 2153503"/>
                  <a:gd name="connsiteX1" fmla="*/ 3600 w 3600"/>
                  <a:gd name="connsiteY1" fmla="*/ 1318 h 2153503"/>
                  <a:gd name="connsiteX2" fmla="*/ 3600 w 3600"/>
                  <a:gd name="connsiteY2" fmla="*/ 2153503 h 2153503"/>
                  <a:gd name="connsiteX3" fmla="*/ 0 w 3600"/>
                  <a:gd name="connsiteY3" fmla="*/ 2153422 h 2153503"/>
                  <a:gd name="connsiteX4" fmla="*/ 0 w 3600"/>
                  <a:gd name="connsiteY4" fmla="*/ 2284 h 2153503"/>
                  <a:gd name="connsiteX5" fmla="*/ 1318 w 3600"/>
                  <a:gd name="connsiteY5" fmla="*/ 0 h 2153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" h="2153503">
                    <a:moveTo>
                      <a:pt x="1318" y="0"/>
                    </a:moveTo>
                    <a:lnTo>
                      <a:pt x="3600" y="1318"/>
                    </a:lnTo>
                    <a:lnTo>
                      <a:pt x="3600" y="2153503"/>
                    </a:lnTo>
                    <a:lnTo>
                      <a:pt x="0" y="2153422"/>
                    </a:lnTo>
                    <a:lnTo>
                      <a:pt x="0" y="2284"/>
                    </a:lnTo>
                    <a:lnTo>
                      <a:pt x="1318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3" name="شكل حر: شكل 85">
                <a:extLst>
                  <a:ext uri="{FF2B5EF4-FFF2-40B4-BE49-F238E27FC236}">
                    <a16:creationId xmlns:a16="http://schemas.microsoft.com/office/drawing/2014/main" xmlns="" id="{4A320A16-546B-4BF3-890F-AB11E1B2A594}"/>
                  </a:ext>
                </a:extLst>
              </p:cNvPr>
              <p:cNvSpPr/>
              <p:nvPr/>
            </p:nvSpPr>
            <p:spPr>
              <a:xfrm rot="1800000">
                <a:off x="5705125" y="3828710"/>
                <a:ext cx="1862941" cy="1078727"/>
              </a:xfrm>
              <a:custGeom>
                <a:avLst/>
                <a:gdLst>
                  <a:gd name="connsiteX0" fmla="*/ 0 w 1862941"/>
                  <a:gd name="connsiteY0" fmla="*/ 0 h 1078727"/>
                  <a:gd name="connsiteX1" fmla="*/ 1 w 1862941"/>
                  <a:gd name="connsiteY1" fmla="*/ 0 h 1078727"/>
                  <a:gd name="connsiteX2" fmla="*/ 1862941 w 1862941"/>
                  <a:gd name="connsiteY2" fmla="*/ 1075569 h 1078727"/>
                  <a:gd name="connsiteX3" fmla="*/ 1861211 w 1862941"/>
                  <a:gd name="connsiteY3" fmla="*/ 1078727 h 1078727"/>
                  <a:gd name="connsiteX4" fmla="*/ 3600 w 1862941"/>
                  <a:gd name="connsiteY4" fmla="*/ 6235 h 1078727"/>
                  <a:gd name="connsiteX5" fmla="*/ 0 w 1862941"/>
                  <a:gd name="connsiteY5" fmla="*/ 0 h 1078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2941" h="1078727">
                    <a:moveTo>
                      <a:pt x="0" y="0"/>
                    </a:moveTo>
                    <a:lnTo>
                      <a:pt x="1" y="0"/>
                    </a:lnTo>
                    <a:lnTo>
                      <a:pt x="1862941" y="1075569"/>
                    </a:lnTo>
                    <a:lnTo>
                      <a:pt x="1861211" y="1078727"/>
                    </a:lnTo>
                    <a:lnTo>
                      <a:pt x="3600" y="623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4" name="شكل حر: شكل 84">
                <a:extLst>
                  <a:ext uri="{FF2B5EF4-FFF2-40B4-BE49-F238E27FC236}">
                    <a16:creationId xmlns:a16="http://schemas.microsoft.com/office/drawing/2014/main" xmlns="" id="{11C4BFBC-1A72-40A9-852F-56E188D74878}"/>
                  </a:ext>
                </a:extLst>
              </p:cNvPr>
              <p:cNvSpPr/>
              <p:nvPr/>
            </p:nvSpPr>
            <p:spPr>
              <a:xfrm rot="1800000">
                <a:off x="5557597" y="3581166"/>
                <a:ext cx="1079427" cy="1864380"/>
              </a:xfrm>
              <a:custGeom>
                <a:avLst/>
                <a:gdLst>
                  <a:gd name="connsiteX0" fmla="*/ 0 w 1079427"/>
                  <a:gd name="connsiteY0" fmla="*/ 0 h 1864380"/>
                  <a:gd name="connsiteX1" fmla="*/ 6236 w 1079427"/>
                  <a:gd name="connsiteY1" fmla="*/ 3600 h 1864380"/>
                  <a:gd name="connsiteX2" fmla="*/ 1079427 w 1079427"/>
                  <a:gd name="connsiteY2" fmla="*/ 1862423 h 1864380"/>
                  <a:gd name="connsiteX3" fmla="*/ 1076401 w 1079427"/>
                  <a:gd name="connsiteY3" fmla="*/ 1864380 h 1864380"/>
                  <a:gd name="connsiteX4" fmla="*/ 0 w 1079427"/>
                  <a:gd name="connsiteY4" fmla="*/ 0 h 186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9427" h="1864380">
                    <a:moveTo>
                      <a:pt x="0" y="0"/>
                    </a:moveTo>
                    <a:lnTo>
                      <a:pt x="6236" y="3600"/>
                    </a:lnTo>
                    <a:lnTo>
                      <a:pt x="1079427" y="1862423"/>
                    </a:lnTo>
                    <a:lnTo>
                      <a:pt x="1076401" y="186438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5" name="شكل حر: شكل 80">
                <a:extLst>
                  <a:ext uri="{FF2B5EF4-FFF2-40B4-BE49-F238E27FC236}">
                    <a16:creationId xmlns:a16="http://schemas.microsoft.com/office/drawing/2014/main" xmlns="" id="{79635FD5-6C40-478B-A766-B3EA0D4E5474}"/>
                  </a:ext>
                </a:extLst>
              </p:cNvPr>
              <p:cNvSpPr/>
              <p:nvPr/>
            </p:nvSpPr>
            <p:spPr>
              <a:xfrm rot="1800000">
                <a:off x="4819689" y="1216399"/>
                <a:ext cx="1869175" cy="1870613"/>
              </a:xfrm>
              <a:custGeom>
                <a:avLst/>
                <a:gdLst>
                  <a:gd name="connsiteX0" fmla="*/ 789176 w 1869175"/>
                  <a:gd name="connsiteY0" fmla="*/ 0 h 1870613"/>
                  <a:gd name="connsiteX1" fmla="*/ 1869175 w 1869175"/>
                  <a:gd name="connsiteY1" fmla="*/ 1870613 h 1870613"/>
                  <a:gd name="connsiteX2" fmla="*/ 0 w 1869175"/>
                  <a:gd name="connsiteY2" fmla="*/ 791444 h 1870613"/>
                  <a:gd name="connsiteX3" fmla="*/ 27880 w 1869175"/>
                  <a:gd name="connsiteY3" fmla="*/ 740565 h 1870613"/>
                  <a:gd name="connsiteX4" fmla="*/ 789176 w 1869175"/>
                  <a:gd name="connsiteY4" fmla="*/ 0 h 187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9175" h="1870613">
                    <a:moveTo>
                      <a:pt x="789176" y="0"/>
                    </a:moveTo>
                    <a:lnTo>
                      <a:pt x="1869175" y="1870613"/>
                    </a:lnTo>
                    <a:lnTo>
                      <a:pt x="0" y="791444"/>
                    </a:lnTo>
                    <a:lnTo>
                      <a:pt x="27880" y="740565"/>
                    </a:lnTo>
                    <a:cubicBezTo>
                      <a:pt x="209803" y="443551"/>
                      <a:pt x="466328" y="186396"/>
                      <a:pt x="78917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6" name="شكل حر: شكل 79">
                <a:extLst>
                  <a:ext uri="{FF2B5EF4-FFF2-40B4-BE49-F238E27FC236}">
                    <a16:creationId xmlns:a16="http://schemas.microsoft.com/office/drawing/2014/main" xmlns="" id="{A10E28C9-3395-4009-B6DB-BDE16E285A12}"/>
                  </a:ext>
                </a:extLst>
              </p:cNvPr>
              <p:cNvSpPr/>
              <p:nvPr/>
            </p:nvSpPr>
            <p:spPr>
              <a:xfrm rot="1800000">
                <a:off x="5633049" y="1145319"/>
                <a:ext cx="1076791" cy="2152432"/>
              </a:xfrm>
              <a:custGeom>
                <a:avLst/>
                <a:gdLst>
                  <a:gd name="connsiteX0" fmla="*/ 0 w 1076791"/>
                  <a:gd name="connsiteY0" fmla="*/ 287376 h 2152432"/>
                  <a:gd name="connsiteX1" fmla="*/ 193627 w 1076791"/>
                  <a:gd name="connsiteY1" fmla="*/ 188253 h 2152432"/>
                  <a:gd name="connsiteX2" fmla="*/ 1018788 w 1076791"/>
                  <a:gd name="connsiteY2" fmla="*/ 0 h 2152432"/>
                  <a:gd name="connsiteX3" fmla="*/ 1076791 w 1076791"/>
                  <a:gd name="connsiteY3" fmla="*/ 1295 h 2152432"/>
                  <a:gd name="connsiteX4" fmla="*/ 1076791 w 1076791"/>
                  <a:gd name="connsiteY4" fmla="*/ 2152432 h 2152432"/>
                  <a:gd name="connsiteX5" fmla="*/ 0 w 1076791"/>
                  <a:gd name="connsiteY5" fmla="*/ 287376 h 2152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6791" h="2152432">
                    <a:moveTo>
                      <a:pt x="0" y="287376"/>
                    </a:moveTo>
                    <a:lnTo>
                      <a:pt x="193627" y="188253"/>
                    </a:lnTo>
                    <a:cubicBezTo>
                      <a:pt x="459914" y="68572"/>
                      <a:pt x="740241" y="7234"/>
                      <a:pt x="1018788" y="0"/>
                    </a:cubicBezTo>
                    <a:lnTo>
                      <a:pt x="1076791" y="1295"/>
                    </a:lnTo>
                    <a:lnTo>
                      <a:pt x="1076791" y="2152432"/>
                    </a:lnTo>
                    <a:lnTo>
                      <a:pt x="0" y="28737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7" name="شكل حر: شكل 78">
                <a:extLst>
                  <a:ext uri="{FF2B5EF4-FFF2-40B4-BE49-F238E27FC236}">
                    <a16:creationId xmlns:a16="http://schemas.microsoft.com/office/drawing/2014/main" xmlns="" id="{F553323B-7C8E-49CD-B850-B2A3EE85D07B}"/>
                  </a:ext>
                </a:extLst>
              </p:cNvPr>
              <p:cNvSpPr/>
              <p:nvPr/>
            </p:nvSpPr>
            <p:spPr>
              <a:xfrm rot="1800000">
                <a:off x="4351727" y="1883683"/>
                <a:ext cx="2151139" cy="1076011"/>
              </a:xfrm>
              <a:custGeom>
                <a:avLst/>
                <a:gdLst>
                  <a:gd name="connsiteX0" fmla="*/ 287432 w 2151139"/>
                  <a:gd name="connsiteY0" fmla="*/ 0 h 1076011"/>
                  <a:gd name="connsiteX1" fmla="*/ 2151139 w 2151139"/>
                  <a:gd name="connsiteY1" fmla="*/ 1076011 h 1076011"/>
                  <a:gd name="connsiteX2" fmla="*/ 0 w 2151139"/>
                  <a:gd name="connsiteY2" fmla="*/ 1076011 h 1076011"/>
                  <a:gd name="connsiteX3" fmla="*/ 3357 w 2151139"/>
                  <a:gd name="connsiteY3" fmla="*/ 925686 h 1076011"/>
                  <a:gd name="connsiteX4" fmla="*/ 216907 w 2151139"/>
                  <a:gd name="connsiteY4" fmla="*/ 128707 h 1076011"/>
                  <a:gd name="connsiteX5" fmla="*/ 287432 w 2151139"/>
                  <a:gd name="connsiteY5" fmla="*/ 0 h 107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1139" h="1076011">
                    <a:moveTo>
                      <a:pt x="287432" y="0"/>
                    </a:moveTo>
                    <a:lnTo>
                      <a:pt x="2151139" y="1076011"/>
                    </a:lnTo>
                    <a:lnTo>
                      <a:pt x="0" y="1076011"/>
                    </a:lnTo>
                    <a:lnTo>
                      <a:pt x="3357" y="925686"/>
                    </a:lnTo>
                    <a:cubicBezTo>
                      <a:pt x="22910" y="649018"/>
                      <a:pt x="95506" y="378085"/>
                      <a:pt x="216907" y="128707"/>
                    </a:cubicBezTo>
                    <a:lnTo>
                      <a:pt x="2874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شكل حر: شكل 77">
                <a:extLst>
                  <a:ext uri="{FF2B5EF4-FFF2-40B4-BE49-F238E27FC236}">
                    <a16:creationId xmlns:a16="http://schemas.microsoft.com/office/drawing/2014/main" xmlns="" id="{BC385F61-4E81-43CB-8BF0-35507DA592E6}"/>
                  </a:ext>
                </a:extLst>
              </p:cNvPr>
              <p:cNvSpPr/>
              <p:nvPr/>
            </p:nvSpPr>
            <p:spPr>
              <a:xfrm rot="1800000">
                <a:off x="6568191" y="1686428"/>
                <a:ext cx="1075569" cy="2152023"/>
              </a:xfrm>
              <a:custGeom>
                <a:avLst/>
                <a:gdLst>
                  <a:gd name="connsiteX0" fmla="*/ 0 w 1075569"/>
                  <a:gd name="connsiteY0" fmla="*/ 0 h 2152023"/>
                  <a:gd name="connsiteX1" fmla="*/ 146727 w 1075569"/>
                  <a:gd name="connsiteY1" fmla="*/ 3277 h 2152023"/>
                  <a:gd name="connsiteX2" fmla="*/ 943706 w 1075569"/>
                  <a:gd name="connsiteY2" fmla="*/ 216827 h 2152023"/>
                  <a:gd name="connsiteX3" fmla="*/ 1075569 w 1075569"/>
                  <a:gd name="connsiteY3" fmla="*/ 289082 h 2152023"/>
                  <a:gd name="connsiteX4" fmla="*/ 0 w 1075569"/>
                  <a:gd name="connsiteY4" fmla="*/ 2152023 h 2152023"/>
                  <a:gd name="connsiteX5" fmla="*/ 0 w 1075569"/>
                  <a:gd name="connsiteY5" fmla="*/ 0 h 2152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5569" h="2152023">
                    <a:moveTo>
                      <a:pt x="0" y="0"/>
                    </a:moveTo>
                    <a:lnTo>
                      <a:pt x="146727" y="3277"/>
                    </a:lnTo>
                    <a:cubicBezTo>
                      <a:pt x="423395" y="22830"/>
                      <a:pt x="694328" y="95426"/>
                      <a:pt x="943706" y="216827"/>
                    </a:cubicBezTo>
                    <a:lnTo>
                      <a:pt x="1075569" y="289082"/>
                    </a:lnTo>
                    <a:lnTo>
                      <a:pt x="0" y="21520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9" name="شكل حر: شكل 74">
                <a:extLst>
                  <a:ext uri="{FF2B5EF4-FFF2-40B4-BE49-F238E27FC236}">
                    <a16:creationId xmlns:a16="http://schemas.microsoft.com/office/drawing/2014/main" xmlns="" id="{E54447F5-E314-41E7-9B38-0D2B0A3759C8}"/>
                  </a:ext>
                </a:extLst>
              </p:cNvPr>
              <p:cNvSpPr/>
              <p:nvPr/>
            </p:nvSpPr>
            <p:spPr>
              <a:xfrm rot="1800000">
                <a:off x="3810551" y="2818545"/>
                <a:ext cx="2153399" cy="1076401"/>
              </a:xfrm>
              <a:custGeom>
                <a:avLst/>
                <a:gdLst>
                  <a:gd name="connsiteX0" fmla="*/ 1215 w 2153399"/>
                  <a:gd name="connsiteY0" fmla="*/ 0 h 1076401"/>
                  <a:gd name="connsiteX1" fmla="*/ 2153399 w 2153399"/>
                  <a:gd name="connsiteY1" fmla="*/ 0 h 1076401"/>
                  <a:gd name="connsiteX2" fmla="*/ 289019 w 2153399"/>
                  <a:gd name="connsiteY2" fmla="*/ 1076401 h 1076401"/>
                  <a:gd name="connsiteX3" fmla="*/ 0 w 2153399"/>
                  <a:gd name="connsiteY3" fmla="*/ 54405 h 1076401"/>
                  <a:gd name="connsiteX4" fmla="*/ 1215 w 2153399"/>
                  <a:gd name="connsiteY4" fmla="*/ 0 h 107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399" h="1076401">
                    <a:moveTo>
                      <a:pt x="1215" y="0"/>
                    </a:moveTo>
                    <a:lnTo>
                      <a:pt x="2153399" y="0"/>
                    </a:lnTo>
                    <a:lnTo>
                      <a:pt x="289019" y="1076401"/>
                    </a:lnTo>
                    <a:cubicBezTo>
                      <a:pt x="102623" y="753553"/>
                      <a:pt x="9043" y="402588"/>
                      <a:pt x="0" y="54405"/>
                    </a:cubicBezTo>
                    <a:lnTo>
                      <a:pt x="121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0" name="شكل حر: شكل 73">
                <a:extLst>
                  <a:ext uri="{FF2B5EF4-FFF2-40B4-BE49-F238E27FC236}">
                    <a16:creationId xmlns:a16="http://schemas.microsoft.com/office/drawing/2014/main" xmlns="" id="{B8DC3959-6E83-4996-ABC2-B44EF7EB3E59}"/>
                  </a:ext>
                </a:extLst>
              </p:cNvPr>
              <p:cNvSpPr/>
              <p:nvPr/>
            </p:nvSpPr>
            <p:spPr>
              <a:xfrm rot="1800000">
                <a:off x="6452790" y="2154393"/>
                <a:ext cx="1864381" cy="1863847"/>
              </a:xfrm>
              <a:custGeom>
                <a:avLst/>
                <a:gdLst>
                  <a:gd name="connsiteX0" fmla="*/ 1076092 w 1864381"/>
                  <a:gd name="connsiteY0" fmla="*/ 0 h 1863847"/>
                  <a:gd name="connsiteX1" fmla="*/ 1123816 w 1864381"/>
                  <a:gd name="connsiteY1" fmla="*/ 26151 h 1863847"/>
                  <a:gd name="connsiteX2" fmla="*/ 1864381 w 1864381"/>
                  <a:gd name="connsiteY2" fmla="*/ 787447 h 1863847"/>
                  <a:gd name="connsiteX3" fmla="*/ 0 w 1864381"/>
                  <a:gd name="connsiteY3" fmla="*/ 1863847 h 1863847"/>
                  <a:gd name="connsiteX4" fmla="*/ 1076092 w 1864381"/>
                  <a:gd name="connsiteY4" fmla="*/ 0 h 1863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4381" h="1863847">
                    <a:moveTo>
                      <a:pt x="1076092" y="0"/>
                    </a:moveTo>
                    <a:lnTo>
                      <a:pt x="1123816" y="26151"/>
                    </a:lnTo>
                    <a:cubicBezTo>
                      <a:pt x="1420830" y="208074"/>
                      <a:pt x="1677984" y="464599"/>
                      <a:pt x="1864381" y="787447"/>
                    </a:cubicBezTo>
                    <a:lnTo>
                      <a:pt x="0" y="1863847"/>
                    </a:lnTo>
                    <a:lnTo>
                      <a:pt x="107609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1" name="شكل حر: شكل 72">
                <a:extLst>
                  <a:ext uri="{FF2B5EF4-FFF2-40B4-BE49-F238E27FC236}">
                    <a16:creationId xmlns:a16="http://schemas.microsoft.com/office/drawing/2014/main" xmlns="" id="{773D37F3-CDEC-4547-A299-6C2D39E13B26}"/>
                  </a:ext>
                </a:extLst>
              </p:cNvPr>
              <p:cNvSpPr/>
              <p:nvPr/>
            </p:nvSpPr>
            <p:spPr>
              <a:xfrm rot="1800000">
                <a:off x="6097662" y="3422801"/>
                <a:ext cx="2079" cy="7200"/>
              </a:xfrm>
              <a:custGeom>
                <a:avLst/>
                <a:gdLst>
                  <a:gd name="connsiteX0" fmla="*/ 0 w 2079"/>
                  <a:gd name="connsiteY0" fmla="*/ 0 h 7200"/>
                  <a:gd name="connsiteX1" fmla="*/ 2079 w 2079"/>
                  <a:gd name="connsiteY1" fmla="*/ 3601 h 7200"/>
                  <a:gd name="connsiteX2" fmla="*/ 1 w 2079"/>
                  <a:gd name="connsiteY2" fmla="*/ 7200 h 7200"/>
                  <a:gd name="connsiteX3" fmla="*/ 0 w 2079"/>
                  <a:gd name="connsiteY3" fmla="*/ 7200 h 7200"/>
                  <a:gd name="connsiteX4" fmla="*/ 0 w 2079"/>
                  <a:gd name="connsiteY4" fmla="*/ 0 h 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9" h="7200">
                    <a:moveTo>
                      <a:pt x="0" y="0"/>
                    </a:moveTo>
                    <a:lnTo>
                      <a:pt x="2079" y="3601"/>
                    </a:lnTo>
                    <a:lnTo>
                      <a:pt x="1" y="7200"/>
                    </a:lnTo>
                    <a:lnTo>
                      <a:pt x="0" y="720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2" name="شكل حر: شكل 71">
                <a:extLst>
                  <a:ext uri="{FF2B5EF4-FFF2-40B4-BE49-F238E27FC236}">
                    <a16:creationId xmlns:a16="http://schemas.microsoft.com/office/drawing/2014/main" xmlns="" id="{D77A91B0-D3BE-47F4-9D57-5D7D6B2E34EB}"/>
                  </a:ext>
                </a:extLst>
              </p:cNvPr>
              <p:cNvSpPr/>
              <p:nvPr/>
            </p:nvSpPr>
            <p:spPr>
              <a:xfrm rot="1800000">
                <a:off x="6088763" y="3427061"/>
                <a:ext cx="7199" cy="2079"/>
              </a:xfrm>
              <a:custGeom>
                <a:avLst/>
                <a:gdLst>
                  <a:gd name="connsiteX0" fmla="*/ 0 w 7199"/>
                  <a:gd name="connsiteY0" fmla="*/ 0 h 2079"/>
                  <a:gd name="connsiteX1" fmla="*/ 7199 w 7199"/>
                  <a:gd name="connsiteY1" fmla="*/ 0 h 2079"/>
                  <a:gd name="connsiteX2" fmla="*/ 7199 w 7199"/>
                  <a:gd name="connsiteY2" fmla="*/ 0 h 2079"/>
                  <a:gd name="connsiteX3" fmla="*/ 7198 w 7199"/>
                  <a:gd name="connsiteY3" fmla="*/ 1 h 2079"/>
                  <a:gd name="connsiteX4" fmla="*/ 3601 w 7199"/>
                  <a:gd name="connsiteY4" fmla="*/ 2079 h 2079"/>
                  <a:gd name="connsiteX5" fmla="*/ 0 w 7199"/>
                  <a:gd name="connsiteY5" fmla="*/ 0 h 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99" h="2079">
                    <a:moveTo>
                      <a:pt x="0" y="0"/>
                    </a:moveTo>
                    <a:lnTo>
                      <a:pt x="7199" y="0"/>
                    </a:lnTo>
                    <a:lnTo>
                      <a:pt x="7199" y="0"/>
                    </a:lnTo>
                    <a:lnTo>
                      <a:pt x="7198" y="1"/>
                    </a:lnTo>
                    <a:lnTo>
                      <a:pt x="3601" y="2079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3" name="شكل حر: شكل 70">
                <a:extLst>
                  <a:ext uri="{FF2B5EF4-FFF2-40B4-BE49-F238E27FC236}">
                    <a16:creationId xmlns:a16="http://schemas.microsoft.com/office/drawing/2014/main" xmlns="" id="{BCA21207-B82C-465B-A203-36FDBB1CA7D6}"/>
                  </a:ext>
                </a:extLst>
              </p:cNvPr>
              <p:cNvSpPr/>
              <p:nvPr/>
            </p:nvSpPr>
            <p:spPr>
              <a:xfrm rot="1800000">
                <a:off x="6099707" y="3424722"/>
                <a:ext cx="1521" cy="4436"/>
              </a:xfrm>
              <a:custGeom>
                <a:avLst/>
                <a:gdLst>
                  <a:gd name="connsiteX0" fmla="*/ 1521 w 1521"/>
                  <a:gd name="connsiteY0" fmla="*/ 0 h 4436"/>
                  <a:gd name="connsiteX1" fmla="*/ 1521 w 1521"/>
                  <a:gd name="connsiteY1" fmla="*/ 4158 h 4436"/>
                  <a:gd name="connsiteX2" fmla="*/ 1039 w 1521"/>
                  <a:gd name="connsiteY2" fmla="*/ 4436 h 4436"/>
                  <a:gd name="connsiteX3" fmla="*/ 0 w 1521"/>
                  <a:gd name="connsiteY3" fmla="*/ 2635 h 4436"/>
                  <a:gd name="connsiteX4" fmla="*/ 1521 w 1521"/>
                  <a:gd name="connsiteY4" fmla="*/ 0 h 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1" h="4436">
                    <a:moveTo>
                      <a:pt x="1521" y="0"/>
                    </a:moveTo>
                    <a:lnTo>
                      <a:pt x="1521" y="4158"/>
                    </a:lnTo>
                    <a:lnTo>
                      <a:pt x="1039" y="4436"/>
                    </a:lnTo>
                    <a:lnTo>
                      <a:pt x="0" y="2635"/>
                    </a:lnTo>
                    <a:lnTo>
                      <a:pt x="1521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4" name="شكل حر: شكل 68">
                <a:extLst>
                  <a:ext uri="{FF2B5EF4-FFF2-40B4-BE49-F238E27FC236}">
                    <a16:creationId xmlns:a16="http://schemas.microsoft.com/office/drawing/2014/main" xmlns="" id="{03BD2B0D-D71C-4C36-BDE0-91F36E097693}"/>
                  </a:ext>
                </a:extLst>
              </p:cNvPr>
              <p:cNvSpPr/>
              <p:nvPr/>
            </p:nvSpPr>
            <p:spPr>
              <a:xfrm rot="1800000">
                <a:off x="6088884" y="3428691"/>
                <a:ext cx="4434" cy="1521"/>
              </a:xfrm>
              <a:custGeom>
                <a:avLst/>
                <a:gdLst>
                  <a:gd name="connsiteX0" fmla="*/ 0 w 4434"/>
                  <a:gd name="connsiteY0" fmla="*/ 1521 h 1521"/>
                  <a:gd name="connsiteX1" fmla="*/ 2636 w 4434"/>
                  <a:gd name="connsiteY1" fmla="*/ 0 h 1521"/>
                  <a:gd name="connsiteX2" fmla="*/ 4434 w 4434"/>
                  <a:gd name="connsiteY2" fmla="*/ 1038 h 1521"/>
                  <a:gd name="connsiteX3" fmla="*/ 4155 w 4434"/>
                  <a:gd name="connsiteY3" fmla="*/ 1521 h 1521"/>
                  <a:gd name="connsiteX4" fmla="*/ 0 w 4434"/>
                  <a:gd name="connsiteY4" fmla="*/ 1521 h 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4" h="1521">
                    <a:moveTo>
                      <a:pt x="0" y="1521"/>
                    </a:moveTo>
                    <a:lnTo>
                      <a:pt x="2636" y="0"/>
                    </a:lnTo>
                    <a:lnTo>
                      <a:pt x="4434" y="1038"/>
                    </a:lnTo>
                    <a:lnTo>
                      <a:pt x="4155" y="1521"/>
                    </a:lnTo>
                    <a:lnTo>
                      <a:pt x="0" y="1521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5" name="شكل حر: شكل 67">
                <a:extLst>
                  <a:ext uri="{FF2B5EF4-FFF2-40B4-BE49-F238E27FC236}">
                    <a16:creationId xmlns:a16="http://schemas.microsoft.com/office/drawing/2014/main" xmlns="" id="{CC6250BB-5D0E-4CE6-AF2E-5ADF1F99A388}"/>
                  </a:ext>
                </a:extLst>
              </p:cNvPr>
              <p:cNvSpPr/>
              <p:nvPr/>
            </p:nvSpPr>
            <p:spPr>
              <a:xfrm rot="1800000">
                <a:off x="6093420" y="3428310"/>
                <a:ext cx="1800" cy="3599"/>
              </a:xfrm>
              <a:custGeom>
                <a:avLst/>
                <a:gdLst>
                  <a:gd name="connsiteX0" fmla="*/ 1799 w 1800"/>
                  <a:gd name="connsiteY0" fmla="*/ 0 h 3599"/>
                  <a:gd name="connsiteX1" fmla="*/ 1800 w 1800"/>
                  <a:gd name="connsiteY1" fmla="*/ 0 h 3599"/>
                  <a:gd name="connsiteX2" fmla="*/ 1800 w 1800"/>
                  <a:gd name="connsiteY2" fmla="*/ 3599 h 3599"/>
                  <a:gd name="connsiteX3" fmla="*/ 836 w 1800"/>
                  <a:gd name="connsiteY3" fmla="*/ 3599 h 3599"/>
                  <a:gd name="connsiteX4" fmla="*/ 0 w 1800"/>
                  <a:gd name="connsiteY4" fmla="*/ 3116 h 3599"/>
                  <a:gd name="connsiteX5" fmla="*/ 1799 w 1800"/>
                  <a:gd name="connsiteY5" fmla="*/ 0 h 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0" h="3599">
                    <a:moveTo>
                      <a:pt x="1799" y="0"/>
                    </a:moveTo>
                    <a:lnTo>
                      <a:pt x="1800" y="0"/>
                    </a:lnTo>
                    <a:lnTo>
                      <a:pt x="1800" y="3599"/>
                    </a:lnTo>
                    <a:lnTo>
                      <a:pt x="836" y="3599"/>
                    </a:lnTo>
                    <a:lnTo>
                      <a:pt x="0" y="3116"/>
                    </a:lnTo>
                    <a:lnTo>
                      <a:pt x="1799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6" name="شكل حر: شكل 66">
                <a:extLst>
                  <a:ext uri="{FF2B5EF4-FFF2-40B4-BE49-F238E27FC236}">
                    <a16:creationId xmlns:a16="http://schemas.microsoft.com/office/drawing/2014/main" xmlns="" id="{F7D3576C-A54B-4305-A304-AFB028D13DFA}"/>
                  </a:ext>
                </a:extLst>
              </p:cNvPr>
              <p:cNvSpPr/>
              <p:nvPr/>
            </p:nvSpPr>
            <p:spPr>
              <a:xfrm rot="1800000">
                <a:off x="6095013" y="3429571"/>
                <a:ext cx="3117" cy="3118"/>
              </a:xfrm>
              <a:custGeom>
                <a:avLst/>
                <a:gdLst>
                  <a:gd name="connsiteX0" fmla="*/ 0 w 3117"/>
                  <a:gd name="connsiteY0" fmla="*/ 1 h 3118"/>
                  <a:gd name="connsiteX1" fmla="*/ 1 w 3117"/>
                  <a:gd name="connsiteY1" fmla="*/ 0 h 3118"/>
                  <a:gd name="connsiteX2" fmla="*/ 3117 w 3117"/>
                  <a:gd name="connsiteY2" fmla="*/ 1800 h 3118"/>
                  <a:gd name="connsiteX3" fmla="*/ 2634 w 3117"/>
                  <a:gd name="connsiteY3" fmla="*/ 2637 h 3118"/>
                  <a:gd name="connsiteX4" fmla="*/ 1800 w 3117"/>
                  <a:gd name="connsiteY4" fmla="*/ 3118 h 3118"/>
                  <a:gd name="connsiteX5" fmla="*/ 0 w 3117"/>
                  <a:gd name="connsiteY5" fmla="*/ 1 h 3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7" h="3118">
                    <a:moveTo>
                      <a:pt x="0" y="1"/>
                    </a:moveTo>
                    <a:lnTo>
                      <a:pt x="1" y="0"/>
                    </a:lnTo>
                    <a:lnTo>
                      <a:pt x="3117" y="1800"/>
                    </a:lnTo>
                    <a:lnTo>
                      <a:pt x="2634" y="2637"/>
                    </a:lnTo>
                    <a:lnTo>
                      <a:pt x="1800" y="3118"/>
                    </a:lnTo>
                    <a:lnTo>
                      <a:pt x="0" y="1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7" name="شكل حر: شكل 65">
                <a:extLst>
                  <a:ext uri="{FF2B5EF4-FFF2-40B4-BE49-F238E27FC236}">
                    <a16:creationId xmlns:a16="http://schemas.microsoft.com/office/drawing/2014/main" xmlns="" id="{06A67ADA-CB3A-4E9B-BD95-D0ACE69079BF}"/>
                  </a:ext>
                </a:extLst>
              </p:cNvPr>
              <p:cNvSpPr/>
              <p:nvPr/>
            </p:nvSpPr>
            <p:spPr>
              <a:xfrm rot="1800000">
                <a:off x="6096210" y="3428222"/>
                <a:ext cx="3598" cy="1799"/>
              </a:xfrm>
              <a:custGeom>
                <a:avLst/>
                <a:gdLst>
                  <a:gd name="connsiteX0" fmla="*/ 0 w 3598"/>
                  <a:gd name="connsiteY0" fmla="*/ 1799 h 1799"/>
                  <a:gd name="connsiteX1" fmla="*/ 3116 w 3598"/>
                  <a:gd name="connsiteY1" fmla="*/ 0 h 1799"/>
                  <a:gd name="connsiteX2" fmla="*/ 3598 w 3598"/>
                  <a:gd name="connsiteY2" fmla="*/ 834 h 1799"/>
                  <a:gd name="connsiteX3" fmla="*/ 3598 w 3598"/>
                  <a:gd name="connsiteY3" fmla="*/ 1799 h 1799"/>
                  <a:gd name="connsiteX4" fmla="*/ 0 w 3598"/>
                  <a:gd name="connsiteY4" fmla="*/ 1799 h 1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8" h="1799">
                    <a:moveTo>
                      <a:pt x="0" y="1799"/>
                    </a:moveTo>
                    <a:lnTo>
                      <a:pt x="3116" y="0"/>
                    </a:lnTo>
                    <a:lnTo>
                      <a:pt x="3598" y="834"/>
                    </a:lnTo>
                    <a:lnTo>
                      <a:pt x="3598" y="1799"/>
                    </a:lnTo>
                    <a:lnTo>
                      <a:pt x="0" y="179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8" name="شكل حر: شكل 64">
                <a:extLst>
                  <a:ext uri="{FF2B5EF4-FFF2-40B4-BE49-F238E27FC236}">
                    <a16:creationId xmlns:a16="http://schemas.microsoft.com/office/drawing/2014/main" xmlns="" id="{FC56B090-9EC9-4081-A3EB-EC9D314A73F1}"/>
                  </a:ext>
                </a:extLst>
              </p:cNvPr>
              <p:cNvSpPr/>
              <p:nvPr/>
            </p:nvSpPr>
            <p:spPr>
              <a:xfrm rot="1800000">
                <a:off x="6099842" y="3428101"/>
                <a:ext cx="2635" cy="3599"/>
              </a:xfrm>
              <a:custGeom>
                <a:avLst/>
                <a:gdLst>
                  <a:gd name="connsiteX0" fmla="*/ 0 w 2635"/>
                  <a:gd name="connsiteY0" fmla="*/ 1522 h 3599"/>
                  <a:gd name="connsiteX1" fmla="*/ 2635 w 2635"/>
                  <a:gd name="connsiteY1" fmla="*/ 0 h 3599"/>
                  <a:gd name="connsiteX2" fmla="*/ 558 w 2635"/>
                  <a:gd name="connsiteY2" fmla="*/ 3598 h 3599"/>
                  <a:gd name="connsiteX3" fmla="*/ 557 w 2635"/>
                  <a:gd name="connsiteY3" fmla="*/ 3599 h 3599"/>
                  <a:gd name="connsiteX4" fmla="*/ 0 w 2635"/>
                  <a:gd name="connsiteY4" fmla="*/ 2634 h 3599"/>
                  <a:gd name="connsiteX5" fmla="*/ 0 w 2635"/>
                  <a:gd name="connsiteY5" fmla="*/ 1522 h 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35" h="3599">
                    <a:moveTo>
                      <a:pt x="0" y="1522"/>
                    </a:moveTo>
                    <a:lnTo>
                      <a:pt x="2635" y="0"/>
                    </a:lnTo>
                    <a:lnTo>
                      <a:pt x="558" y="3598"/>
                    </a:lnTo>
                    <a:lnTo>
                      <a:pt x="557" y="3599"/>
                    </a:lnTo>
                    <a:lnTo>
                      <a:pt x="0" y="2634"/>
                    </a:lnTo>
                    <a:lnTo>
                      <a:pt x="0" y="1522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9" name="شكل حر: شكل 62">
                <a:extLst>
                  <a:ext uri="{FF2B5EF4-FFF2-40B4-BE49-F238E27FC236}">
                    <a16:creationId xmlns:a16="http://schemas.microsoft.com/office/drawing/2014/main" xmlns="" id="{E8DA556D-7D22-4FEF-B222-6809535293D6}"/>
                  </a:ext>
                </a:extLst>
              </p:cNvPr>
              <p:cNvSpPr/>
              <p:nvPr/>
            </p:nvSpPr>
            <p:spPr>
              <a:xfrm rot="1800000">
                <a:off x="6098839" y="3430875"/>
                <a:ext cx="557" cy="965"/>
              </a:xfrm>
              <a:custGeom>
                <a:avLst/>
                <a:gdLst>
                  <a:gd name="connsiteX0" fmla="*/ 0 w 557"/>
                  <a:gd name="connsiteY0" fmla="*/ 0 h 965"/>
                  <a:gd name="connsiteX1" fmla="*/ 557 w 557"/>
                  <a:gd name="connsiteY1" fmla="*/ 0 h 965"/>
                  <a:gd name="connsiteX2" fmla="*/ 557 w 557"/>
                  <a:gd name="connsiteY2" fmla="*/ 0 h 965"/>
                  <a:gd name="connsiteX3" fmla="*/ 0 w 557"/>
                  <a:gd name="connsiteY3" fmla="*/ 965 h 965"/>
                  <a:gd name="connsiteX4" fmla="*/ 0 w 557"/>
                  <a:gd name="connsiteY4" fmla="*/ 0 h 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7" h="965">
                    <a:moveTo>
                      <a:pt x="0" y="0"/>
                    </a:moveTo>
                    <a:lnTo>
                      <a:pt x="557" y="0"/>
                    </a:lnTo>
                    <a:lnTo>
                      <a:pt x="557" y="0"/>
                    </a:lnTo>
                    <a:lnTo>
                      <a:pt x="0" y="9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0" name="شكل حر: شكل 61">
                <a:extLst>
                  <a:ext uri="{FF2B5EF4-FFF2-40B4-BE49-F238E27FC236}">
                    <a16:creationId xmlns:a16="http://schemas.microsoft.com/office/drawing/2014/main" xmlns="" id="{5954A220-FD7A-404D-8A37-BC274107F310}"/>
                  </a:ext>
                </a:extLst>
              </p:cNvPr>
              <p:cNvSpPr/>
              <p:nvPr/>
            </p:nvSpPr>
            <p:spPr>
              <a:xfrm rot="1800000">
                <a:off x="6090180" y="3431040"/>
                <a:ext cx="3601" cy="2637"/>
              </a:xfrm>
              <a:custGeom>
                <a:avLst/>
                <a:gdLst>
                  <a:gd name="connsiteX0" fmla="*/ 1522 w 3601"/>
                  <a:gd name="connsiteY0" fmla="*/ 0 h 2637"/>
                  <a:gd name="connsiteX1" fmla="*/ 2637 w 3601"/>
                  <a:gd name="connsiteY1" fmla="*/ 0 h 2637"/>
                  <a:gd name="connsiteX2" fmla="*/ 3601 w 3601"/>
                  <a:gd name="connsiteY2" fmla="*/ 556 h 2637"/>
                  <a:gd name="connsiteX3" fmla="*/ 3601 w 3601"/>
                  <a:gd name="connsiteY3" fmla="*/ 558 h 2637"/>
                  <a:gd name="connsiteX4" fmla="*/ 0 w 3601"/>
                  <a:gd name="connsiteY4" fmla="*/ 2637 h 2637"/>
                  <a:gd name="connsiteX5" fmla="*/ 1522 w 3601"/>
                  <a:gd name="connsiteY5" fmla="*/ 0 h 2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1" h="2637">
                    <a:moveTo>
                      <a:pt x="1522" y="0"/>
                    </a:moveTo>
                    <a:lnTo>
                      <a:pt x="2637" y="0"/>
                    </a:lnTo>
                    <a:lnTo>
                      <a:pt x="3601" y="556"/>
                    </a:lnTo>
                    <a:lnTo>
                      <a:pt x="3601" y="558"/>
                    </a:lnTo>
                    <a:lnTo>
                      <a:pt x="0" y="2637"/>
                    </a:lnTo>
                    <a:lnTo>
                      <a:pt x="1522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1" name="شكل حر: شكل 60">
                <a:extLst>
                  <a:ext uri="{FF2B5EF4-FFF2-40B4-BE49-F238E27FC236}">
                    <a16:creationId xmlns:a16="http://schemas.microsoft.com/office/drawing/2014/main" xmlns="" id="{5916AAA0-815D-47FD-818B-7E2253A6A657}"/>
                  </a:ext>
                </a:extLst>
              </p:cNvPr>
              <p:cNvSpPr/>
              <p:nvPr/>
            </p:nvSpPr>
            <p:spPr>
              <a:xfrm rot="1800000">
                <a:off x="6099067" y="3431751"/>
                <a:ext cx="3045" cy="1319"/>
              </a:xfrm>
              <a:custGeom>
                <a:avLst/>
                <a:gdLst>
                  <a:gd name="connsiteX0" fmla="*/ 1 w 3045"/>
                  <a:gd name="connsiteY0" fmla="*/ 0 h 1319"/>
                  <a:gd name="connsiteX1" fmla="*/ 3045 w 3045"/>
                  <a:gd name="connsiteY1" fmla="*/ 1 h 1319"/>
                  <a:gd name="connsiteX2" fmla="*/ 761 w 3045"/>
                  <a:gd name="connsiteY2" fmla="*/ 1319 h 1319"/>
                  <a:gd name="connsiteX3" fmla="*/ 0 w 3045"/>
                  <a:gd name="connsiteY3" fmla="*/ 1 h 1319"/>
                  <a:gd name="connsiteX4" fmla="*/ 1 w 3045"/>
                  <a:gd name="connsiteY4" fmla="*/ 0 h 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5" h="1319">
                    <a:moveTo>
                      <a:pt x="1" y="0"/>
                    </a:moveTo>
                    <a:lnTo>
                      <a:pt x="3045" y="1"/>
                    </a:lnTo>
                    <a:lnTo>
                      <a:pt x="761" y="1319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2" name="شكل حر: شكل 59">
                <a:extLst>
                  <a:ext uri="{FF2B5EF4-FFF2-40B4-BE49-F238E27FC236}">
                    <a16:creationId xmlns:a16="http://schemas.microsoft.com/office/drawing/2014/main" xmlns="" id="{7636B52C-86A2-45EB-A139-BBD05C6E3CAE}"/>
                  </a:ext>
                </a:extLst>
              </p:cNvPr>
              <p:cNvSpPr/>
              <p:nvPr/>
            </p:nvSpPr>
            <p:spPr>
              <a:xfrm rot="1800000">
                <a:off x="6097906" y="3431441"/>
                <a:ext cx="482" cy="1113"/>
              </a:xfrm>
              <a:custGeom>
                <a:avLst/>
                <a:gdLst>
                  <a:gd name="connsiteX0" fmla="*/ 482 w 482"/>
                  <a:gd name="connsiteY0" fmla="*/ 0 h 1113"/>
                  <a:gd name="connsiteX1" fmla="*/ 482 w 482"/>
                  <a:gd name="connsiteY1" fmla="*/ 1113 h 1113"/>
                  <a:gd name="connsiteX2" fmla="*/ 0 w 482"/>
                  <a:gd name="connsiteY2" fmla="*/ 835 h 1113"/>
                  <a:gd name="connsiteX3" fmla="*/ 482 w 482"/>
                  <a:gd name="connsiteY3" fmla="*/ 0 h 1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2" h="1113">
                    <a:moveTo>
                      <a:pt x="482" y="0"/>
                    </a:moveTo>
                    <a:lnTo>
                      <a:pt x="482" y="1113"/>
                    </a:lnTo>
                    <a:lnTo>
                      <a:pt x="0" y="835"/>
                    </a:lnTo>
                    <a:lnTo>
                      <a:pt x="482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3" name="شكل حر: شكل 58">
                <a:extLst>
                  <a:ext uri="{FF2B5EF4-FFF2-40B4-BE49-F238E27FC236}">
                    <a16:creationId xmlns:a16="http://schemas.microsoft.com/office/drawing/2014/main" xmlns="" id="{416120BA-C544-41F7-985C-E51F73222264}"/>
                  </a:ext>
                </a:extLst>
              </p:cNvPr>
              <p:cNvSpPr/>
              <p:nvPr/>
            </p:nvSpPr>
            <p:spPr>
              <a:xfrm rot="1800000">
                <a:off x="6093996" y="3432322"/>
                <a:ext cx="966" cy="557"/>
              </a:xfrm>
              <a:custGeom>
                <a:avLst/>
                <a:gdLst>
                  <a:gd name="connsiteX0" fmla="*/ 0 w 966"/>
                  <a:gd name="connsiteY0" fmla="*/ 0 h 557"/>
                  <a:gd name="connsiteX1" fmla="*/ 966 w 966"/>
                  <a:gd name="connsiteY1" fmla="*/ 0 h 557"/>
                  <a:gd name="connsiteX2" fmla="*/ 1 w 966"/>
                  <a:gd name="connsiteY2" fmla="*/ 557 h 557"/>
                  <a:gd name="connsiteX3" fmla="*/ 0 w 966"/>
                  <a:gd name="connsiteY3" fmla="*/ 556 h 557"/>
                  <a:gd name="connsiteX4" fmla="*/ 0 w 966"/>
                  <a:gd name="connsiteY4" fmla="*/ 0 h 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" h="557">
                    <a:moveTo>
                      <a:pt x="0" y="0"/>
                    </a:moveTo>
                    <a:lnTo>
                      <a:pt x="966" y="0"/>
                    </a:lnTo>
                    <a:lnTo>
                      <a:pt x="1" y="557"/>
                    </a:lnTo>
                    <a:lnTo>
                      <a:pt x="0" y="556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4" name="شكل حر: شكل 57">
                <a:extLst>
                  <a:ext uri="{FF2B5EF4-FFF2-40B4-BE49-F238E27FC236}">
                    <a16:creationId xmlns:a16="http://schemas.microsoft.com/office/drawing/2014/main" xmlns="" id="{B5335B95-EEDA-48F6-9C8A-B011174FC8D8}"/>
                  </a:ext>
                </a:extLst>
              </p:cNvPr>
              <p:cNvSpPr/>
              <p:nvPr/>
            </p:nvSpPr>
            <p:spPr>
              <a:xfrm rot="1800000">
                <a:off x="3905608" y="2832750"/>
                <a:ext cx="1865056" cy="1862939"/>
              </a:xfrm>
              <a:custGeom>
                <a:avLst/>
                <a:gdLst>
                  <a:gd name="connsiteX0" fmla="*/ 0 w 1865056"/>
                  <a:gd name="connsiteY0" fmla="*/ 1076790 h 1862939"/>
                  <a:gd name="connsiteX1" fmla="*/ 1865056 w 1865056"/>
                  <a:gd name="connsiteY1" fmla="*/ 0 h 1862939"/>
                  <a:gd name="connsiteX2" fmla="*/ 789488 w 1865056"/>
                  <a:gd name="connsiteY2" fmla="*/ 1862939 h 1862939"/>
                  <a:gd name="connsiteX3" fmla="*/ 738608 w 1865056"/>
                  <a:gd name="connsiteY3" fmla="*/ 1835059 h 1862939"/>
                  <a:gd name="connsiteX4" fmla="*/ 118124 w 1865056"/>
                  <a:gd name="connsiteY4" fmla="*/ 1259447 h 1862939"/>
                  <a:gd name="connsiteX5" fmla="*/ 0 w 1865056"/>
                  <a:gd name="connsiteY5" fmla="*/ 1076790 h 186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5056" h="1862939">
                    <a:moveTo>
                      <a:pt x="0" y="1076790"/>
                    </a:moveTo>
                    <a:lnTo>
                      <a:pt x="1865056" y="0"/>
                    </a:lnTo>
                    <a:lnTo>
                      <a:pt x="789488" y="1862939"/>
                    </a:lnTo>
                    <a:lnTo>
                      <a:pt x="738608" y="1835059"/>
                    </a:lnTo>
                    <a:cubicBezTo>
                      <a:pt x="500997" y="1689521"/>
                      <a:pt x="288895" y="1496237"/>
                      <a:pt x="118124" y="1259447"/>
                    </a:cubicBezTo>
                    <a:lnTo>
                      <a:pt x="0" y="107679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55" name="شكل حر: شكل 56">
                <a:extLst>
                  <a:ext uri="{FF2B5EF4-FFF2-40B4-BE49-F238E27FC236}">
                    <a16:creationId xmlns:a16="http://schemas.microsoft.com/office/drawing/2014/main" xmlns="" id="{9BFA0D7C-CC05-4A91-BF4A-9B8AB7FD4DEE}"/>
                  </a:ext>
                </a:extLst>
              </p:cNvPr>
              <p:cNvSpPr/>
              <p:nvPr/>
            </p:nvSpPr>
            <p:spPr>
              <a:xfrm rot="1800000">
                <a:off x="6093072" y="3432725"/>
                <a:ext cx="1318" cy="3044"/>
              </a:xfrm>
              <a:custGeom>
                <a:avLst/>
                <a:gdLst>
                  <a:gd name="connsiteX0" fmla="*/ 0 w 1318"/>
                  <a:gd name="connsiteY0" fmla="*/ 1 h 3044"/>
                  <a:gd name="connsiteX1" fmla="*/ 1 w 1318"/>
                  <a:gd name="connsiteY1" fmla="*/ 0 h 3044"/>
                  <a:gd name="connsiteX2" fmla="*/ 1318 w 1318"/>
                  <a:gd name="connsiteY2" fmla="*/ 760 h 3044"/>
                  <a:gd name="connsiteX3" fmla="*/ 0 w 1318"/>
                  <a:gd name="connsiteY3" fmla="*/ 3044 h 3044"/>
                  <a:gd name="connsiteX4" fmla="*/ 0 w 1318"/>
                  <a:gd name="connsiteY4" fmla="*/ 1 h 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8" h="3044">
                    <a:moveTo>
                      <a:pt x="0" y="1"/>
                    </a:moveTo>
                    <a:lnTo>
                      <a:pt x="1" y="0"/>
                    </a:lnTo>
                    <a:lnTo>
                      <a:pt x="1318" y="760"/>
                    </a:lnTo>
                    <a:lnTo>
                      <a:pt x="0" y="3044"/>
                    </a:lnTo>
                    <a:lnTo>
                      <a:pt x="0" y="1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6" name="شكل حر: شكل 55">
                <a:extLst>
                  <a:ext uri="{FF2B5EF4-FFF2-40B4-BE49-F238E27FC236}">
                    <a16:creationId xmlns:a16="http://schemas.microsoft.com/office/drawing/2014/main" xmlns="" id="{F81E3AA2-9040-4603-AC84-B38DEDBD9EB4}"/>
                  </a:ext>
                </a:extLst>
              </p:cNvPr>
              <p:cNvSpPr/>
              <p:nvPr/>
            </p:nvSpPr>
            <p:spPr>
              <a:xfrm rot="1800000">
                <a:off x="6095083" y="3432428"/>
                <a:ext cx="1113" cy="482"/>
              </a:xfrm>
              <a:custGeom>
                <a:avLst/>
                <a:gdLst>
                  <a:gd name="connsiteX0" fmla="*/ 0 w 1113"/>
                  <a:gd name="connsiteY0" fmla="*/ 482 h 482"/>
                  <a:gd name="connsiteX1" fmla="*/ 835 w 1113"/>
                  <a:gd name="connsiteY1" fmla="*/ 0 h 482"/>
                  <a:gd name="connsiteX2" fmla="*/ 1113 w 1113"/>
                  <a:gd name="connsiteY2" fmla="*/ 482 h 482"/>
                  <a:gd name="connsiteX3" fmla="*/ 0 w 1113"/>
                  <a:gd name="connsiteY3" fmla="*/ 482 h 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3" h="482">
                    <a:moveTo>
                      <a:pt x="0" y="482"/>
                    </a:moveTo>
                    <a:lnTo>
                      <a:pt x="835" y="0"/>
                    </a:lnTo>
                    <a:lnTo>
                      <a:pt x="1113" y="482"/>
                    </a:lnTo>
                    <a:lnTo>
                      <a:pt x="0" y="482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7" name="شكل حر: شكل 54">
                <a:extLst>
                  <a:ext uri="{FF2B5EF4-FFF2-40B4-BE49-F238E27FC236}">
                    <a16:creationId xmlns:a16="http://schemas.microsoft.com/office/drawing/2014/main" xmlns="" id="{CBCDEE84-D65B-475A-A031-861A46748C30}"/>
                  </a:ext>
                </a:extLst>
              </p:cNvPr>
              <p:cNvSpPr/>
              <p:nvPr/>
            </p:nvSpPr>
            <p:spPr>
              <a:xfrm rot="1800000">
                <a:off x="6096279" y="3432119"/>
                <a:ext cx="1521" cy="1521"/>
              </a:xfrm>
              <a:custGeom>
                <a:avLst/>
                <a:gdLst>
                  <a:gd name="connsiteX0" fmla="*/ 556 w 1521"/>
                  <a:gd name="connsiteY0" fmla="*/ 558 h 1521"/>
                  <a:gd name="connsiteX1" fmla="*/ 1521 w 1521"/>
                  <a:gd name="connsiteY1" fmla="*/ 0 h 1521"/>
                  <a:gd name="connsiteX2" fmla="*/ 1521 w 1521"/>
                  <a:gd name="connsiteY2" fmla="*/ 1521 h 1521"/>
                  <a:gd name="connsiteX3" fmla="*/ 0 w 1521"/>
                  <a:gd name="connsiteY3" fmla="*/ 1521 h 1521"/>
                  <a:gd name="connsiteX4" fmla="*/ 556 w 1521"/>
                  <a:gd name="connsiteY4" fmla="*/ 558 h 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1" h="1521">
                    <a:moveTo>
                      <a:pt x="556" y="558"/>
                    </a:moveTo>
                    <a:lnTo>
                      <a:pt x="1521" y="0"/>
                    </a:lnTo>
                    <a:lnTo>
                      <a:pt x="1521" y="1521"/>
                    </a:lnTo>
                    <a:lnTo>
                      <a:pt x="0" y="1521"/>
                    </a:lnTo>
                    <a:lnTo>
                      <a:pt x="556" y="558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8" name="شكل حر: شكل 53">
                <a:extLst>
                  <a:ext uri="{FF2B5EF4-FFF2-40B4-BE49-F238E27FC236}">
                    <a16:creationId xmlns:a16="http://schemas.microsoft.com/office/drawing/2014/main" xmlns="" id="{84082C24-F27B-48B6-A51A-DE550991AF7F}"/>
                  </a:ext>
                </a:extLst>
              </p:cNvPr>
              <p:cNvSpPr/>
              <p:nvPr/>
            </p:nvSpPr>
            <p:spPr>
              <a:xfrm rot="1800000">
                <a:off x="6097714" y="3432449"/>
                <a:ext cx="2633" cy="2281"/>
              </a:xfrm>
              <a:custGeom>
                <a:avLst/>
                <a:gdLst>
                  <a:gd name="connsiteX0" fmla="*/ 0 w 2633"/>
                  <a:gd name="connsiteY0" fmla="*/ 761 h 2281"/>
                  <a:gd name="connsiteX1" fmla="*/ 1316 w 2633"/>
                  <a:gd name="connsiteY1" fmla="*/ 0 h 2281"/>
                  <a:gd name="connsiteX2" fmla="*/ 2633 w 2633"/>
                  <a:gd name="connsiteY2" fmla="*/ 2281 h 2281"/>
                  <a:gd name="connsiteX3" fmla="*/ 0 w 2633"/>
                  <a:gd name="connsiteY3" fmla="*/ 761 h 2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" h="2281">
                    <a:moveTo>
                      <a:pt x="0" y="761"/>
                    </a:moveTo>
                    <a:lnTo>
                      <a:pt x="1316" y="0"/>
                    </a:lnTo>
                    <a:lnTo>
                      <a:pt x="2633" y="2281"/>
                    </a:lnTo>
                    <a:lnTo>
                      <a:pt x="0" y="761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9" name="شكل حر: شكل 52">
                <a:extLst>
                  <a:ext uri="{FF2B5EF4-FFF2-40B4-BE49-F238E27FC236}">
                    <a16:creationId xmlns:a16="http://schemas.microsoft.com/office/drawing/2014/main" xmlns="" id="{D3B450FA-99E2-4BBB-A06B-591E8A7D4321}"/>
                  </a:ext>
                </a:extLst>
              </p:cNvPr>
              <p:cNvSpPr/>
              <p:nvPr/>
            </p:nvSpPr>
            <p:spPr>
              <a:xfrm rot="1800000">
                <a:off x="6205513" y="2967162"/>
                <a:ext cx="2152433" cy="1076791"/>
              </a:xfrm>
              <a:custGeom>
                <a:avLst/>
                <a:gdLst>
                  <a:gd name="connsiteX0" fmla="*/ 0 w 2152433"/>
                  <a:gd name="connsiteY0" fmla="*/ 1076791 h 1076791"/>
                  <a:gd name="connsiteX1" fmla="*/ 1865056 w 2152433"/>
                  <a:gd name="connsiteY1" fmla="*/ 0 h 1076791"/>
                  <a:gd name="connsiteX2" fmla="*/ 1964179 w 2152433"/>
                  <a:gd name="connsiteY2" fmla="*/ 193627 h 1076791"/>
                  <a:gd name="connsiteX3" fmla="*/ 2152433 w 2152433"/>
                  <a:gd name="connsiteY3" fmla="*/ 1018787 h 1076791"/>
                  <a:gd name="connsiteX4" fmla="*/ 2151137 w 2152433"/>
                  <a:gd name="connsiteY4" fmla="*/ 1076791 h 1076791"/>
                  <a:gd name="connsiteX5" fmla="*/ 0 w 2152433"/>
                  <a:gd name="connsiteY5" fmla="*/ 1076791 h 107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2433" h="1076791">
                    <a:moveTo>
                      <a:pt x="0" y="1076791"/>
                    </a:moveTo>
                    <a:lnTo>
                      <a:pt x="1865056" y="0"/>
                    </a:lnTo>
                    <a:lnTo>
                      <a:pt x="1964179" y="193627"/>
                    </a:lnTo>
                    <a:cubicBezTo>
                      <a:pt x="2083860" y="459914"/>
                      <a:pt x="2145198" y="740241"/>
                      <a:pt x="2152433" y="1018787"/>
                    </a:cubicBezTo>
                    <a:lnTo>
                      <a:pt x="2151137" y="1076791"/>
                    </a:lnTo>
                    <a:lnTo>
                      <a:pt x="0" y="1076791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60" name="شكل حر: شكل 51">
                <a:extLst>
                  <a:ext uri="{FF2B5EF4-FFF2-40B4-BE49-F238E27FC236}">
                    <a16:creationId xmlns:a16="http://schemas.microsoft.com/office/drawing/2014/main" xmlns="" id="{F0EFAD9F-81A7-404B-BA96-17ED68ED9959}"/>
                  </a:ext>
                </a:extLst>
              </p:cNvPr>
              <p:cNvSpPr/>
              <p:nvPr/>
            </p:nvSpPr>
            <p:spPr>
              <a:xfrm rot="1800000">
                <a:off x="6094529" y="3433171"/>
                <a:ext cx="2282" cy="2635"/>
              </a:xfrm>
              <a:custGeom>
                <a:avLst/>
                <a:gdLst>
                  <a:gd name="connsiteX0" fmla="*/ 761 w 2282"/>
                  <a:gd name="connsiteY0" fmla="*/ 0 h 2635"/>
                  <a:gd name="connsiteX1" fmla="*/ 2282 w 2282"/>
                  <a:gd name="connsiteY1" fmla="*/ 2635 h 2635"/>
                  <a:gd name="connsiteX2" fmla="*/ 0 w 2282"/>
                  <a:gd name="connsiteY2" fmla="*/ 1317 h 2635"/>
                  <a:gd name="connsiteX3" fmla="*/ 761 w 2282"/>
                  <a:gd name="connsiteY3" fmla="*/ 0 h 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2" h="2635">
                    <a:moveTo>
                      <a:pt x="761" y="0"/>
                    </a:moveTo>
                    <a:lnTo>
                      <a:pt x="2282" y="2635"/>
                    </a:lnTo>
                    <a:lnTo>
                      <a:pt x="0" y="1317"/>
                    </a:lnTo>
                    <a:lnTo>
                      <a:pt x="761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1" name="شكل حر: شكل 50">
                <a:extLst>
                  <a:ext uri="{FF2B5EF4-FFF2-40B4-BE49-F238E27FC236}">
                    <a16:creationId xmlns:a16="http://schemas.microsoft.com/office/drawing/2014/main" xmlns="" id="{5B0FE445-8E66-48AC-8BFC-EC68BF572956}"/>
                  </a:ext>
                </a:extLst>
              </p:cNvPr>
              <p:cNvSpPr/>
              <p:nvPr/>
            </p:nvSpPr>
            <p:spPr>
              <a:xfrm rot="1800000">
                <a:off x="6095340" y="3435059"/>
                <a:ext cx="6236" cy="6235"/>
              </a:xfrm>
              <a:custGeom>
                <a:avLst/>
                <a:gdLst>
                  <a:gd name="connsiteX0" fmla="*/ 0 w 6236"/>
                  <a:gd name="connsiteY0" fmla="*/ 0 h 6235"/>
                  <a:gd name="connsiteX1" fmla="*/ 2636 w 6236"/>
                  <a:gd name="connsiteY1" fmla="*/ 0 h 6235"/>
                  <a:gd name="connsiteX2" fmla="*/ 6236 w 6236"/>
                  <a:gd name="connsiteY2" fmla="*/ 6235 h 6235"/>
                  <a:gd name="connsiteX3" fmla="*/ 0 w 6236"/>
                  <a:gd name="connsiteY3" fmla="*/ 2635 h 6235"/>
                  <a:gd name="connsiteX4" fmla="*/ 0 w 6236"/>
                  <a:gd name="connsiteY4" fmla="*/ 0 h 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6" h="6235">
                    <a:moveTo>
                      <a:pt x="0" y="0"/>
                    </a:moveTo>
                    <a:lnTo>
                      <a:pt x="2636" y="0"/>
                    </a:lnTo>
                    <a:lnTo>
                      <a:pt x="6236" y="6235"/>
                    </a:lnTo>
                    <a:lnTo>
                      <a:pt x="0" y="263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2" name="شكل حر: شكل 49">
                <a:extLst>
                  <a:ext uri="{FF2B5EF4-FFF2-40B4-BE49-F238E27FC236}">
                    <a16:creationId xmlns:a16="http://schemas.microsoft.com/office/drawing/2014/main" xmlns="" id="{20A57703-A18A-4D9C-8BE4-087B3BD8367E}"/>
                  </a:ext>
                </a:extLst>
              </p:cNvPr>
              <p:cNvSpPr/>
              <p:nvPr/>
            </p:nvSpPr>
            <p:spPr>
              <a:xfrm rot="1800000">
                <a:off x="4550684" y="3022133"/>
                <a:ext cx="1076011" cy="2151138"/>
              </a:xfrm>
              <a:custGeom>
                <a:avLst/>
                <a:gdLst>
                  <a:gd name="connsiteX0" fmla="*/ 1076011 w 1076011"/>
                  <a:gd name="connsiteY0" fmla="*/ 0 h 2151138"/>
                  <a:gd name="connsiteX1" fmla="*/ 1076011 w 1076011"/>
                  <a:gd name="connsiteY1" fmla="*/ 2151138 h 2151138"/>
                  <a:gd name="connsiteX2" fmla="*/ 925686 w 1076011"/>
                  <a:gd name="connsiteY2" fmla="*/ 2147781 h 2151138"/>
                  <a:gd name="connsiteX3" fmla="*/ 128707 w 1076011"/>
                  <a:gd name="connsiteY3" fmla="*/ 1934232 h 2151138"/>
                  <a:gd name="connsiteX4" fmla="*/ 0 w 1076011"/>
                  <a:gd name="connsiteY4" fmla="*/ 1863706 h 2151138"/>
                  <a:gd name="connsiteX5" fmla="*/ 1076011 w 1076011"/>
                  <a:gd name="connsiteY5" fmla="*/ 0 h 215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6011" h="2151138">
                    <a:moveTo>
                      <a:pt x="1076011" y="0"/>
                    </a:moveTo>
                    <a:lnTo>
                      <a:pt x="1076011" y="2151138"/>
                    </a:lnTo>
                    <a:lnTo>
                      <a:pt x="925686" y="2147781"/>
                    </a:lnTo>
                    <a:cubicBezTo>
                      <a:pt x="649018" y="2128229"/>
                      <a:pt x="378085" y="2055632"/>
                      <a:pt x="128707" y="1934232"/>
                    </a:cubicBezTo>
                    <a:lnTo>
                      <a:pt x="0" y="1863706"/>
                    </a:lnTo>
                    <a:lnTo>
                      <a:pt x="1076011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3" name="شكل حر: شكل 48">
                <a:extLst>
                  <a:ext uri="{FF2B5EF4-FFF2-40B4-BE49-F238E27FC236}">
                    <a16:creationId xmlns:a16="http://schemas.microsoft.com/office/drawing/2014/main" xmlns="" id="{2B71B67D-EDF3-411E-B3A6-C76AB1B2C674}"/>
                  </a:ext>
                </a:extLst>
              </p:cNvPr>
              <p:cNvSpPr/>
              <p:nvPr/>
            </p:nvSpPr>
            <p:spPr>
              <a:xfrm rot="1800000">
                <a:off x="5686551" y="3901192"/>
                <a:ext cx="2152022" cy="1075569"/>
              </a:xfrm>
              <a:custGeom>
                <a:avLst/>
                <a:gdLst>
                  <a:gd name="connsiteX0" fmla="*/ 0 w 2152022"/>
                  <a:gd name="connsiteY0" fmla="*/ 0 h 1075569"/>
                  <a:gd name="connsiteX1" fmla="*/ 2152022 w 2152022"/>
                  <a:gd name="connsiteY1" fmla="*/ 0 h 1075569"/>
                  <a:gd name="connsiteX2" fmla="*/ 2148746 w 2152022"/>
                  <a:gd name="connsiteY2" fmla="*/ 146727 h 1075569"/>
                  <a:gd name="connsiteX3" fmla="*/ 1935196 w 2152022"/>
                  <a:gd name="connsiteY3" fmla="*/ 943705 h 1075569"/>
                  <a:gd name="connsiteX4" fmla="*/ 1862940 w 2152022"/>
                  <a:gd name="connsiteY4" fmla="*/ 1075569 h 1075569"/>
                  <a:gd name="connsiteX5" fmla="*/ 0 w 2152022"/>
                  <a:gd name="connsiteY5" fmla="*/ 0 h 1075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2022" h="1075569">
                    <a:moveTo>
                      <a:pt x="0" y="0"/>
                    </a:moveTo>
                    <a:lnTo>
                      <a:pt x="2152022" y="0"/>
                    </a:lnTo>
                    <a:lnTo>
                      <a:pt x="2148746" y="146727"/>
                    </a:lnTo>
                    <a:cubicBezTo>
                      <a:pt x="2129193" y="423394"/>
                      <a:pt x="2056596" y="694328"/>
                      <a:pt x="1935196" y="943705"/>
                    </a:cubicBezTo>
                    <a:lnTo>
                      <a:pt x="1862940" y="10755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4" name="شكل حر: شكل 47">
                <a:extLst>
                  <a:ext uri="{FF2B5EF4-FFF2-40B4-BE49-F238E27FC236}">
                    <a16:creationId xmlns:a16="http://schemas.microsoft.com/office/drawing/2014/main" xmlns="" id="{A75C3AD1-103F-40EA-B385-C0C83578B37E}"/>
                  </a:ext>
                </a:extLst>
              </p:cNvPr>
              <p:cNvSpPr/>
              <p:nvPr/>
            </p:nvSpPr>
            <p:spPr>
              <a:xfrm rot="1800000">
                <a:off x="5485545" y="3561049"/>
                <a:ext cx="1076401" cy="2153400"/>
              </a:xfrm>
              <a:custGeom>
                <a:avLst/>
                <a:gdLst>
                  <a:gd name="connsiteX0" fmla="*/ 0 w 1076401"/>
                  <a:gd name="connsiteY0" fmla="*/ 0 h 2153400"/>
                  <a:gd name="connsiteX1" fmla="*/ 1076401 w 1076401"/>
                  <a:gd name="connsiteY1" fmla="*/ 1864380 h 2153400"/>
                  <a:gd name="connsiteX2" fmla="*/ 54405 w 1076401"/>
                  <a:gd name="connsiteY2" fmla="*/ 2153400 h 2153400"/>
                  <a:gd name="connsiteX3" fmla="*/ 0 w 1076401"/>
                  <a:gd name="connsiteY3" fmla="*/ 2152185 h 2153400"/>
                  <a:gd name="connsiteX4" fmla="*/ 0 w 1076401"/>
                  <a:gd name="connsiteY4" fmla="*/ 0 h 215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401" h="2153400">
                    <a:moveTo>
                      <a:pt x="0" y="0"/>
                    </a:moveTo>
                    <a:lnTo>
                      <a:pt x="1076401" y="1864380"/>
                    </a:lnTo>
                    <a:cubicBezTo>
                      <a:pt x="753553" y="2050776"/>
                      <a:pt x="402588" y="2144357"/>
                      <a:pt x="54405" y="2153400"/>
                    </a:cubicBezTo>
                    <a:lnTo>
                      <a:pt x="0" y="21521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5" name="شكل حر: شكل 46">
                <a:extLst>
                  <a:ext uri="{FF2B5EF4-FFF2-40B4-BE49-F238E27FC236}">
                    <a16:creationId xmlns:a16="http://schemas.microsoft.com/office/drawing/2014/main" xmlns="" id="{E021415B-C879-4333-A8E6-DF32B251347F}"/>
                  </a:ext>
                </a:extLst>
              </p:cNvPr>
              <p:cNvSpPr/>
              <p:nvPr/>
            </p:nvSpPr>
            <p:spPr>
              <a:xfrm rot="1800000">
                <a:off x="5511497" y="3782320"/>
                <a:ext cx="1857611" cy="1858823"/>
              </a:xfrm>
              <a:custGeom>
                <a:avLst/>
                <a:gdLst>
                  <a:gd name="connsiteX0" fmla="*/ 0 w 1857611"/>
                  <a:gd name="connsiteY0" fmla="*/ 0 h 1858823"/>
                  <a:gd name="connsiteX1" fmla="*/ 1857611 w 1857611"/>
                  <a:gd name="connsiteY1" fmla="*/ 1072492 h 1858823"/>
                  <a:gd name="connsiteX2" fmla="*/ 1831461 w 1857611"/>
                  <a:gd name="connsiteY2" fmla="*/ 1120216 h 1858823"/>
                  <a:gd name="connsiteX3" fmla="*/ 1255848 w 1857611"/>
                  <a:gd name="connsiteY3" fmla="*/ 1740699 h 1858823"/>
                  <a:gd name="connsiteX4" fmla="*/ 1073191 w 1857611"/>
                  <a:gd name="connsiteY4" fmla="*/ 1858823 h 1858823"/>
                  <a:gd name="connsiteX5" fmla="*/ 0 w 1857611"/>
                  <a:gd name="connsiteY5" fmla="*/ 0 h 1858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7611" h="1858823">
                    <a:moveTo>
                      <a:pt x="0" y="0"/>
                    </a:moveTo>
                    <a:lnTo>
                      <a:pt x="1857611" y="1072492"/>
                    </a:lnTo>
                    <a:lnTo>
                      <a:pt x="1831461" y="1120216"/>
                    </a:lnTo>
                    <a:cubicBezTo>
                      <a:pt x="1685922" y="1357827"/>
                      <a:pt x="1492638" y="1569928"/>
                      <a:pt x="1255848" y="1740699"/>
                    </a:cubicBezTo>
                    <a:lnTo>
                      <a:pt x="1073191" y="18588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6" name="شكل بيضاوي 110">
                <a:extLst>
                  <a:ext uri="{FF2B5EF4-FFF2-40B4-BE49-F238E27FC236}">
                    <a16:creationId xmlns:a16="http://schemas.microsoft.com/office/drawing/2014/main" xmlns="" id="{C77AB318-DA86-4CA5-B09B-B429BB2828A0}"/>
                  </a:ext>
                </a:extLst>
              </p:cNvPr>
              <p:cNvSpPr/>
              <p:nvPr/>
            </p:nvSpPr>
            <p:spPr>
              <a:xfrm>
                <a:off x="5556000" y="2889000"/>
                <a:ext cx="1080000" cy="1080000"/>
              </a:xfrm>
              <a:prstGeom prst="ellipse">
                <a:avLst/>
              </a:prstGeom>
              <a:gradFill flip="none" rotWithShape="1">
                <a:gsLst>
                  <a:gs pos="0">
                    <a:srgbClr val="5D1D55"/>
                  </a:gs>
                  <a:gs pos="59000">
                    <a:srgbClr val="F117B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25400">
                  <a:schemeClr val="accent1"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7" name="مربع نص 111">
                <a:extLst>
                  <a:ext uri="{FF2B5EF4-FFF2-40B4-BE49-F238E27FC236}">
                    <a16:creationId xmlns:a16="http://schemas.microsoft.com/office/drawing/2014/main" xmlns="" id="{FC062950-3143-416F-B851-77DC062B0781}"/>
                  </a:ext>
                </a:extLst>
              </p:cNvPr>
              <p:cNvSpPr txBox="1"/>
              <p:nvPr/>
            </p:nvSpPr>
            <p:spPr>
              <a:xfrm rot="6000000">
                <a:off x="6297496" y="1937266"/>
                <a:ext cx="180355" cy="35886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endPara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(A) Arslan Wessam A" panose="03020402040406030203" pitchFamily="66" charset="-78"/>
                  <a:cs typeface="(A) Arslan Wessam A" panose="03020402040406030203" pitchFamily="66" charset="-78"/>
                </a:endParaRPr>
              </a:p>
            </p:txBody>
          </p:sp>
          <p:sp>
            <p:nvSpPr>
              <p:cNvPr id="68" name="مربع نص 112">
                <a:extLst>
                  <a:ext uri="{FF2B5EF4-FFF2-40B4-BE49-F238E27FC236}">
                    <a16:creationId xmlns:a16="http://schemas.microsoft.com/office/drawing/2014/main" xmlns="" id="{3493A129-1DC5-449B-9B33-0180F7A517AB}"/>
                  </a:ext>
                </a:extLst>
              </p:cNvPr>
              <p:cNvSpPr txBox="1"/>
              <p:nvPr/>
            </p:nvSpPr>
            <p:spPr>
              <a:xfrm rot="7992056">
                <a:off x="6942924" y="2262765"/>
                <a:ext cx="180355" cy="35886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endPara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(A) Arslan Wessam A" panose="03020402040406030203" pitchFamily="66" charset="-78"/>
                  <a:cs typeface="(A) Arslan Wessam A" panose="03020402040406030203" pitchFamily="66" charset="-78"/>
                </a:endParaRPr>
              </a:p>
            </p:txBody>
          </p:sp>
          <p:sp>
            <p:nvSpPr>
              <p:cNvPr id="69" name="مربع نص 113">
                <a:extLst>
                  <a:ext uri="{FF2B5EF4-FFF2-40B4-BE49-F238E27FC236}">
                    <a16:creationId xmlns:a16="http://schemas.microsoft.com/office/drawing/2014/main" xmlns="" id="{F303CC24-D48B-466A-81FB-E01485355928}"/>
                  </a:ext>
                </a:extLst>
              </p:cNvPr>
              <p:cNvSpPr txBox="1"/>
              <p:nvPr/>
            </p:nvSpPr>
            <p:spPr>
              <a:xfrm rot="9780000">
                <a:off x="7305204" y="2872033"/>
                <a:ext cx="179496" cy="36058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endPara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(A) Arslan Wessam A" panose="03020402040406030203" pitchFamily="66" charset="-78"/>
                  <a:cs typeface="(A) Arslan Wessam A" panose="03020402040406030203" pitchFamily="66" charset="-78"/>
                </a:endParaRPr>
              </a:p>
            </p:txBody>
          </p:sp>
          <p:sp>
            <p:nvSpPr>
              <p:cNvPr id="70" name="مربع نص 114">
                <a:extLst>
                  <a:ext uri="{FF2B5EF4-FFF2-40B4-BE49-F238E27FC236}">
                    <a16:creationId xmlns:a16="http://schemas.microsoft.com/office/drawing/2014/main" xmlns="" id="{DDB8D1DC-53E5-45CE-AC4A-33B04E0A7811}"/>
                  </a:ext>
                </a:extLst>
              </p:cNvPr>
              <p:cNvSpPr txBox="1"/>
              <p:nvPr/>
            </p:nvSpPr>
            <p:spPr>
              <a:xfrm rot="11760000">
                <a:off x="7392843" y="3633976"/>
                <a:ext cx="179497" cy="36058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endPara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(A) Arslan Wessam A" panose="03020402040406030203" pitchFamily="66" charset="-78"/>
                  <a:cs typeface="(A) Arslan Wessam A" panose="03020402040406030203" pitchFamily="66" charset="-78"/>
                </a:endParaRPr>
              </a:p>
            </p:txBody>
          </p:sp>
          <p:sp>
            <p:nvSpPr>
              <p:cNvPr id="71" name="مربع نص 115">
                <a:extLst>
                  <a:ext uri="{FF2B5EF4-FFF2-40B4-BE49-F238E27FC236}">
                    <a16:creationId xmlns:a16="http://schemas.microsoft.com/office/drawing/2014/main" xmlns="" id="{0BF1FE50-620E-4AB1-B632-5C4DD6963FC5}"/>
                  </a:ext>
                </a:extLst>
              </p:cNvPr>
              <p:cNvSpPr txBox="1"/>
              <p:nvPr/>
            </p:nvSpPr>
            <p:spPr>
              <a:xfrm rot="13860000">
                <a:off x="6957293" y="4278064"/>
                <a:ext cx="180354" cy="35886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endPara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(A) Arslan Wessam A" panose="03020402040406030203" pitchFamily="66" charset="-78"/>
                  <a:cs typeface="(A) Arslan Wessam A" panose="03020402040406030203" pitchFamily="66" charset="-78"/>
                </a:endParaRPr>
              </a:p>
            </p:txBody>
          </p:sp>
          <p:sp>
            <p:nvSpPr>
              <p:cNvPr id="72" name="مربع نص 116">
                <a:extLst>
                  <a:ext uri="{FF2B5EF4-FFF2-40B4-BE49-F238E27FC236}">
                    <a16:creationId xmlns:a16="http://schemas.microsoft.com/office/drawing/2014/main" xmlns="" id="{3AD12848-6B1D-4ED0-8143-6A1058DE3907}"/>
                  </a:ext>
                </a:extLst>
              </p:cNvPr>
              <p:cNvSpPr txBox="1"/>
              <p:nvPr/>
            </p:nvSpPr>
            <p:spPr>
              <a:xfrm rot="15780000">
                <a:off x="6319359" y="4610456"/>
                <a:ext cx="180354" cy="35886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endPara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(A) Arslan Wessam A" panose="03020402040406030203" pitchFamily="66" charset="-78"/>
                  <a:cs typeface="(A) Arslan Wessam A" panose="03020402040406030203" pitchFamily="66" charset="-78"/>
                </a:endParaRPr>
              </a:p>
            </p:txBody>
          </p:sp>
          <p:sp>
            <p:nvSpPr>
              <p:cNvPr id="73" name="مربع نص 117">
                <a:extLst>
                  <a:ext uri="{FF2B5EF4-FFF2-40B4-BE49-F238E27FC236}">
                    <a16:creationId xmlns:a16="http://schemas.microsoft.com/office/drawing/2014/main" xmlns="" id="{5AD11057-1943-46DA-A55B-79861AC6276C}"/>
                  </a:ext>
                </a:extLst>
              </p:cNvPr>
              <p:cNvSpPr txBox="1"/>
              <p:nvPr/>
            </p:nvSpPr>
            <p:spPr>
              <a:xfrm rot="16980000">
                <a:off x="5709529" y="4532298"/>
                <a:ext cx="180354" cy="35886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endPara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(A) Arslan Wessam A" panose="03020402040406030203" pitchFamily="66" charset="-78"/>
                  <a:cs typeface="(A) Arslan Wessam A" panose="03020402040406030203" pitchFamily="66" charset="-78"/>
                </a:endParaRPr>
              </a:p>
            </p:txBody>
          </p:sp>
          <p:sp>
            <p:nvSpPr>
              <p:cNvPr id="74" name="مربع نص 118">
                <a:extLst>
                  <a:ext uri="{FF2B5EF4-FFF2-40B4-BE49-F238E27FC236}">
                    <a16:creationId xmlns:a16="http://schemas.microsoft.com/office/drawing/2014/main" xmlns="" id="{EA2189D4-E2D3-487F-8E25-81CA9BE4BA0C}"/>
                  </a:ext>
                </a:extLst>
              </p:cNvPr>
              <p:cNvSpPr txBox="1"/>
              <p:nvPr/>
            </p:nvSpPr>
            <p:spPr>
              <a:xfrm rot="20378559">
                <a:off x="4681728" y="3655400"/>
                <a:ext cx="179497" cy="36058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endPara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(A) Arslan Wessam A" panose="03020402040406030203" pitchFamily="66" charset="-78"/>
                  <a:cs typeface="(A) Arslan Wessam A" panose="03020402040406030203" pitchFamily="66" charset="-78"/>
                </a:endParaRPr>
              </a:p>
            </p:txBody>
          </p:sp>
          <p:sp>
            <p:nvSpPr>
              <p:cNvPr id="75" name="مربع نص 119">
                <a:extLst>
                  <a:ext uri="{FF2B5EF4-FFF2-40B4-BE49-F238E27FC236}">
                    <a16:creationId xmlns:a16="http://schemas.microsoft.com/office/drawing/2014/main" xmlns="" id="{7EBB01A5-AB3C-471A-9FA6-DBAB86949A56}"/>
                  </a:ext>
                </a:extLst>
              </p:cNvPr>
              <p:cNvSpPr txBox="1"/>
              <p:nvPr/>
            </p:nvSpPr>
            <p:spPr>
              <a:xfrm rot="19174410">
                <a:off x="5045621" y="4196161"/>
                <a:ext cx="179497" cy="36058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endPara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(A) Arslan Wessam A" panose="03020402040406030203" pitchFamily="66" charset="-78"/>
                  <a:cs typeface="(A) Arslan Wessam A" panose="03020402040406030203" pitchFamily="66" charset="-78"/>
                </a:endParaRPr>
              </a:p>
            </p:txBody>
          </p:sp>
          <p:sp>
            <p:nvSpPr>
              <p:cNvPr id="76" name="مربع نص 120">
                <a:extLst>
                  <a:ext uri="{FF2B5EF4-FFF2-40B4-BE49-F238E27FC236}">
                    <a16:creationId xmlns:a16="http://schemas.microsoft.com/office/drawing/2014/main" xmlns="" id="{2971D7D4-306A-49A9-A398-CB159C45C5DF}"/>
                  </a:ext>
                </a:extLst>
              </p:cNvPr>
              <p:cNvSpPr txBox="1"/>
              <p:nvPr/>
            </p:nvSpPr>
            <p:spPr>
              <a:xfrm rot="694786">
                <a:off x="4737490" y="2926859"/>
                <a:ext cx="179497" cy="36058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endPara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(A) Arslan Wessam A" panose="03020402040406030203" pitchFamily="66" charset="-78"/>
                  <a:cs typeface="(A) Arslan Wessam A" panose="03020402040406030203" pitchFamily="66" charset="-78"/>
                </a:endParaRPr>
              </a:p>
            </p:txBody>
          </p:sp>
          <p:sp>
            <p:nvSpPr>
              <p:cNvPr id="77" name="مربع نص 121">
                <a:extLst>
                  <a:ext uri="{FF2B5EF4-FFF2-40B4-BE49-F238E27FC236}">
                    <a16:creationId xmlns:a16="http://schemas.microsoft.com/office/drawing/2014/main" xmlns="" id="{44950851-B9E2-4FB3-ADC6-474207D3963C}"/>
                  </a:ext>
                </a:extLst>
              </p:cNvPr>
              <p:cNvSpPr txBox="1"/>
              <p:nvPr/>
            </p:nvSpPr>
            <p:spPr>
              <a:xfrm rot="2329047">
                <a:off x="5040345" y="2345445"/>
                <a:ext cx="179497" cy="36058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endPara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(A) Arslan Wessam A" panose="03020402040406030203" pitchFamily="66" charset="-78"/>
                  <a:cs typeface="(A) Arslan Wessam A" panose="03020402040406030203" pitchFamily="66" charset="-78"/>
                </a:endParaRPr>
              </a:p>
            </p:txBody>
          </p:sp>
          <p:sp>
            <p:nvSpPr>
              <p:cNvPr id="78" name="مربع نص 122">
                <a:extLst>
                  <a:ext uri="{FF2B5EF4-FFF2-40B4-BE49-F238E27FC236}">
                    <a16:creationId xmlns:a16="http://schemas.microsoft.com/office/drawing/2014/main" xmlns="" id="{93A6A595-85D0-436D-A4B9-F74E13DFEC19}"/>
                  </a:ext>
                </a:extLst>
              </p:cNvPr>
              <p:cNvSpPr txBox="1"/>
              <p:nvPr/>
            </p:nvSpPr>
            <p:spPr>
              <a:xfrm rot="4334561">
                <a:off x="5584397" y="1879890"/>
                <a:ext cx="180355" cy="35886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endPara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(A) Arslan Wessam A" panose="03020402040406030203" pitchFamily="66" charset="-78"/>
                  <a:cs typeface="(A) Arslan Wessam A" panose="03020402040406030203" pitchFamily="66" charset="-78"/>
                </a:endParaRPr>
              </a:p>
            </p:txBody>
          </p:sp>
          <p:sp>
            <p:nvSpPr>
              <p:cNvPr id="82" name="مربع نص 113">
                <a:extLst>
                  <a:ext uri="{FF2B5EF4-FFF2-40B4-BE49-F238E27FC236}">
                    <a16:creationId xmlns:a16="http://schemas.microsoft.com/office/drawing/2014/main" xmlns="" id="{F303CC24-D48B-466A-81FB-E01485355928}"/>
                  </a:ext>
                </a:extLst>
              </p:cNvPr>
              <p:cNvSpPr txBox="1"/>
              <p:nvPr/>
            </p:nvSpPr>
            <p:spPr>
              <a:xfrm rot="9780000">
                <a:off x="7305204" y="2872032"/>
                <a:ext cx="179496" cy="36058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endPara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(A) Arslan Wessam A" panose="03020402040406030203" pitchFamily="66" charset="-78"/>
                  <a:cs typeface="(A) Arslan Wessam A" panose="03020402040406030203" pitchFamily="66" charset="-78"/>
                </a:endParaRPr>
              </a:p>
            </p:txBody>
          </p:sp>
        </p:grpSp>
        <p:sp>
          <p:nvSpPr>
            <p:cNvPr id="8" name="شكل بيضاوي 128">
              <a:extLst>
                <a:ext uri="{FF2B5EF4-FFF2-40B4-BE49-F238E27FC236}">
                  <a16:creationId xmlns:a16="http://schemas.microsoft.com/office/drawing/2014/main" xmlns="" id="{FC0EFE53-7CD2-483E-BD80-0A2B9827B407}"/>
                </a:ext>
              </a:extLst>
            </p:cNvPr>
            <p:cNvSpPr/>
            <p:nvPr/>
          </p:nvSpPr>
          <p:spPr>
            <a:xfrm>
              <a:off x="3936000" y="1269000"/>
              <a:ext cx="4320000" cy="4320000"/>
            </a:xfrm>
            <a:prstGeom prst="ellipse">
              <a:avLst/>
            </a:prstGeom>
            <a:noFill/>
            <a:ln w="158750">
              <a:solidFill>
                <a:srgbClr val="F117B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9" name="شكل بيضاوي 132">
            <a:hlinkClick r:id="rId3"/>
            <a:extLst>
              <a:ext uri="{FF2B5EF4-FFF2-40B4-BE49-F238E27FC236}">
                <a16:creationId xmlns:a16="http://schemas.microsoft.com/office/drawing/2014/main" xmlns="" id="{6B652C14-5065-46CF-8826-196EA6F411B8}"/>
              </a:ext>
            </a:extLst>
          </p:cNvPr>
          <p:cNvSpPr/>
          <p:nvPr/>
        </p:nvSpPr>
        <p:spPr>
          <a:xfrm>
            <a:off x="540214" y="389591"/>
            <a:ext cx="1600481" cy="2050449"/>
          </a:xfrm>
          <a:prstGeom prst="ellipse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ar-SA" sz="2800" dirty="0">
                <a:solidFill>
                  <a:schemeClr val="bg1"/>
                </a:solidFill>
                <a:latin typeface=" Abdoullah Ashgar EL-kharef" panose="02000000000000000000" pitchFamily="2" charset="-78"/>
                <a:cs typeface=" Abdoullah Ashgar EL-kharef" panose="02000000000000000000" pitchFamily="2" charset="-78"/>
              </a:rPr>
              <a:t>تشغيل</a:t>
            </a:r>
          </a:p>
          <a:p>
            <a:pPr algn="ctr">
              <a:lnSpc>
                <a:spcPct val="200000"/>
              </a:lnSpc>
            </a:pPr>
            <a:r>
              <a:rPr lang="ar-SA" sz="2800" dirty="0">
                <a:solidFill>
                  <a:schemeClr val="bg1"/>
                </a:solidFill>
                <a:latin typeface=" Abdoullah Ashgar EL-kharef" panose="02000000000000000000" pitchFamily="2" charset="-78"/>
                <a:cs typeface=" Abdoullah Ashgar EL-kharef" panose="02000000000000000000" pitchFamily="2" charset="-78"/>
              </a:rPr>
              <a:t>ايقاف</a:t>
            </a:r>
          </a:p>
        </p:txBody>
      </p:sp>
      <p:sp>
        <p:nvSpPr>
          <p:cNvPr id="80" name="سهم: لأسفل 130">
            <a:extLst>
              <a:ext uri="{FF2B5EF4-FFF2-40B4-BE49-F238E27FC236}">
                <a16:creationId xmlns:a16="http://schemas.microsoft.com/office/drawing/2014/main" xmlns="" id="{9EBE3889-A179-456D-BA2D-0DAEBBD483F9}"/>
              </a:ext>
            </a:extLst>
          </p:cNvPr>
          <p:cNvSpPr/>
          <p:nvPr/>
        </p:nvSpPr>
        <p:spPr>
          <a:xfrm>
            <a:off x="3112849" y="550464"/>
            <a:ext cx="560510" cy="1027460"/>
          </a:xfrm>
          <a:prstGeom prst="downArrow">
            <a:avLst>
              <a:gd name="adj1" fmla="val 50000"/>
              <a:gd name="adj2" fmla="val 74923"/>
            </a:avLst>
          </a:prstGeom>
          <a:gradFill>
            <a:gsLst>
              <a:gs pos="0">
                <a:srgbClr val="5D1D55"/>
              </a:gs>
              <a:gs pos="32000">
                <a:srgbClr val="F117B3"/>
              </a:gs>
            </a:gsLst>
            <a:path path="circle">
              <a:fillToRect l="50000" t="50000" r="50000" b="50000"/>
            </a:path>
          </a:gradFill>
          <a:ln>
            <a:noFill/>
          </a:ln>
          <a:scene3d>
            <a:camera prst="orthographicFront"/>
            <a:lightRig rig="threePt" dir="t"/>
          </a:scene3d>
          <a:sp3d contourW="12700">
            <a:bevelT w="114300" h="209550" prst="angle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TextBox 2"/>
          <p:cNvSpPr txBox="1"/>
          <p:nvPr/>
        </p:nvSpPr>
        <p:spPr>
          <a:xfrm>
            <a:off x="4760954" y="888275"/>
            <a:ext cx="672129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500" dirty="0" smtClean="0">
                <a:solidFill>
                  <a:schemeClr val="bg1"/>
                </a:solidFill>
              </a:rPr>
              <a:t>قم بتشغيل القرص الدوّار ولاحظ النتائج .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509445" y="1566435"/>
            <a:ext cx="58860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500" dirty="0" smtClean="0">
                <a:solidFill>
                  <a:schemeClr val="bg1"/>
                </a:solidFill>
              </a:rPr>
              <a:t>هل من الممكن الحصول على اللون </a:t>
            </a:r>
            <a:r>
              <a:rPr lang="ar-SA" sz="3500" dirty="0" smtClean="0">
                <a:solidFill>
                  <a:srgbClr val="FF0000"/>
                </a:solidFill>
              </a:rPr>
              <a:t>الأحمر</a:t>
            </a:r>
            <a:r>
              <a:rPr lang="ar-SA" sz="3500" dirty="0" smtClean="0">
                <a:solidFill>
                  <a:schemeClr val="bg1"/>
                </a:solidFill>
              </a:rPr>
              <a:t> ؟</a:t>
            </a:r>
          </a:p>
          <a:p>
            <a:r>
              <a:rPr lang="ar-SA" sz="3500" dirty="0" smtClean="0">
                <a:solidFill>
                  <a:schemeClr val="bg1"/>
                </a:solidFill>
              </a:rPr>
              <a:t>هل من المؤكد الحصول على اللون </a:t>
            </a:r>
            <a:r>
              <a:rPr lang="ar-SA" sz="3500" dirty="0" smtClean="0">
                <a:solidFill>
                  <a:srgbClr val="00B050"/>
                </a:solidFill>
              </a:rPr>
              <a:t>الأخضر</a:t>
            </a:r>
            <a:r>
              <a:rPr lang="ar-SA" sz="3500" dirty="0" smtClean="0">
                <a:solidFill>
                  <a:schemeClr val="bg1"/>
                </a:solidFill>
              </a:rPr>
              <a:t> ؟</a:t>
            </a:r>
          </a:p>
          <a:p>
            <a:r>
              <a:rPr lang="ar-SA" sz="3500" dirty="0" smtClean="0">
                <a:solidFill>
                  <a:schemeClr val="bg1"/>
                </a:solidFill>
              </a:rPr>
              <a:t>هل من الممكن الحصول على اللون </a:t>
            </a:r>
            <a:r>
              <a:rPr lang="ar-SA" sz="3500" dirty="0" smtClean="0">
                <a:solidFill>
                  <a:schemeClr val="accent2"/>
                </a:solidFill>
              </a:rPr>
              <a:t>البرتقالي</a:t>
            </a:r>
            <a:r>
              <a:rPr lang="ar-SA" sz="3500" dirty="0" smtClean="0">
                <a:solidFill>
                  <a:schemeClr val="bg1"/>
                </a:solidFill>
              </a:rPr>
              <a:t>؟</a:t>
            </a:r>
          </a:p>
          <a:p>
            <a:r>
              <a:rPr lang="ar-SA" sz="3500" dirty="0" smtClean="0">
                <a:solidFill>
                  <a:schemeClr val="bg1"/>
                </a:solidFill>
              </a:rPr>
              <a:t>ما هي جميع النتائج الممكنة عن إدارة القرص ؟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Designbox">
            <a:extLst>
              <a:ext uri="{FF2B5EF4-FFF2-40B4-BE49-F238E27FC236}">
                <a16:creationId xmlns:a16="http://schemas.microsoft.com/office/drawing/2014/main" xmlns="" id="{C78F70CA-4E56-4A64-84C5-D73AA2DA64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5" y="841793"/>
            <a:ext cx="2926079" cy="292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5">
            <a:extLst>
              <a:ext uri="{FF2B5EF4-FFF2-40B4-BE49-F238E27FC236}">
                <a16:creationId xmlns:a16="http://schemas.microsoft.com/office/drawing/2014/main" xmlns="" id="{6CA77A13-FA83-4981-AC90-922512494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70" y="3767872"/>
            <a:ext cx="1264235" cy="1399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9851" y="809897"/>
            <a:ext cx="765483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500" dirty="0" smtClean="0">
                <a:solidFill>
                  <a:schemeClr val="bg1"/>
                </a:solidFill>
              </a:rPr>
              <a:t>عند القاء حجر نرد منتظم فإن النتائج الممكنة هي :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3" y="1698171"/>
            <a:ext cx="7615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b="1" dirty="0" smtClean="0">
                <a:solidFill>
                  <a:srgbClr val="FF0000"/>
                </a:solidFill>
              </a:rPr>
              <a:t>١  ، ٢ ، ٣ ، ٤ ، ٥ ، ٦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8857" y="2713834"/>
            <a:ext cx="74458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هل يمكن معرفة النتائج الممكنة جميعها قبل اجرائها ؟</a:t>
            </a:r>
          </a:p>
          <a:p>
            <a:r>
              <a:rPr lang="ar-SA" sz="4000" dirty="0" smtClean="0">
                <a:solidFill>
                  <a:schemeClr val="bg1"/>
                </a:solidFill>
              </a:rPr>
              <a:t>هل يمكن تحديد النتيجة الفعلية لهذه التجربة ؟ </a:t>
            </a:r>
          </a:p>
          <a:p>
            <a:endParaRPr lang="ar-SA" sz="4000" dirty="0">
              <a:solidFill>
                <a:schemeClr val="bg1"/>
              </a:solidFill>
            </a:endParaRPr>
          </a:p>
          <a:p>
            <a:r>
              <a:rPr lang="ar-SA" sz="4000" dirty="0" smtClean="0">
                <a:solidFill>
                  <a:schemeClr val="bg1"/>
                </a:solidFill>
              </a:rPr>
              <a:t>نسمي التجربة السابقة بِ : </a:t>
            </a:r>
            <a:r>
              <a:rPr lang="ar-SA" sz="4000" b="1" i="1" u="sng" dirty="0" smtClean="0">
                <a:solidFill>
                  <a:srgbClr val="FF0000"/>
                </a:solidFill>
              </a:rPr>
              <a:t>التجربة العشوائية </a:t>
            </a:r>
            <a:endParaRPr lang="en-US" sz="40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5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262</Words>
  <Application>Microsoft Office PowerPoint</Application>
  <PresentationFormat>Personnalisé</PresentationFormat>
  <Paragraphs>62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محوسب رياضيات التجربة العشوائية الصف الرابع الوحدة الحادية عشرة الفصل الثاني</dc:title>
  <dc:subject>درس محوسب رياضيات الصف الرابع التجربة العشوائية الوحدة الحادية عشرة الفصل الثاني</dc:subject>
  <dc:creator>الملتقى التربوي</dc:creator>
  <cp:keywords>رياضيات; الملتقى التربوي; الفصل الثاني</cp:keywords>
  <dc:description>درس محوسب رياضيات الصف الرابع الوحدة الحادية عشرة الفصل الثاني درس التجربة العشوائية</dc:description>
  <cp:lastModifiedBy>HDNL2GSR557</cp:lastModifiedBy>
  <cp:revision>35</cp:revision>
  <dcterms:created xsi:type="dcterms:W3CDTF">2021-03-08T12:44:21Z</dcterms:created>
  <dcterms:modified xsi:type="dcterms:W3CDTF">2021-03-09T01:18:29Z</dcterms:modified>
  <cp:category>رياضيات; الفصل الثاني; عرض بوربوينت</cp:category>
</cp:coreProperties>
</file>