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6" r:id="rId3"/>
    <p:sldId id="258" r:id="rId4"/>
    <p:sldId id="259" r:id="rId5"/>
    <p:sldId id="281" r:id="rId6"/>
    <p:sldId id="265" r:id="rId7"/>
    <p:sldId id="284" r:id="rId8"/>
    <p:sldId id="283" r:id="rId9"/>
    <p:sldId id="272" r:id="rId10"/>
    <p:sldId id="285" r:id="rId11"/>
    <p:sldId id="276" r:id="rId12"/>
    <p:sldId id="280" r:id="rId13"/>
    <p:sldId id="271" r:id="rId14"/>
    <p:sldId id="275" r:id="rId15"/>
    <p:sldId id="273" r:id="rId16"/>
    <p:sldId id="270" r:id="rId17"/>
    <p:sldId id="274" r:id="rId18"/>
    <p:sldId id="268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resource/844737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pal.net/library/?app=content.list&amp;level=4&amp;semester=2&amp;subject=2&amp;type=2&amp;submit=submit" TargetMode="External"/><Relationship Id="rId13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1" Type="http://schemas.openxmlformats.org/officeDocument/2006/relationships/tags" Target="../tags/tag1.xml"/><Relationship Id="rId6" Type="http://schemas.openxmlformats.org/officeDocument/2006/relationships/slide" Target="slide20.xml"/><Relationship Id="rId11" Type="http://schemas.openxmlformats.org/officeDocument/2006/relationships/slide" Target="slide17.xml"/><Relationship Id="rId5" Type="http://schemas.openxmlformats.org/officeDocument/2006/relationships/image" Target="../media/image4.jpeg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image" Target="../media/image3.emf"/><Relationship Id="rId9" Type="http://schemas.openxmlformats.org/officeDocument/2006/relationships/image" Target="../media/image5.emf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8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" y="124098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32" y="475569"/>
            <a:ext cx="9470572" cy="150998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171508" y="2155371"/>
            <a:ext cx="3030583" cy="966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1508" y="2361697"/>
            <a:ext cx="2129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b="1" dirty="0" smtClean="0"/>
              <a:t>الطرح</a:t>
            </a:r>
            <a:endParaRPr lang="en-US" sz="3000" b="1" dirty="0"/>
          </a:p>
        </p:txBody>
      </p:sp>
      <p:sp>
        <p:nvSpPr>
          <p:cNvPr id="8" name="Cloud 7"/>
          <p:cNvSpPr/>
          <p:nvPr/>
        </p:nvSpPr>
        <p:spPr>
          <a:xfrm>
            <a:off x="2151016" y="2186803"/>
            <a:ext cx="3030583" cy="966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1016" y="2393129"/>
            <a:ext cx="2129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b="1" dirty="0" smtClean="0"/>
              <a:t>التحقق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92239" y="3359948"/>
            <a:ext cx="3487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       ٤٥,٦٧</a:t>
            </a:r>
            <a:endParaRPr lang="ar-SA" sz="4000" dirty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-      ٣,٨٦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654835" y="4573690"/>
            <a:ext cx="1410789" cy="1306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36130" y="4494580"/>
            <a:ext cx="58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3411" y="4530975"/>
            <a:ext cx="58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7794" y="4509479"/>
            <a:ext cx="58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496" y="4509479"/>
            <a:ext cx="58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٤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579" y="4779671"/>
            <a:ext cx="289152" cy="3474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59982" y="3454205"/>
            <a:ext cx="1874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b="1" dirty="0" smtClean="0">
                <a:solidFill>
                  <a:srgbClr val="FFC000"/>
                </a:solidFill>
              </a:rPr>
              <a:t>المطروح منه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3578" y="4068796"/>
            <a:ext cx="1874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b="1" dirty="0" smtClean="0">
                <a:solidFill>
                  <a:srgbClr val="FFC000"/>
                </a:solidFill>
              </a:rPr>
              <a:t>المطروح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59981" y="4627757"/>
            <a:ext cx="1874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b="1" dirty="0" smtClean="0">
                <a:solidFill>
                  <a:srgbClr val="FFC000"/>
                </a:solidFill>
              </a:rPr>
              <a:t>ناتج الطرح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20" name="Bevel 19"/>
          <p:cNvSpPr/>
          <p:nvPr/>
        </p:nvSpPr>
        <p:spPr>
          <a:xfrm>
            <a:off x="9659982" y="3454205"/>
            <a:ext cx="1906088" cy="553998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vel 20"/>
          <p:cNvSpPr/>
          <p:nvPr/>
        </p:nvSpPr>
        <p:spPr>
          <a:xfrm>
            <a:off x="9923962" y="4024212"/>
            <a:ext cx="1906088" cy="553998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vel 21"/>
          <p:cNvSpPr/>
          <p:nvPr/>
        </p:nvSpPr>
        <p:spPr>
          <a:xfrm>
            <a:off x="9771017" y="4648468"/>
            <a:ext cx="1906088" cy="553998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942216" y="3528511"/>
            <a:ext cx="326570" cy="27699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16882" y="3017263"/>
            <a:ext cx="58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9063" y="3454205"/>
            <a:ext cx="2677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     </a:t>
            </a:r>
            <a:r>
              <a:rPr lang="ar-SA" sz="4000" dirty="0" smtClean="0">
                <a:solidFill>
                  <a:srgbClr val="FF0000"/>
                </a:solidFill>
              </a:rPr>
              <a:t>  ٤١,٨١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+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34640" y="4345795"/>
            <a:ext cx="144562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14750" y="4106392"/>
            <a:ext cx="1706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٣,٨٦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960912" y="4765355"/>
            <a:ext cx="1410789" cy="1306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58713" y="4953397"/>
            <a:ext cx="161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٤٥,٦٧</a:t>
            </a:r>
            <a:endParaRPr lang="ar-SA" sz="4000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3078476" y="3017263"/>
            <a:ext cx="58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5" grpId="0"/>
      <p:bldP spid="27" grpId="0"/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طرح عدد عشري من عدد صحيح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320" end="9088.21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44091" y="561703"/>
            <a:ext cx="8325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س3 ص 65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3" y="1577367"/>
            <a:ext cx="9418319" cy="44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04318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51017" y="1351411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801292" y="3606713"/>
            <a:ext cx="377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hlinkClick r:id="rId5"/>
              </a:rPr>
              <a:t>اضغط هنا 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106194" y="3723734"/>
            <a:ext cx="2783995" cy="669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9" y="242665"/>
            <a:ext cx="6492238" cy="63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10580914" y="0"/>
            <a:ext cx="1611086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191906" y="33756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</a:t>
            </a:r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pic>
        <p:nvPicPr>
          <p:cNvPr id="1026" name="Picture 2" descr="مطلوب موظف كاشير لدية خبره على برنامج... - مطعم وتجهيزات عشتار | Faceb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85" y="11584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" y="0"/>
            <a:ext cx="35998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2143" y="1352668"/>
            <a:ext cx="407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أنت تعمل محاسب في مطعم قم بحساب المبلغ الذي سترجعه للزبون إذا أعطاك المبلغ التالي وكانت مشترياته كالتالي :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31874"/>
              </p:ext>
            </p:extLst>
          </p:nvPr>
        </p:nvGraphicFramePr>
        <p:xfrm>
          <a:off x="3937068" y="3429000"/>
          <a:ext cx="6479178" cy="2846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9726">
                  <a:extLst>
                    <a:ext uri="{9D8B030D-6E8A-4147-A177-3AD203B41FA5}">
                      <a16:colId xmlns:a16="http://schemas.microsoft.com/office/drawing/2014/main" xmlns="" val="2625607337"/>
                    </a:ext>
                  </a:extLst>
                </a:gridCol>
                <a:gridCol w="3143794">
                  <a:extLst>
                    <a:ext uri="{9D8B030D-6E8A-4147-A177-3AD203B41FA5}">
                      <a16:colId xmlns:a16="http://schemas.microsoft.com/office/drawing/2014/main" xmlns="" val="4102966445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xmlns="" val="1951352065"/>
                    </a:ext>
                  </a:extLst>
                </a:gridCol>
              </a:tblGrid>
              <a:tr h="711722">
                <a:tc>
                  <a:txBody>
                    <a:bodyPr/>
                    <a:lstStyle/>
                    <a:p>
                      <a:r>
                        <a:rPr lang="ar-SA" sz="2000" dirty="0" smtClean="0"/>
                        <a:t>المبلغ الذي مع الزبون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/>
                        <a:t>قائمة المشتريات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dirty="0" smtClean="0"/>
                        <a:t>الزبون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609682"/>
                  </a:ext>
                </a:extLst>
              </a:tr>
              <a:tr h="711722"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شاورما + بطاطا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329010"/>
                  </a:ext>
                </a:extLst>
              </a:tr>
              <a:tr h="711722"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دجاج محمّر + حمّص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755428"/>
                  </a:ext>
                </a:extLst>
              </a:tr>
              <a:tr h="711722"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فلافل + سلطة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4949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71739" y="92473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71232"/>
              </p:ext>
            </p:extLst>
          </p:nvPr>
        </p:nvGraphicFramePr>
        <p:xfrm>
          <a:off x="1288868" y="1022483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بنات مراح رباح الثانوية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جبرين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علي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يوسف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أحمد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335628" y="4095482"/>
            <a:ext cx="56023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10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2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10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5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10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2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65315" y="1804740"/>
            <a:ext cx="5261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طرح الأعداد العشرية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191733" y="1804740"/>
            <a:ext cx="7808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أن يطرح الطالب الأعداد العشرية 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423" y="809897"/>
            <a:ext cx="9248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تذكر عزيزي الطالب عند جمع وطرح الكسور العشرية نرتب المنازل العشرية تحت بعضها ونضع الفاصلة عند الوصول اليها 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8080" y="2895374"/>
            <a:ext cx="279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u="sng" dirty="0" smtClean="0">
                <a:solidFill>
                  <a:srgbClr val="C00000"/>
                </a:solidFill>
              </a:rPr>
              <a:t>مثال 1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423" y="2895374"/>
            <a:ext cx="279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u="sng" dirty="0" smtClean="0">
                <a:solidFill>
                  <a:srgbClr val="C00000"/>
                </a:solidFill>
              </a:rPr>
              <a:t>مثال 2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823" y="3735977"/>
            <a:ext cx="3370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     </a:t>
            </a:r>
            <a:r>
              <a:rPr lang="ar-SA" sz="4000" dirty="0" smtClean="0">
                <a:solidFill>
                  <a:schemeClr val="bg1"/>
                </a:solidFill>
              </a:rPr>
              <a:t>  ٠,٢٤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+  ٠,٣١</a:t>
            </a:r>
          </a:p>
          <a:p>
            <a:endParaRPr lang="ar-SA" sz="4000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791303" y="4976213"/>
            <a:ext cx="1410789" cy="1306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797" y="5070477"/>
            <a:ext cx="236900" cy="347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55179" y="4908877"/>
            <a:ext cx="44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٥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9096" y="4890260"/>
            <a:ext cx="44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٥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5655" y="4908877"/>
            <a:ext cx="44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3040" y="3703319"/>
            <a:ext cx="3370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     </a:t>
            </a:r>
            <a:r>
              <a:rPr lang="ar-SA" sz="4000" dirty="0" smtClean="0">
                <a:solidFill>
                  <a:schemeClr val="bg1"/>
                </a:solidFill>
              </a:rPr>
              <a:t>  ٠,٨٩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-  ٠,٣١</a:t>
            </a:r>
          </a:p>
          <a:p>
            <a:endParaRPr lang="ar-SA" sz="40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059973" y="4939848"/>
            <a:ext cx="1410789" cy="1306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81448" y="4887288"/>
            <a:ext cx="44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993" y="4887288"/>
            <a:ext cx="44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٥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9853" y="4902439"/>
            <a:ext cx="44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٠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18" y="5039576"/>
            <a:ext cx="236900" cy="3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451" y="731520"/>
            <a:ext cx="10311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عند أحمد شريط من القماش طوله </a:t>
            </a:r>
            <a:r>
              <a:rPr lang="ar-SA" sz="4000" dirty="0" smtClean="0">
                <a:solidFill>
                  <a:srgbClr val="FF0000"/>
                </a:solidFill>
              </a:rPr>
              <a:t>١٥,٤</a:t>
            </a:r>
            <a:r>
              <a:rPr lang="ar-SA" sz="4000" dirty="0" smtClean="0">
                <a:solidFill>
                  <a:schemeClr val="bg1"/>
                </a:solidFill>
              </a:rPr>
              <a:t> م ، اقتطع منه </a:t>
            </a:r>
            <a:r>
              <a:rPr lang="ar-SA" sz="4000" dirty="0" smtClean="0">
                <a:solidFill>
                  <a:srgbClr val="FF0000"/>
                </a:solidFill>
              </a:rPr>
              <a:t>٤,٢٥</a:t>
            </a:r>
            <a:r>
              <a:rPr lang="ar-SA" sz="4000" dirty="0" smtClean="0">
                <a:solidFill>
                  <a:schemeClr val="bg1"/>
                </a:solidFill>
              </a:rPr>
              <a:t> م ، كم طول القطعة </a:t>
            </a:r>
            <a:r>
              <a:rPr lang="ar-SA" sz="4000" dirty="0" smtClean="0">
                <a:solidFill>
                  <a:srgbClr val="FF0000"/>
                </a:solidFill>
              </a:rPr>
              <a:t>الباقية</a:t>
            </a:r>
            <a:r>
              <a:rPr lang="ar-SA" sz="4000" dirty="0" smtClean="0">
                <a:solidFill>
                  <a:schemeClr val="bg1"/>
                </a:solidFill>
              </a:rPr>
              <a:t> ؟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AutoShape 2" descr="عرض الشريط القطن قماش عرض 38mm لأشرطة حقيبة الكت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عرض الشريط القطن قماش عرض 38mm لأشرطة حقيبة الكتف"/>
          <p:cNvSpPr>
            <a:spLocks noChangeAspect="1" noChangeArrowheads="1"/>
          </p:cNvSpPr>
          <p:nvPr/>
        </p:nvSpPr>
        <p:spPr bwMode="auto">
          <a:xfrm>
            <a:off x="350339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09" y="1554480"/>
            <a:ext cx="2473641" cy="1852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6607" y="2199422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الحل : </a:t>
            </a:r>
            <a:r>
              <a:rPr lang="ar-SA" sz="4000" dirty="0" smtClean="0">
                <a:solidFill>
                  <a:schemeClr val="bg1"/>
                </a:solidFill>
              </a:rPr>
              <a:t>طول القطعة الباقية =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١٥,٤ – ٤,٢٥ =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650" y="3795482"/>
            <a:ext cx="6695075" cy="2027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6081" y="4646320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٢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8483259" y="4766520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٥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4498" y="4195899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40095" y="4254682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٥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0481" y="4128601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٤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486503" y="4281001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٠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15428" y="5290258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17201" y="4128601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٣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4446" y="5308750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8451509" y="5295488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٥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4231" y="4694305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٠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69828" y="4730352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٤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95225" y="5258434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328986" y="4301490"/>
            <a:ext cx="448144" cy="33345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5223" y="2861141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١١,١٥ م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>
            <a:off x="10085238" y="4666768"/>
            <a:ext cx="679269" cy="62349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2745" y="4276267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260</Words>
  <Application>Microsoft Office PowerPoint</Application>
  <PresentationFormat>Personnalisé</PresentationFormat>
  <Paragraphs>105</Paragraphs>
  <Slides>20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طرح الأعداد العشرية الصف الرابع رياضيات الفصل الثاني الوحدة التاسعة</dc:title>
  <dc:subject>بوربوينت طرح الأعداد العشرية الصف الرابع الفصل الثاني الوحدة التاسعة</dc:subject>
  <dc:creator>الملتقى التربوي</dc:creator>
  <cp:keywords>رياضيات; الصف الرابع</cp:keywords>
  <dc:description>بوربوينت رياضيات الصف الرابع الفصل الثاني الوحدة التاسعة طرح الأعداد العشرية</dc:description>
  <cp:lastModifiedBy>HDNL2GSR557</cp:lastModifiedBy>
  <cp:revision>39</cp:revision>
  <dcterms:created xsi:type="dcterms:W3CDTF">2021-03-08T05:44:21Z</dcterms:created>
  <dcterms:modified xsi:type="dcterms:W3CDTF">2021-03-09T01:04:49Z</dcterms:modified>
  <cp:category>الرياضيات; الصف الرابع الاساسي; الفصل الدراسي الثاني</cp:category>
</cp:coreProperties>
</file>