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84" r:id="rId8"/>
    <p:sldId id="272" r:id="rId9"/>
    <p:sldId id="283" r:id="rId10"/>
    <p:sldId id="285" r:id="rId11"/>
    <p:sldId id="286" r:id="rId12"/>
    <p:sldId id="276" r:id="rId13"/>
    <p:sldId id="280" r:id="rId14"/>
    <p:sldId id="271" r:id="rId15"/>
    <p:sldId id="275" r:id="rId16"/>
    <p:sldId id="273" r:id="rId17"/>
    <p:sldId id="270" r:id="rId18"/>
    <p:sldId id="274" r:id="rId19"/>
    <p:sldId id="268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QERpc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epal.net/library/?app=content.list&amp;level=4&amp;semester=2&amp;subject=2&amp;type=5&amp;submit=submit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3234528" TargetMode="External"/><Relationship Id="rId5" Type="http://schemas.openxmlformats.org/officeDocument/2006/relationships/hyperlink" Target="https://www.wepal.net/library/?app=content.list&amp;level=4&amp;semester=2&amp;subject=2&amp;type=2&amp;submit=submit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21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image" Target="../media/image3.emf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2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89418" y="3163277"/>
            <a:ext cx="3215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1783" y="757646"/>
            <a:ext cx="10110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اشترى عمر </a:t>
            </a:r>
            <a:r>
              <a:rPr lang="ar-SA" sz="4000" dirty="0" smtClean="0">
                <a:solidFill>
                  <a:srgbClr val="FF0000"/>
                </a:solidFill>
              </a:rPr>
              <a:t>كتباً</a:t>
            </a:r>
            <a:r>
              <a:rPr lang="ar-SA" sz="4000" dirty="0" smtClean="0">
                <a:solidFill>
                  <a:schemeClr val="bg1"/>
                </a:solidFill>
              </a:rPr>
              <a:t> بمبلغ </a:t>
            </a:r>
            <a:r>
              <a:rPr lang="ar-SA" sz="4000" dirty="0" smtClean="0">
                <a:solidFill>
                  <a:srgbClr val="FF0000"/>
                </a:solidFill>
              </a:rPr>
              <a:t>١,٥٩</a:t>
            </a:r>
            <a:r>
              <a:rPr lang="ar-SA" sz="4000" dirty="0" smtClean="0">
                <a:solidFill>
                  <a:schemeClr val="bg1"/>
                </a:solidFill>
              </a:rPr>
              <a:t> دينار ، و</a:t>
            </a:r>
            <a:r>
              <a:rPr lang="ar-SA" sz="4000" dirty="0" smtClean="0">
                <a:solidFill>
                  <a:srgbClr val="FF0000"/>
                </a:solidFill>
              </a:rPr>
              <a:t>ألعاباً</a:t>
            </a:r>
            <a:r>
              <a:rPr lang="ar-SA" sz="4000" dirty="0" smtClean="0">
                <a:solidFill>
                  <a:schemeClr val="bg1"/>
                </a:solidFill>
              </a:rPr>
              <a:t> بمبلغ </a:t>
            </a:r>
            <a:r>
              <a:rPr lang="ar-SA" sz="4000" dirty="0" smtClean="0">
                <a:solidFill>
                  <a:srgbClr val="FF0000"/>
                </a:solidFill>
              </a:rPr>
              <a:t>٦,٧</a:t>
            </a:r>
            <a:r>
              <a:rPr lang="ar-SA" sz="4000" dirty="0" smtClean="0">
                <a:solidFill>
                  <a:schemeClr val="bg1"/>
                </a:solidFill>
              </a:rPr>
              <a:t> دينار كم دفع عمر للبائع ؟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AutoShape 2" descr="بوابة:كتب - ويكيبيديا"/>
          <p:cNvSpPr>
            <a:spLocks noChangeAspect="1" noChangeArrowheads="1"/>
          </p:cNvSpPr>
          <p:nvPr/>
        </p:nvSpPr>
        <p:spPr bwMode="auto">
          <a:xfrm>
            <a:off x="1555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بوابة:كتب - ويكيبيد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19" y="1972491"/>
            <a:ext cx="1308199" cy="13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8190940" y="2267361"/>
            <a:ext cx="1384663" cy="71845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4225" y="2443055"/>
            <a:ext cx="1058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dirty="0" smtClean="0"/>
              <a:t>ثمنها 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6082488" y="2328011"/>
            <a:ext cx="2168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١,٥٩ </a:t>
            </a:r>
            <a:r>
              <a:rPr lang="ar-SA" sz="3000" dirty="0">
                <a:solidFill>
                  <a:schemeClr val="bg1"/>
                </a:solidFill>
              </a:rPr>
              <a:t>دينار</a:t>
            </a:r>
            <a:r>
              <a:rPr lang="ar-SA" sz="3000" dirty="0" smtClean="0">
                <a:solidFill>
                  <a:schemeClr val="bg1"/>
                </a:solidFill>
              </a:rPr>
              <a:t> </a:t>
            </a:r>
            <a:endParaRPr lang="ar-SA" sz="3000" dirty="0">
              <a:solidFill>
                <a:schemeClr val="bg1"/>
              </a:solidFill>
            </a:endParaRPr>
          </a:p>
        </p:txBody>
      </p:sp>
      <p:sp>
        <p:nvSpPr>
          <p:cNvPr id="10" name="AutoShape 6" descr="صور العاب اطفال , احلي العاب ملونة - صباح الورد"/>
          <p:cNvSpPr>
            <a:spLocks noChangeAspect="1" noChangeArrowheads="1"/>
          </p:cNvSpPr>
          <p:nvPr/>
        </p:nvSpPr>
        <p:spPr bwMode="auto">
          <a:xfrm>
            <a:off x="266588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صور العاب اطفال , احلي العاب ملونة - صباح الورد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47" y="3428072"/>
            <a:ext cx="1428487" cy="9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ft Arrow 12"/>
          <p:cNvSpPr/>
          <p:nvPr/>
        </p:nvSpPr>
        <p:spPr>
          <a:xfrm>
            <a:off x="8258556" y="3518196"/>
            <a:ext cx="1384663" cy="71845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21841" y="3638897"/>
            <a:ext cx="1058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dirty="0" smtClean="0"/>
              <a:t>ثمنها 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0120" y="3634786"/>
            <a:ext cx="216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٦,٧</a:t>
            </a:r>
            <a:r>
              <a:rPr lang="ar-SA" sz="3000" dirty="0" smtClean="0">
                <a:solidFill>
                  <a:schemeClr val="bg1"/>
                </a:solidFill>
              </a:rPr>
              <a:t> </a:t>
            </a:r>
            <a:r>
              <a:rPr lang="ar-SA" sz="3000" dirty="0">
                <a:solidFill>
                  <a:schemeClr val="bg1"/>
                </a:solidFill>
              </a:rPr>
              <a:t>دينار</a:t>
            </a:r>
            <a:r>
              <a:rPr lang="ar-SA" sz="3000" dirty="0" smtClean="0">
                <a:solidFill>
                  <a:schemeClr val="bg1"/>
                </a:solidFill>
              </a:rPr>
              <a:t> </a:t>
            </a:r>
            <a:endParaRPr lang="ar-SA" sz="3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4514" y="4741817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دفع عمر =</a:t>
            </a:r>
            <a:r>
              <a:rPr lang="ar-SA" sz="4000" dirty="0">
                <a:solidFill>
                  <a:srgbClr val="FF0000"/>
                </a:solidFill>
              </a:rPr>
              <a:t> </a:t>
            </a:r>
            <a:r>
              <a:rPr lang="ar-SA" sz="4000" dirty="0" smtClean="0">
                <a:solidFill>
                  <a:srgbClr val="FF0000"/>
                </a:solidFill>
              </a:rPr>
              <a:t>١,٥٩</a:t>
            </a:r>
            <a:r>
              <a:rPr lang="ar-SA" sz="4000" dirty="0" smtClean="0">
                <a:solidFill>
                  <a:schemeClr val="bg1"/>
                </a:solidFill>
              </a:rPr>
              <a:t> + </a:t>
            </a:r>
            <a:r>
              <a:rPr lang="ar-SA" sz="4000" dirty="0" smtClean="0">
                <a:solidFill>
                  <a:srgbClr val="FF0000"/>
                </a:solidFill>
              </a:rPr>
              <a:t>٦,٧ </a:t>
            </a:r>
            <a:r>
              <a:rPr lang="ar-SA" sz="4000" dirty="0" smtClean="0">
                <a:solidFill>
                  <a:schemeClr val="bg1"/>
                </a:solidFill>
              </a:rPr>
              <a:t>=</a:t>
            </a:r>
            <a:r>
              <a:rPr lang="ar-SA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43" y="1946112"/>
            <a:ext cx="5400939" cy="2007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48736" y="2521078"/>
            <a:ext cx="111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/>
              <a:t>٩</a:t>
            </a:r>
            <a:endParaRPr lang="en-US" sz="3000" dirty="0"/>
          </a:p>
        </p:txBody>
      </p:sp>
      <p:sp>
        <p:nvSpPr>
          <p:cNvPr id="19" name="TextBox 18"/>
          <p:cNvSpPr txBox="1"/>
          <p:nvPr/>
        </p:nvSpPr>
        <p:spPr>
          <a:xfrm>
            <a:off x="4386797" y="2908591"/>
            <a:ext cx="111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/>
              <a:t>٠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6912" y="3456654"/>
            <a:ext cx="111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/>
              <a:t>٢</a:t>
            </a:r>
            <a:endParaRPr lang="en-US" sz="3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36245" y="3343672"/>
            <a:ext cx="111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/>
              <a:t>٩</a:t>
            </a:r>
            <a:endParaRPr lang="en-US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2761406" y="2960129"/>
            <a:ext cx="111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/>
              <a:t>٧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991247" y="2485199"/>
            <a:ext cx="111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/>
              <a:t>١</a:t>
            </a:r>
            <a:endParaRPr lang="en-US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2731371" y="2521078"/>
            <a:ext cx="111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/>
              <a:t>٥</a:t>
            </a:r>
            <a:endParaRPr lang="en-US" sz="30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0579" y="3443311"/>
            <a:ext cx="111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/>
              <a:t>٨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30715" y="2961510"/>
            <a:ext cx="111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/>
              <a:t>٦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792248" y="2230266"/>
            <a:ext cx="1110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rgbClr val="FF0000"/>
                </a:solidFill>
              </a:rPr>
              <a:t>١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46423" y="2261076"/>
            <a:ext cx="334620" cy="3512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997235" y="4671833"/>
            <a:ext cx="2619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٨,٢٩ دينار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3" grpId="0" animBg="1"/>
      <p:bldP spid="14" grpId="0"/>
      <p:bldP spid="15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6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7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88" y="569081"/>
            <a:ext cx="9215123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7520" y="2860766"/>
            <a:ext cx="6544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      ٦٧,٤٩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ar-SA" sz="4000" dirty="0" smtClean="0">
                <a:solidFill>
                  <a:schemeClr val="bg1"/>
                </a:solidFill>
              </a:rPr>
              <a:t>+    ١,٣٧</a:t>
            </a:r>
          </a:p>
          <a:p>
            <a:r>
              <a:rPr lang="ar-SA" sz="4000" dirty="0">
                <a:solidFill>
                  <a:schemeClr val="bg1"/>
                </a:solidFill>
              </a:rPr>
              <a:t> </a:t>
            </a:r>
            <a:r>
              <a:rPr lang="ar-SA" sz="4000" dirty="0" smtClean="0">
                <a:solidFill>
                  <a:schemeClr val="bg1"/>
                </a:solidFill>
              </a:rPr>
              <a:t>         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210697" y="4098849"/>
            <a:ext cx="1737360" cy="1306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4913" y="4105380"/>
            <a:ext cx="53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FF00"/>
                </a:solidFill>
              </a:rPr>
              <a:t>٦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5425" y="4111912"/>
            <a:ext cx="53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FF00"/>
                </a:solidFill>
              </a:rPr>
              <a:t>٨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6240" y="4096805"/>
            <a:ext cx="53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FF00"/>
                </a:solidFill>
              </a:rPr>
              <a:t>٨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5790" y="4111912"/>
            <a:ext cx="53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FF00"/>
                </a:solidFill>
              </a:rPr>
              <a:t>٦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1588" y="2458660"/>
            <a:ext cx="53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١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77052" y="2501537"/>
            <a:ext cx="306976" cy="47679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744" y="4203637"/>
            <a:ext cx="236900" cy="347453"/>
          </a:xfrm>
          <a:prstGeom prst="rect">
            <a:avLst/>
          </a:prstGeom>
        </p:spPr>
      </p:pic>
      <p:pic>
        <p:nvPicPr>
          <p:cNvPr id="1026" name="Picture 2" descr="اتعلم - تعلم بإحترا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97" y="293575"/>
            <a:ext cx="1588540" cy="9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ثال شعار | أداة تصميم شعار مجانية من النص المشتعلة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25" y="2713250"/>
            <a:ext cx="2542055" cy="20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59030" y="3424793"/>
            <a:ext cx="1828800" cy="8109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جمع أعداد عشرية و تقديرها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5602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829" y="574766"/>
            <a:ext cx="10620102" cy="60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33749" y="561703"/>
            <a:ext cx="943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س5 ص 65 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1" y="1887279"/>
            <a:ext cx="9862456" cy="38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255519" y="966324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5"/>
              </a:rPr>
              <a:t>هيّا نَلْعَب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775166" y="3606713"/>
            <a:ext cx="3775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hlinkClick r:id="rId6"/>
              </a:rPr>
              <a:t>اضغط هنا 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051234" y="3632793"/>
            <a:ext cx="3108960" cy="1084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0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182880"/>
            <a:ext cx="7171507" cy="66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71739" y="92473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83071"/>
              </p:ext>
            </p:extLst>
          </p:nvPr>
        </p:nvGraphicFramePr>
        <p:xfrm>
          <a:off x="1288868" y="1061120"/>
          <a:ext cx="9614264" cy="28956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807132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4807132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مكان العمل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المعلمة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مراح رباح الثانوية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1) أسيل سعيد الحسنات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أبو عمّار الأساسية المختلطة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2) رانية فتحي صبح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ذكور حسن مصطفى الأساسية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3) منى عبدالله محمود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رياض الأقصى الأساسية المختلطة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4) ياسمين موسى الأطرش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1983348" y="4018204"/>
            <a:ext cx="74439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بإشراف الأستاذ عصام عبيد الله</a:t>
            </a:r>
            <a:endParaRPr lang="ar-SA" sz="40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54359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</a:t>
            </a:r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81898" y="1743922"/>
            <a:ext cx="4726848" cy="4447871"/>
          </a:xfrm>
          <a:prstGeom prst="cloud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87291" y="2599509"/>
            <a:ext cx="34485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قم بعمل طلبية من المطعم حسب القائمة المجاورة، ثم احسب كم ستدفع ثمناً لما طلبته؟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0069" cy="70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4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5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619205" y="1804740"/>
            <a:ext cx="49535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جمع الأعداد العشرية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235012" y="1804740"/>
            <a:ext cx="77219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أن يجمع الطالب الأعداد العشرية 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491" y="1672046"/>
            <a:ext cx="6335486" cy="2247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4491" y="731520"/>
            <a:ext cx="404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هيّا بنا نجد ناتج الجمع 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0719" y="2441780"/>
            <a:ext cx="100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٠,٩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4735" y="3148906"/>
            <a:ext cx="1208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٠,٨٥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813" y="4152041"/>
            <a:ext cx="6217164" cy="707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26" y="1672046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ما لا تعرفه عن المحقق كونان..من هو؟ سيرته الذاتية، إنجازاته  وأقواله..معلومات عن المحقق كونان">
            <a:extLst>
              <a:ext uri="{FF2B5EF4-FFF2-40B4-BE49-F238E27FC236}">
                <a16:creationId xmlns:a16="http://schemas.microsoft.com/office/drawing/2014/main" xmlns="" id="{9C38486B-5A33-41B9-BE66-7A3D5350F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3" y="1229154"/>
            <a:ext cx="2649951" cy="2649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1497" y="521268"/>
            <a:ext cx="945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هيّا بنا نفكر بكسرين عشريين مجموعهما واحد صحيح 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807" y="1411489"/>
            <a:ext cx="2063252" cy="1251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68" y="1411489"/>
            <a:ext cx="3984172" cy="1390554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7576457" y="1858852"/>
            <a:ext cx="1423852" cy="5577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0807" y="3366239"/>
            <a:ext cx="1880370" cy="1354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2468" y="3366239"/>
            <a:ext cx="3858126" cy="1399441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7576457" y="3740866"/>
            <a:ext cx="1423852" cy="5577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7454" y="5003074"/>
            <a:ext cx="7295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هل هناك إجابات أخرى ؟؟؟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199</Words>
  <Application>Microsoft Office PowerPoint</Application>
  <PresentationFormat>Personnalisé</PresentationFormat>
  <Paragraphs>75</Paragraphs>
  <Slides>21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الصف الرابع رياضيات الفصل الثاني الوحدة التاسعة جمع الأعداد العشرية</dc:title>
  <dc:subject>بوربوينت جمع الأعداد العشرية الصف الرابع الفصل الثاني الوحدة التاسعة</dc:subject>
  <dc:creator>الملتقى التربوي</dc:creator>
  <cp:keywords>رياضيات; الصف الرابع</cp:keywords>
  <dc:description>بوربوينت رياضيات الصف الرابع الفصل الثاني الوحدة التاسعة جمع الأعداد العشرية</dc:description>
  <cp:lastModifiedBy>HDNL2GSR557</cp:lastModifiedBy>
  <cp:revision>41</cp:revision>
  <dcterms:created xsi:type="dcterms:W3CDTF">2021-03-08T03:44:21Z</dcterms:created>
  <dcterms:modified xsi:type="dcterms:W3CDTF">2021-03-09T01:06:53Z</dcterms:modified>
  <cp:category>الرياضيات; الصف الرابع الاساسي; الفصل الدراسي الثاني</cp:category>
</cp:coreProperties>
</file>