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theme/theme18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media/audio2.wav" ContentType="audio/x-wav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  <p:sldMasterId id="2147483686" r:id="rId2"/>
    <p:sldMasterId id="2147483698" r:id="rId3"/>
    <p:sldMasterId id="2147483710" r:id="rId4"/>
    <p:sldMasterId id="2147483722" r:id="rId5"/>
    <p:sldMasterId id="2147483734" r:id="rId6"/>
    <p:sldMasterId id="2147483746" r:id="rId7"/>
    <p:sldMasterId id="2147483758" r:id="rId8"/>
    <p:sldMasterId id="2147483782" r:id="rId9"/>
    <p:sldMasterId id="2147483794" r:id="rId10"/>
    <p:sldMasterId id="2147483806" r:id="rId11"/>
    <p:sldMasterId id="2147483818" r:id="rId12"/>
    <p:sldMasterId id="2147483830" r:id="rId13"/>
    <p:sldMasterId id="2147483842" r:id="rId14"/>
    <p:sldMasterId id="2147483866" r:id="rId15"/>
    <p:sldMasterId id="2147483878" r:id="rId16"/>
    <p:sldMasterId id="2147483914" r:id="rId17"/>
  </p:sldMasterIdLst>
  <p:notesMasterIdLst>
    <p:notesMasterId r:id="rId41"/>
  </p:notesMasterIdLst>
  <p:sldIdLst>
    <p:sldId id="376" r:id="rId18"/>
    <p:sldId id="377" r:id="rId19"/>
    <p:sldId id="378" r:id="rId20"/>
    <p:sldId id="380" r:id="rId21"/>
    <p:sldId id="379" r:id="rId22"/>
    <p:sldId id="381" r:id="rId23"/>
    <p:sldId id="382" r:id="rId24"/>
    <p:sldId id="383" r:id="rId25"/>
    <p:sldId id="437" r:id="rId26"/>
    <p:sldId id="436" r:id="rId27"/>
    <p:sldId id="435" r:id="rId28"/>
    <p:sldId id="434" r:id="rId29"/>
    <p:sldId id="386" r:id="rId30"/>
    <p:sldId id="387" r:id="rId31"/>
    <p:sldId id="388" r:id="rId32"/>
    <p:sldId id="389" r:id="rId33"/>
    <p:sldId id="390" r:id="rId34"/>
    <p:sldId id="391" r:id="rId35"/>
    <p:sldId id="440" r:id="rId36"/>
    <p:sldId id="393" r:id="rId37"/>
    <p:sldId id="394" r:id="rId38"/>
    <p:sldId id="438" r:id="rId39"/>
    <p:sldId id="423" r:id="rId4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EDC3"/>
    <a:srgbClr val="FF889B"/>
    <a:srgbClr val="FD899C"/>
    <a:srgbClr val="FAD1D7"/>
    <a:srgbClr val="78C3CF"/>
    <a:srgbClr val="27C5CB"/>
    <a:srgbClr val="0F6CB1"/>
    <a:srgbClr val="EE7F92"/>
    <a:srgbClr val="FFCBF0"/>
    <a:srgbClr val="CA6A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448" autoAdjust="0"/>
    <p:restoredTop sz="91747" autoAdjust="0"/>
  </p:normalViewPr>
  <p:slideViewPr>
    <p:cSldViewPr snapToGrid="0" snapToObjects="1" showGuides="1">
      <p:cViewPr>
        <p:scale>
          <a:sx n="66" d="100"/>
          <a:sy n="66" d="100"/>
        </p:scale>
        <p:origin x="-2040" y="-9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1.xml"/><Relationship Id="rId26" Type="http://schemas.openxmlformats.org/officeDocument/2006/relationships/slide" Target="slides/slide9.xml"/><Relationship Id="rId39" Type="http://schemas.openxmlformats.org/officeDocument/2006/relationships/slide" Target="slides/slide22.xml"/><Relationship Id="rId21" Type="http://schemas.openxmlformats.org/officeDocument/2006/relationships/slide" Target="slides/slide4.xml"/><Relationship Id="rId34" Type="http://schemas.openxmlformats.org/officeDocument/2006/relationships/slide" Target="slides/slide17.xml"/><Relationship Id="rId42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7.xml"/><Relationship Id="rId32" Type="http://schemas.openxmlformats.org/officeDocument/2006/relationships/slide" Target="slides/slide15.xml"/><Relationship Id="rId37" Type="http://schemas.openxmlformats.org/officeDocument/2006/relationships/slide" Target="slides/slide20.xml"/><Relationship Id="rId40" Type="http://schemas.openxmlformats.org/officeDocument/2006/relationships/slide" Target="slides/slide23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6.xml"/><Relationship Id="rId28" Type="http://schemas.openxmlformats.org/officeDocument/2006/relationships/slide" Target="slides/slide11.xml"/><Relationship Id="rId36" Type="http://schemas.openxmlformats.org/officeDocument/2006/relationships/slide" Target="slides/slide19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2.xml"/><Relationship Id="rId31" Type="http://schemas.openxmlformats.org/officeDocument/2006/relationships/slide" Target="slides/slide14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5.xml"/><Relationship Id="rId27" Type="http://schemas.openxmlformats.org/officeDocument/2006/relationships/slide" Target="slides/slide10.xml"/><Relationship Id="rId30" Type="http://schemas.openxmlformats.org/officeDocument/2006/relationships/slide" Target="slides/slide13.xml"/><Relationship Id="rId35" Type="http://schemas.openxmlformats.org/officeDocument/2006/relationships/slide" Target="slides/slide18.xml"/><Relationship Id="rId43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8.xml"/><Relationship Id="rId33" Type="http://schemas.openxmlformats.org/officeDocument/2006/relationships/slide" Target="slides/slide16.xml"/><Relationship Id="rId38" Type="http://schemas.openxmlformats.org/officeDocument/2006/relationships/slide" Target="slides/slide21.xml"/><Relationship Id="rId20" Type="http://schemas.openxmlformats.org/officeDocument/2006/relationships/slide" Target="slides/slide3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F8D352-2F12-4046-93F2-C7128BA45A7F}" type="datetimeFigureOut">
              <a:rPr lang="ar-SA" smtClean="0"/>
              <a:t>25/07/42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ar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635DB1-66AF-F148-A4B8-865E9002C904}" type="slidenum">
              <a:rPr lang="ar-SA" smtClean="0"/>
              <a:t>‹N°›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62177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A63540-AD1E-4F77-94EC-724CB004CFA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90841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35DB1-66AF-F148-A4B8-865E9002C904}" type="slidenum">
              <a:rPr lang="ar-SA" smtClean="0"/>
              <a:t>11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46897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5F924-FACA-1E4C-9E76-92DE25224B70}" type="datetime1">
              <a:rPr lang="en-US" smtClean="0"/>
              <a:t>3/8/2021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www.strategylearn.com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0B11F-45CA-BF41-A0F8-7E45DAB2E62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743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9563C-D909-6E44-9FB6-FDFDD2D49F30}" type="datetime1">
              <a:rPr lang="en-US" smtClean="0"/>
              <a:t>3/8/2021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www.strategylearn.com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0B11F-45CA-BF41-A0F8-7E45DAB2E62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42183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rtl="1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0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>
                <a:solidFill>
                  <a:srgbClr val="073E87"/>
                </a:solidFill>
              </a:rPr>
              <a:pPr/>
              <a:t>3/8/2021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>
                <a:solidFill>
                  <a:srgbClr val="073E87"/>
                </a:solidFill>
              </a:rPr>
              <a:pPr/>
              <a:t>‹N°›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7934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>
                <a:solidFill>
                  <a:srgbClr val="073E87"/>
                </a:solidFill>
              </a:rPr>
              <a:pPr/>
              <a:t>3/8/2021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>
                <a:solidFill>
                  <a:srgbClr val="073E87"/>
                </a:solidFill>
              </a:rPr>
              <a:pPr/>
              <a:t>‹N°›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9147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251" y="4203592"/>
            <a:ext cx="383523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defTabSz="914400" rtl="1"/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427" y="4075290"/>
            <a:ext cx="7392687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defTabSz="914400" rtl="1"/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7" y="4087562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defTabSz="914400" rtl="1"/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19" y="4074175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defTabSz="914400" rtl="1"/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0" y="4058555"/>
            <a:ext cx="11631168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defTabSz="914400" rtl="1"/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0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3" y="143744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>
                <a:solidFill>
                  <a:srgbClr val="073E87"/>
                </a:solidFill>
              </a:rPr>
              <a:pPr/>
              <a:t>3/8/2021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>
                <a:solidFill>
                  <a:srgbClr val="073E87"/>
                </a:solidFill>
              </a:rPr>
              <a:pPr/>
              <a:t>‹N°›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05528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>
                <a:solidFill>
                  <a:srgbClr val="073E87"/>
                </a:solidFill>
              </a:rPr>
              <a:pPr/>
              <a:t>3/8/2021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>
                <a:solidFill>
                  <a:srgbClr val="073E87"/>
                </a:solidFill>
              </a:rPr>
              <a:pPr/>
              <a:t>‹N°›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9098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14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0" y="3429001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13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001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>
                <a:solidFill>
                  <a:srgbClr val="073E87"/>
                </a:solidFill>
              </a:rPr>
              <a:pPr/>
              <a:t>3/8/2021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>
                <a:solidFill>
                  <a:srgbClr val="073E87"/>
                </a:solidFill>
              </a:rPr>
              <a:pPr/>
              <a:t>‹N°›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61594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>
                <a:solidFill>
                  <a:srgbClr val="073E87"/>
                </a:solidFill>
              </a:rPr>
              <a:pPr/>
              <a:t>3/8/2021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>
                <a:solidFill>
                  <a:srgbClr val="073E87"/>
                </a:solidFill>
              </a:rPr>
              <a:pPr/>
              <a:t>‹N°›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53236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rtl="1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>
                <a:solidFill>
                  <a:srgbClr val="073E87"/>
                </a:solidFill>
              </a:rPr>
              <a:pPr/>
              <a:t>3/8/2021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>
                <a:solidFill>
                  <a:srgbClr val="073E87"/>
                </a:solidFill>
              </a:rPr>
              <a:pPr/>
              <a:t>‹N°›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80193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>
                <a:solidFill>
                  <a:srgbClr val="073E87"/>
                </a:solidFill>
              </a:rPr>
              <a:pPr/>
              <a:t>3/8/2021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>
                <a:solidFill>
                  <a:srgbClr val="073E87"/>
                </a:solidFill>
              </a:rPr>
              <a:pPr/>
              <a:t>‹N°›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401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16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68496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rtl="1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874" y="338667"/>
            <a:ext cx="5083527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112" y="278553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>
                <a:solidFill>
                  <a:srgbClr val="073E87"/>
                </a:solidFill>
              </a:rPr>
              <a:pPr/>
              <a:t>3/8/2021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>
                <a:solidFill>
                  <a:srgbClr val="073E87"/>
                </a:solidFill>
              </a:rPr>
              <a:pPr/>
              <a:t>‹N°›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72781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>
                <a:solidFill>
                  <a:srgbClr val="073E87"/>
                </a:solidFill>
              </a:rPr>
              <a:pPr/>
              <a:t>3/8/2021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>
                <a:solidFill>
                  <a:srgbClr val="073E87"/>
                </a:solidFill>
              </a:rPr>
              <a:pPr/>
              <a:t>‹N°›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872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2530C-C14A-9941-83FB-724318D85BB0}" type="datetime1">
              <a:rPr lang="en-US" smtClean="0"/>
              <a:t>3/8/2021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www.strategylearn.com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0B11F-45CA-BF41-A0F8-7E45DAB2E62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30778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>
                <a:solidFill>
                  <a:srgbClr val="073E87"/>
                </a:solidFill>
              </a:rPr>
              <a:pPr/>
              <a:t>3/8/2021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>
                <a:solidFill>
                  <a:srgbClr val="073E87"/>
                </a:solidFill>
              </a:rPr>
              <a:pPr/>
              <a:t>‹N°›</a:t>
            </a:fld>
            <a:endParaRPr lang="en-US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01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00"/>
            <a:ext cx="80264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13556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rtl="1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0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>
                <a:solidFill>
                  <a:srgbClr val="073E87"/>
                </a:solidFill>
              </a:rPr>
              <a:pPr/>
              <a:t>3/8/2021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>
                <a:solidFill>
                  <a:srgbClr val="073E87"/>
                </a:solidFill>
              </a:rPr>
              <a:pPr/>
              <a:t>‹N°›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74037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>
                <a:solidFill>
                  <a:srgbClr val="073E87"/>
                </a:solidFill>
              </a:rPr>
              <a:pPr/>
              <a:t>3/8/2021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>
                <a:solidFill>
                  <a:srgbClr val="073E87"/>
                </a:solidFill>
              </a:rPr>
              <a:pPr/>
              <a:t>‹N°›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22949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251" y="4203592"/>
            <a:ext cx="383523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defTabSz="914400" rtl="1"/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427" y="4075290"/>
            <a:ext cx="7392687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defTabSz="914400" rtl="1"/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7" y="4087562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defTabSz="914400" rtl="1"/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19" y="4074175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defTabSz="914400" rtl="1"/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0" y="4058555"/>
            <a:ext cx="11631168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defTabSz="914400" rtl="1"/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0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3" y="143744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>
                <a:solidFill>
                  <a:srgbClr val="073E87"/>
                </a:solidFill>
              </a:rPr>
              <a:pPr/>
              <a:t>3/8/2021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>
                <a:solidFill>
                  <a:srgbClr val="073E87"/>
                </a:solidFill>
              </a:rPr>
              <a:pPr/>
              <a:t>‹N°›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71178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>
                <a:solidFill>
                  <a:srgbClr val="073E87"/>
                </a:solidFill>
              </a:rPr>
              <a:pPr/>
              <a:t>3/8/2021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>
                <a:solidFill>
                  <a:srgbClr val="073E87"/>
                </a:solidFill>
              </a:rPr>
              <a:pPr/>
              <a:t>‹N°›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54040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14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0" y="3429001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13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001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>
                <a:solidFill>
                  <a:srgbClr val="073E87"/>
                </a:solidFill>
              </a:rPr>
              <a:pPr/>
              <a:t>3/8/2021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>
                <a:solidFill>
                  <a:srgbClr val="073E87"/>
                </a:solidFill>
              </a:rPr>
              <a:pPr/>
              <a:t>‹N°›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83549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>
                <a:solidFill>
                  <a:srgbClr val="073E87"/>
                </a:solidFill>
              </a:rPr>
              <a:pPr/>
              <a:t>3/8/2021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>
                <a:solidFill>
                  <a:srgbClr val="073E87"/>
                </a:solidFill>
              </a:rPr>
              <a:pPr/>
              <a:t>‹N°›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03076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rtl="1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>
                <a:solidFill>
                  <a:srgbClr val="073E87"/>
                </a:solidFill>
              </a:rPr>
              <a:pPr/>
              <a:t>3/8/2021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>
                <a:solidFill>
                  <a:srgbClr val="073E87"/>
                </a:solidFill>
              </a:rPr>
              <a:pPr/>
              <a:t>‹N°›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39081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>
                <a:solidFill>
                  <a:srgbClr val="073E87"/>
                </a:solidFill>
              </a:rPr>
              <a:pPr/>
              <a:t>3/8/2021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>
                <a:solidFill>
                  <a:srgbClr val="073E87"/>
                </a:solidFill>
              </a:rPr>
              <a:pPr/>
              <a:t>‹N°›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401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16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11209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rtl="1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874" y="338667"/>
            <a:ext cx="5083527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112" y="278553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>
                <a:solidFill>
                  <a:srgbClr val="073E87"/>
                </a:solidFill>
              </a:rPr>
              <a:pPr/>
              <a:t>3/8/2021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>
                <a:solidFill>
                  <a:srgbClr val="073E87"/>
                </a:solidFill>
              </a:rPr>
              <a:pPr/>
              <a:t>‹N°›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0362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rtl="1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0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>
                <a:solidFill>
                  <a:srgbClr val="073E87"/>
                </a:solidFill>
              </a:rPr>
              <a:pPr/>
              <a:t>3/8/2021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>
                <a:solidFill>
                  <a:srgbClr val="073E87"/>
                </a:solidFill>
              </a:rPr>
              <a:pPr/>
              <a:t>‹N°›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17648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>
                <a:solidFill>
                  <a:srgbClr val="073E87"/>
                </a:solidFill>
              </a:rPr>
              <a:pPr/>
              <a:t>3/8/2021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>
                <a:solidFill>
                  <a:srgbClr val="073E87"/>
                </a:solidFill>
              </a:rPr>
              <a:pPr/>
              <a:t>‹N°›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2021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>
                <a:solidFill>
                  <a:srgbClr val="073E87"/>
                </a:solidFill>
              </a:rPr>
              <a:pPr/>
              <a:t>3/8/2021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>
                <a:solidFill>
                  <a:srgbClr val="073E87"/>
                </a:solidFill>
              </a:rPr>
              <a:pPr/>
              <a:t>‹N°›</a:t>
            </a:fld>
            <a:endParaRPr lang="en-US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01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00"/>
            <a:ext cx="80264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62647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rtl="1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0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>
                <a:solidFill>
                  <a:srgbClr val="073E87"/>
                </a:solidFill>
              </a:rPr>
              <a:pPr/>
              <a:t>3/8/2021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>
                <a:solidFill>
                  <a:srgbClr val="073E87"/>
                </a:solidFill>
              </a:rPr>
              <a:pPr/>
              <a:t>‹N°›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160661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>
                <a:solidFill>
                  <a:srgbClr val="073E87"/>
                </a:solidFill>
              </a:rPr>
              <a:pPr/>
              <a:t>3/8/2021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>
                <a:solidFill>
                  <a:srgbClr val="073E87"/>
                </a:solidFill>
              </a:rPr>
              <a:pPr/>
              <a:t>‹N°›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47372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251" y="4203592"/>
            <a:ext cx="383523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defTabSz="914400" rtl="1"/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427" y="4075290"/>
            <a:ext cx="7392687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defTabSz="914400" rtl="1"/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7" y="4087562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defTabSz="914400" rtl="1"/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19" y="4074175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defTabSz="914400" rtl="1"/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0" y="4058555"/>
            <a:ext cx="11631168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defTabSz="914400" rtl="1"/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0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3" y="143744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>
                <a:solidFill>
                  <a:srgbClr val="073E87"/>
                </a:solidFill>
              </a:rPr>
              <a:pPr/>
              <a:t>3/8/2021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>
                <a:solidFill>
                  <a:srgbClr val="073E87"/>
                </a:solidFill>
              </a:rPr>
              <a:pPr/>
              <a:t>‹N°›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63522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>
                <a:solidFill>
                  <a:srgbClr val="073E87"/>
                </a:solidFill>
              </a:rPr>
              <a:pPr/>
              <a:t>3/8/2021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>
                <a:solidFill>
                  <a:srgbClr val="073E87"/>
                </a:solidFill>
              </a:rPr>
              <a:pPr/>
              <a:t>‹N°›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00011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14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0" y="3429001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13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001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>
                <a:solidFill>
                  <a:srgbClr val="073E87"/>
                </a:solidFill>
              </a:rPr>
              <a:pPr/>
              <a:t>3/8/2021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>
                <a:solidFill>
                  <a:srgbClr val="073E87"/>
                </a:solidFill>
              </a:rPr>
              <a:pPr/>
              <a:t>‹N°›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339815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>
                <a:solidFill>
                  <a:srgbClr val="073E87"/>
                </a:solidFill>
              </a:rPr>
              <a:pPr/>
              <a:t>3/8/2021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>
                <a:solidFill>
                  <a:srgbClr val="073E87"/>
                </a:solidFill>
              </a:rPr>
              <a:pPr/>
              <a:t>‹N°›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294887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rtl="1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>
                <a:solidFill>
                  <a:srgbClr val="073E87"/>
                </a:solidFill>
              </a:rPr>
              <a:pPr/>
              <a:t>3/8/2021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>
                <a:solidFill>
                  <a:srgbClr val="073E87"/>
                </a:solidFill>
              </a:rPr>
              <a:pPr/>
              <a:t>‹N°›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641774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>
                <a:solidFill>
                  <a:srgbClr val="073E87"/>
                </a:solidFill>
              </a:rPr>
              <a:pPr/>
              <a:t>3/8/2021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>
                <a:solidFill>
                  <a:srgbClr val="073E87"/>
                </a:solidFill>
              </a:rPr>
              <a:pPr/>
              <a:t>‹N°›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401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16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3324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>
                <a:solidFill>
                  <a:srgbClr val="073E87"/>
                </a:solidFill>
              </a:rPr>
              <a:pPr/>
              <a:t>3/8/2021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>
                <a:solidFill>
                  <a:srgbClr val="073E87"/>
                </a:solidFill>
              </a:rPr>
              <a:pPr/>
              <a:t>‹N°›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0838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rtl="1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874" y="338667"/>
            <a:ext cx="5083527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112" y="278553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>
                <a:solidFill>
                  <a:srgbClr val="073E87"/>
                </a:solidFill>
              </a:rPr>
              <a:pPr/>
              <a:t>3/8/2021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>
                <a:solidFill>
                  <a:srgbClr val="073E87"/>
                </a:solidFill>
              </a:rPr>
              <a:pPr/>
              <a:t>‹N°›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34975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>
                <a:solidFill>
                  <a:srgbClr val="073E87"/>
                </a:solidFill>
              </a:rPr>
              <a:pPr/>
              <a:t>3/8/2021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>
                <a:solidFill>
                  <a:srgbClr val="073E87"/>
                </a:solidFill>
              </a:rPr>
              <a:pPr/>
              <a:t>‹N°›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970469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>
                <a:solidFill>
                  <a:srgbClr val="073E87"/>
                </a:solidFill>
              </a:rPr>
              <a:pPr/>
              <a:t>3/8/2021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>
                <a:solidFill>
                  <a:srgbClr val="073E87"/>
                </a:solidFill>
              </a:rPr>
              <a:pPr/>
              <a:t>‹N°›</a:t>
            </a:fld>
            <a:endParaRPr lang="en-US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01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00"/>
            <a:ext cx="80264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578346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rtl="1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0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>
                <a:solidFill>
                  <a:srgbClr val="073E87"/>
                </a:solidFill>
              </a:rPr>
              <a:pPr/>
              <a:t>3/8/2021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>
                <a:solidFill>
                  <a:srgbClr val="073E87"/>
                </a:solidFill>
              </a:rPr>
              <a:pPr/>
              <a:t>‹N°›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60583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>
                <a:solidFill>
                  <a:srgbClr val="073E87"/>
                </a:solidFill>
              </a:rPr>
              <a:pPr/>
              <a:t>3/8/2021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>
                <a:solidFill>
                  <a:srgbClr val="073E87"/>
                </a:solidFill>
              </a:rPr>
              <a:pPr/>
              <a:t>‹N°›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975661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251" y="4203592"/>
            <a:ext cx="383523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defTabSz="914400" rtl="1"/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427" y="4075290"/>
            <a:ext cx="7392687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defTabSz="914400" rtl="1"/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7" y="4087562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defTabSz="914400" rtl="1"/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19" y="4074175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defTabSz="914400" rtl="1"/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0" y="4058555"/>
            <a:ext cx="11631168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defTabSz="914400" rtl="1"/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0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3" y="143744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>
                <a:solidFill>
                  <a:srgbClr val="073E87"/>
                </a:solidFill>
              </a:rPr>
              <a:pPr/>
              <a:t>3/8/2021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>
                <a:solidFill>
                  <a:srgbClr val="073E87"/>
                </a:solidFill>
              </a:rPr>
              <a:pPr/>
              <a:t>‹N°›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026627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>
                <a:solidFill>
                  <a:srgbClr val="073E87"/>
                </a:solidFill>
              </a:rPr>
              <a:pPr/>
              <a:t>3/8/2021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>
                <a:solidFill>
                  <a:srgbClr val="073E87"/>
                </a:solidFill>
              </a:rPr>
              <a:pPr/>
              <a:t>‹N°›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86721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14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0" y="3429001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13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001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>
                <a:solidFill>
                  <a:srgbClr val="073E87"/>
                </a:solidFill>
              </a:rPr>
              <a:pPr/>
              <a:t>3/8/2021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>
                <a:solidFill>
                  <a:srgbClr val="073E87"/>
                </a:solidFill>
              </a:rPr>
              <a:pPr/>
              <a:t>‹N°›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928106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>
                <a:solidFill>
                  <a:srgbClr val="073E87"/>
                </a:solidFill>
              </a:rPr>
              <a:pPr/>
              <a:t>3/8/2021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>
                <a:solidFill>
                  <a:srgbClr val="073E87"/>
                </a:solidFill>
              </a:rPr>
              <a:pPr/>
              <a:t>‹N°›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482933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rtl="1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>
                <a:solidFill>
                  <a:srgbClr val="073E87"/>
                </a:solidFill>
              </a:rPr>
              <a:pPr/>
              <a:t>3/8/2021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>
                <a:solidFill>
                  <a:srgbClr val="073E87"/>
                </a:solidFill>
              </a:rPr>
              <a:pPr/>
              <a:t>‹N°›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6097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251" y="4203592"/>
            <a:ext cx="383523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defTabSz="914400" rtl="1"/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427" y="4075290"/>
            <a:ext cx="7392687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defTabSz="914400" rtl="1"/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7" y="4087562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defTabSz="914400" rtl="1"/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19" y="4074175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defTabSz="914400" rtl="1"/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0" y="4058555"/>
            <a:ext cx="11631168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defTabSz="914400" rtl="1"/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0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3" y="143744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>
                <a:solidFill>
                  <a:srgbClr val="073E87"/>
                </a:solidFill>
              </a:rPr>
              <a:pPr/>
              <a:t>3/8/2021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>
                <a:solidFill>
                  <a:srgbClr val="073E87"/>
                </a:solidFill>
              </a:rPr>
              <a:pPr/>
              <a:t>‹N°›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706176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>
                <a:solidFill>
                  <a:srgbClr val="073E87"/>
                </a:solidFill>
              </a:rPr>
              <a:pPr/>
              <a:t>3/8/2021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>
                <a:solidFill>
                  <a:srgbClr val="073E87"/>
                </a:solidFill>
              </a:rPr>
              <a:pPr/>
              <a:t>‹N°›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401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16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304300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rtl="1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874" y="338667"/>
            <a:ext cx="5083527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112" y="278553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>
                <a:solidFill>
                  <a:srgbClr val="073E87"/>
                </a:solidFill>
              </a:rPr>
              <a:pPr/>
              <a:t>3/8/2021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>
                <a:solidFill>
                  <a:srgbClr val="073E87"/>
                </a:solidFill>
              </a:rPr>
              <a:pPr/>
              <a:t>‹N°›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415873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>
                <a:solidFill>
                  <a:srgbClr val="073E87"/>
                </a:solidFill>
              </a:rPr>
              <a:pPr/>
              <a:t>3/8/2021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>
                <a:solidFill>
                  <a:srgbClr val="073E87"/>
                </a:solidFill>
              </a:rPr>
              <a:pPr/>
              <a:t>‹N°›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961397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>
                <a:solidFill>
                  <a:srgbClr val="073E87"/>
                </a:solidFill>
              </a:rPr>
              <a:pPr/>
              <a:t>3/8/2021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>
                <a:solidFill>
                  <a:srgbClr val="073E87"/>
                </a:solidFill>
              </a:rPr>
              <a:pPr/>
              <a:t>‹N°›</a:t>
            </a:fld>
            <a:endParaRPr lang="en-US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01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00"/>
            <a:ext cx="80264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177202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rtl="1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0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>
                <a:solidFill>
                  <a:srgbClr val="073E87"/>
                </a:solidFill>
              </a:rPr>
              <a:pPr/>
              <a:t>3/8/2021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>
                <a:solidFill>
                  <a:srgbClr val="073E87"/>
                </a:solidFill>
              </a:rPr>
              <a:pPr/>
              <a:t>‹N°›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603219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>
                <a:solidFill>
                  <a:srgbClr val="073E87"/>
                </a:solidFill>
              </a:rPr>
              <a:pPr/>
              <a:t>3/8/2021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>
                <a:solidFill>
                  <a:srgbClr val="073E87"/>
                </a:solidFill>
              </a:rPr>
              <a:pPr/>
              <a:t>‹N°›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418402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251" y="4203592"/>
            <a:ext cx="383523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defTabSz="914400" rtl="1"/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427" y="4075290"/>
            <a:ext cx="7392687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defTabSz="914400" rtl="1"/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7" y="4087562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defTabSz="914400" rtl="1"/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19" y="4074175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defTabSz="914400" rtl="1"/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0" y="4058555"/>
            <a:ext cx="11631168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defTabSz="914400" rtl="1"/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0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3" y="143744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>
                <a:solidFill>
                  <a:srgbClr val="073E87"/>
                </a:solidFill>
              </a:rPr>
              <a:pPr/>
              <a:t>3/8/2021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>
                <a:solidFill>
                  <a:srgbClr val="073E87"/>
                </a:solidFill>
              </a:rPr>
              <a:pPr/>
              <a:t>‹N°›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083784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>
                <a:solidFill>
                  <a:srgbClr val="073E87"/>
                </a:solidFill>
              </a:rPr>
              <a:pPr/>
              <a:t>3/8/2021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>
                <a:solidFill>
                  <a:srgbClr val="073E87"/>
                </a:solidFill>
              </a:rPr>
              <a:pPr/>
              <a:t>‹N°›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352124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14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0" y="3429001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13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001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>
                <a:solidFill>
                  <a:srgbClr val="073E87"/>
                </a:solidFill>
              </a:rPr>
              <a:pPr/>
              <a:t>3/8/2021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>
                <a:solidFill>
                  <a:srgbClr val="073E87"/>
                </a:solidFill>
              </a:rPr>
              <a:pPr/>
              <a:t>‹N°›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767206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>
                <a:solidFill>
                  <a:srgbClr val="073E87"/>
                </a:solidFill>
              </a:rPr>
              <a:pPr/>
              <a:t>3/8/2021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>
                <a:solidFill>
                  <a:srgbClr val="073E87"/>
                </a:solidFill>
              </a:rPr>
              <a:pPr/>
              <a:t>‹N°›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9159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>
                <a:solidFill>
                  <a:srgbClr val="073E87"/>
                </a:solidFill>
              </a:rPr>
              <a:pPr/>
              <a:t>3/8/2021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>
                <a:solidFill>
                  <a:srgbClr val="073E87"/>
                </a:solidFill>
              </a:rPr>
              <a:pPr/>
              <a:t>‹N°›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978052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rtl="1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>
                <a:solidFill>
                  <a:srgbClr val="073E87"/>
                </a:solidFill>
              </a:rPr>
              <a:pPr/>
              <a:t>3/8/2021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>
                <a:solidFill>
                  <a:srgbClr val="073E87"/>
                </a:solidFill>
              </a:rPr>
              <a:pPr/>
              <a:t>‹N°›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938172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>
                <a:solidFill>
                  <a:srgbClr val="073E87"/>
                </a:solidFill>
              </a:rPr>
              <a:pPr/>
              <a:t>3/8/2021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>
                <a:solidFill>
                  <a:srgbClr val="073E87"/>
                </a:solidFill>
              </a:rPr>
              <a:pPr/>
              <a:t>‹N°›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401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16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988321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rtl="1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874" y="338667"/>
            <a:ext cx="5083527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112" y="278553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>
                <a:solidFill>
                  <a:srgbClr val="073E87"/>
                </a:solidFill>
              </a:rPr>
              <a:pPr/>
              <a:t>3/8/2021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>
                <a:solidFill>
                  <a:srgbClr val="073E87"/>
                </a:solidFill>
              </a:rPr>
              <a:pPr/>
              <a:t>‹N°›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905650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>
                <a:solidFill>
                  <a:srgbClr val="073E87"/>
                </a:solidFill>
              </a:rPr>
              <a:pPr/>
              <a:t>3/8/2021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>
                <a:solidFill>
                  <a:srgbClr val="073E87"/>
                </a:solidFill>
              </a:rPr>
              <a:pPr/>
              <a:t>‹N°›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098085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>
                <a:solidFill>
                  <a:srgbClr val="073E87"/>
                </a:solidFill>
              </a:rPr>
              <a:pPr/>
              <a:t>3/8/2021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>
                <a:solidFill>
                  <a:srgbClr val="073E87"/>
                </a:solidFill>
              </a:rPr>
              <a:pPr/>
              <a:t>‹N°›</a:t>
            </a:fld>
            <a:endParaRPr lang="en-US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01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00"/>
            <a:ext cx="80264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906718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rtl="1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0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>
                <a:solidFill>
                  <a:srgbClr val="073E87"/>
                </a:solidFill>
              </a:rPr>
              <a:pPr/>
              <a:t>3/8/2021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>
                <a:solidFill>
                  <a:srgbClr val="073E87"/>
                </a:solidFill>
              </a:rPr>
              <a:pPr/>
              <a:t>‹N°›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890937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>
                <a:solidFill>
                  <a:srgbClr val="073E87"/>
                </a:solidFill>
              </a:rPr>
              <a:pPr/>
              <a:t>3/8/2021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>
                <a:solidFill>
                  <a:srgbClr val="073E87"/>
                </a:solidFill>
              </a:rPr>
              <a:pPr/>
              <a:t>‹N°›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852732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251" y="4203592"/>
            <a:ext cx="383523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defTabSz="914400" rtl="1"/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427" y="4075290"/>
            <a:ext cx="7392687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defTabSz="914400" rtl="1"/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7" y="4087562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defTabSz="914400" rtl="1"/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19" y="4074175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defTabSz="914400" rtl="1"/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0" y="4058555"/>
            <a:ext cx="11631168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defTabSz="914400" rtl="1"/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0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3" y="143744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>
                <a:solidFill>
                  <a:srgbClr val="073E87"/>
                </a:solidFill>
              </a:rPr>
              <a:pPr/>
              <a:t>3/8/2021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>
                <a:solidFill>
                  <a:srgbClr val="073E87"/>
                </a:solidFill>
              </a:rPr>
              <a:pPr/>
              <a:t>‹N°›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347373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>
                <a:solidFill>
                  <a:srgbClr val="073E87"/>
                </a:solidFill>
              </a:rPr>
              <a:pPr/>
              <a:t>3/8/2021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>
                <a:solidFill>
                  <a:srgbClr val="073E87"/>
                </a:solidFill>
              </a:rPr>
              <a:pPr/>
              <a:t>‹N°›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01724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14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0" y="3429001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13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001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>
                <a:solidFill>
                  <a:srgbClr val="073E87"/>
                </a:solidFill>
              </a:rPr>
              <a:pPr/>
              <a:t>3/8/2021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>
                <a:solidFill>
                  <a:srgbClr val="073E87"/>
                </a:solidFill>
              </a:rPr>
              <a:pPr/>
              <a:t>‹N°›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0131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14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0" y="3429001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13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001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>
                <a:solidFill>
                  <a:srgbClr val="073E87"/>
                </a:solidFill>
              </a:rPr>
              <a:pPr/>
              <a:t>3/8/2021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>
                <a:solidFill>
                  <a:srgbClr val="073E87"/>
                </a:solidFill>
              </a:rPr>
              <a:pPr/>
              <a:t>‹N°›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966821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>
                <a:solidFill>
                  <a:srgbClr val="073E87"/>
                </a:solidFill>
              </a:rPr>
              <a:pPr/>
              <a:t>3/8/2021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>
                <a:solidFill>
                  <a:srgbClr val="073E87"/>
                </a:solidFill>
              </a:rPr>
              <a:pPr/>
              <a:t>‹N°›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540127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rtl="1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>
                <a:solidFill>
                  <a:srgbClr val="073E87"/>
                </a:solidFill>
              </a:rPr>
              <a:pPr/>
              <a:t>3/8/2021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>
                <a:solidFill>
                  <a:srgbClr val="073E87"/>
                </a:solidFill>
              </a:rPr>
              <a:pPr/>
              <a:t>‹N°›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911240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>
                <a:solidFill>
                  <a:srgbClr val="073E87"/>
                </a:solidFill>
              </a:rPr>
              <a:pPr/>
              <a:t>3/8/2021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>
                <a:solidFill>
                  <a:srgbClr val="073E87"/>
                </a:solidFill>
              </a:rPr>
              <a:pPr/>
              <a:t>‹N°›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401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16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636363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rtl="1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874" y="338667"/>
            <a:ext cx="5083527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112" y="278553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>
                <a:solidFill>
                  <a:srgbClr val="073E87"/>
                </a:solidFill>
              </a:rPr>
              <a:pPr/>
              <a:t>3/8/2021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>
                <a:solidFill>
                  <a:srgbClr val="073E87"/>
                </a:solidFill>
              </a:rPr>
              <a:pPr/>
              <a:t>‹N°›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606902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>
                <a:solidFill>
                  <a:srgbClr val="073E87"/>
                </a:solidFill>
              </a:rPr>
              <a:pPr/>
              <a:t>3/8/2021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>
                <a:solidFill>
                  <a:srgbClr val="073E87"/>
                </a:solidFill>
              </a:rPr>
              <a:pPr/>
              <a:t>‹N°›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136298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>
                <a:solidFill>
                  <a:srgbClr val="073E87"/>
                </a:solidFill>
              </a:rPr>
              <a:pPr/>
              <a:t>3/8/2021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>
                <a:solidFill>
                  <a:srgbClr val="073E87"/>
                </a:solidFill>
              </a:rPr>
              <a:pPr/>
              <a:t>‹N°›</a:t>
            </a:fld>
            <a:endParaRPr lang="en-US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01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00"/>
            <a:ext cx="80264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1617350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rtl="1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0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>
                <a:solidFill>
                  <a:srgbClr val="073E87"/>
                </a:solidFill>
              </a:rPr>
              <a:pPr/>
              <a:t>3/8/2021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>
                <a:solidFill>
                  <a:srgbClr val="073E87"/>
                </a:solidFill>
              </a:rPr>
              <a:pPr/>
              <a:t>‹N°›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635062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>
                <a:solidFill>
                  <a:srgbClr val="073E87"/>
                </a:solidFill>
              </a:rPr>
              <a:pPr/>
              <a:t>3/8/2021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>
                <a:solidFill>
                  <a:srgbClr val="073E87"/>
                </a:solidFill>
              </a:rPr>
              <a:pPr/>
              <a:t>‹N°›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699532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251" y="4203592"/>
            <a:ext cx="383523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defTabSz="914400" rtl="1"/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427" y="4075290"/>
            <a:ext cx="7392687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defTabSz="914400" rtl="1"/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7" y="4087562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defTabSz="914400" rtl="1"/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19" y="4074175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defTabSz="914400" rtl="1"/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0" y="4058555"/>
            <a:ext cx="11631168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defTabSz="914400" rtl="1"/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0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3" y="143744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>
                <a:solidFill>
                  <a:srgbClr val="073E87"/>
                </a:solidFill>
              </a:rPr>
              <a:pPr/>
              <a:t>3/8/2021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>
                <a:solidFill>
                  <a:srgbClr val="073E87"/>
                </a:solidFill>
              </a:rPr>
              <a:pPr/>
              <a:t>‹N°›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845995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>
                <a:solidFill>
                  <a:srgbClr val="073E87"/>
                </a:solidFill>
              </a:rPr>
              <a:pPr/>
              <a:t>3/8/2021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>
                <a:solidFill>
                  <a:srgbClr val="073E87"/>
                </a:solidFill>
              </a:rPr>
              <a:pPr/>
              <a:t>‹N°›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388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>
                <a:solidFill>
                  <a:srgbClr val="073E87"/>
                </a:solidFill>
              </a:rPr>
              <a:pPr/>
              <a:t>3/8/2021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>
                <a:solidFill>
                  <a:srgbClr val="073E87"/>
                </a:solidFill>
              </a:rPr>
              <a:pPr/>
              <a:t>‹N°›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130870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14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0" y="3429001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13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001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>
                <a:solidFill>
                  <a:srgbClr val="073E87"/>
                </a:solidFill>
              </a:rPr>
              <a:pPr/>
              <a:t>3/8/2021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>
                <a:solidFill>
                  <a:srgbClr val="073E87"/>
                </a:solidFill>
              </a:rPr>
              <a:pPr/>
              <a:t>‹N°›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249332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>
                <a:solidFill>
                  <a:srgbClr val="073E87"/>
                </a:solidFill>
              </a:rPr>
              <a:pPr/>
              <a:t>3/8/2021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>
                <a:solidFill>
                  <a:srgbClr val="073E87"/>
                </a:solidFill>
              </a:rPr>
              <a:pPr/>
              <a:t>‹N°›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478061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rtl="1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>
                <a:solidFill>
                  <a:srgbClr val="073E87"/>
                </a:solidFill>
              </a:rPr>
              <a:pPr/>
              <a:t>3/8/2021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>
                <a:solidFill>
                  <a:srgbClr val="073E87"/>
                </a:solidFill>
              </a:rPr>
              <a:pPr/>
              <a:t>‹N°›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165445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>
                <a:solidFill>
                  <a:srgbClr val="073E87"/>
                </a:solidFill>
              </a:rPr>
              <a:pPr/>
              <a:t>3/8/2021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>
                <a:solidFill>
                  <a:srgbClr val="073E87"/>
                </a:solidFill>
              </a:rPr>
              <a:pPr/>
              <a:t>‹N°›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401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16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8214624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rtl="1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874" y="338667"/>
            <a:ext cx="5083527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112" y="278553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>
                <a:solidFill>
                  <a:srgbClr val="073E87"/>
                </a:solidFill>
              </a:rPr>
              <a:pPr/>
              <a:t>3/8/2021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>
                <a:solidFill>
                  <a:srgbClr val="073E87"/>
                </a:solidFill>
              </a:rPr>
              <a:pPr/>
              <a:t>‹N°›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199321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>
                <a:solidFill>
                  <a:srgbClr val="073E87"/>
                </a:solidFill>
              </a:rPr>
              <a:pPr/>
              <a:t>3/8/2021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>
                <a:solidFill>
                  <a:srgbClr val="073E87"/>
                </a:solidFill>
              </a:rPr>
              <a:pPr/>
              <a:t>‹N°›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348869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>
                <a:solidFill>
                  <a:srgbClr val="073E87"/>
                </a:solidFill>
              </a:rPr>
              <a:pPr/>
              <a:t>3/8/2021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>
                <a:solidFill>
                  <a:srgbClr val="073E87"/>
                </a:solidFill>
              </a:rPr>
              <a:pPr/>
              <a:t>‹N°›</a:t>
            </a:fld>
            <a:endParaRPr lang="en-US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01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00"/>
            <a:ext cx="80264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080617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B9C49AC7-7EC1-4F31-A2B3-6D20C5D207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3/8/2021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3DEA4124-57A9-4133-88E4-5FD633832D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984770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B9C49AC7-7EC1-4F31-A2B3-6D20C5D207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3/8/2021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3DEA4124-57A9-4133-88E4-5FD633832D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04212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B9C49AC7-7EC1-4F31-A2B3-6D20C5D207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3/8/2021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3DEA4124-57A9-4133-88E4-5FD633832D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1473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rtl="1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>
                <a:solidFill>
                  <a:srgbClr val="073E87"/>
                </a:solidFill>
              </a:rPr>
              <a:pPr/>
              <a:t>3/8/2021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>
                <a:solidFill>
                  <a:srgbClr val="073E87"/>
                </a:solidFill>
              </a:rPr>
              <a:pPr/>
              <a:t>‹N°›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087783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B9C49AC7-7EC1-4F31-A2B3-6D20C5D207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3/8/2021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3DEA4124-57A9-4133-88E4-5FD633832D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145685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B9C49AC7-7EC1-4F31-A2B3-6D20C5D207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3/8/2021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3DEA4124-57A9-4133-88E4-5FD633832D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123864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B9C49AC7-7EC1-4F31-A2B3-6D20C5D207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3/8/2021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3DEA4124-57A9-4133-88E4-5FD633832D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054425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B9C49AC7-7EC1-4F31-A2B3-6D20C5D207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3/8/2021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3DEA4124-57A9-4133-88E4-5FD633832D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130732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B9C49AC7-7EC1-4F31-A2B3-6D20C5D207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3/8/2021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3DEA4124-57A9-4133-88E4-5FD633832D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198950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B9C49AC7-7EC1-4F31-A2B3-6D20C5D207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3/8/2021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3DEA4124-57A9-4133-88E4-5FD633832D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029861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B9C49AC7-7EC1-4F31-A2B3-6D20C5D207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3/8/2021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3DEA4124-57A9-4133-88E4-5FD633832D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642409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B9C49AC7-7EC1-4F31-A2B3-6D20C5D207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3/8/2021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3DEA4124-57A9-4133-88E4-5FD633832D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9771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>
                <a:solidFill>
                  <a:srgbClr val="073E87"/>
                </a:solidFill>
              </a:rPr>
              <a:pPr/>
              <a:t>3/8/2021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>
                <a:solidFill>
                  <a:srgbClr val="073E87"/>
                </a:solidFill>
              </a:rPr>
              <a:pPr/>
              <a:t>‹N°›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401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16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03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BC0A4-A458-2A4F-8A46-9E3B93687151}" type="datetime1">
              <a:rPr lang="en-US" smtClean="0"/>
              <a:t>3/8/2021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www.strategylearn.com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0B11F-45CA-BF41-A0F8-7E45DAB2E62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9876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rtl="1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874" y="338667"/>
            <a:ext cx="5083527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112" y="278553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>
                <a:solidFill>
                  <a:srgbClr val="073E87"/>
                </a:solidFill>
              </a:rPr>
              <a:pPr/>
              <a:t>3/8/2021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>
                <a:solidFill>
                  <a:srgbClr val="073E87"/>
                </a:solidFill>
              </a:rPr>
              <a:pPr/>
              <a:t>‹N°›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2705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>
                <a:solidFill>
                  <a:srgbClr val="073E87"/>
                </a:solidFill>
              </a:rPr>
              <a:pPr/>
              <a:t>3/8/2021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>
                <a:solidFill>
                  <a:srgbClr val="073E87"/>
                </a:solidFill>
              </a:rPr>
              <a:pPr/>
              <a:t>‹N°›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2251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>
                <a:solidFill>
                  <a:srgbClr val="073E87"/>
                </a:solidFill>
              </a:rPr>
              <a:pPr/>
              <a:t>3/8/2021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>
                <a:solidFill>
                  <a:srgbClr val="073E87"/>
                </a:solidFill>
              </a:rPr>
              <a:pPr/>
              <a:t>‹N°›</a:t>
            </a:fld>
            <a:endParaRPr lang="en-US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01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00"/>
            <a:ext cx="80264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6399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rtl="1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0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>
                <a:solidFill>
                  <a:srgbClr val="073E87"/>
                </a:solidFill>
              </a:rPr>
              <a:pPr/>
              <a:t>3/8/2021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>
                <a:solidFill>
                  <a:srgbClr val="073E87"/>
                </a:solidFill>
              </a:rPr>
              <a:pPr/>
              <a:t>‹N°›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4128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>
                <a:solidFill>
                  <a:srgbClr val="073E87"/>
                </a:solidFill>
              </a:rPr>
              <a:pPr/>
              <a:t>3/8/2021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>
                <a:solidFill>
                  <a:srgbClr val="073E87"/>
                </a:solidFill>
              </a:rPr>
              <a:pPr/>
              <a:t>‹N°›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1279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251" y="4203592"/>
            <a:ext cx="383523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defTabSz="914400" rtl="1"/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427" y="4075290"/>
            <a:ext cx="7392687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defTabSz="914400" rtl="1"/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7" y="4087562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defTabSz="914400" rtl="1"/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19" y="4074175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defTabSz="914400" rtl="1"/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0" y="4058555"/>
            <a:ext cx="11631168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defTabSz="914400" rtl="1"/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0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3" y="143744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>
                <a:solidFill>
                  <a:srgbClr val="073E87"/>
                </a:solidFill>
              </a:rPr>
              <a:pPr/>
              <a:t>3/8/2021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>
                <a:solidFill>
                  <a:srgbClr val="073E87"/>
                </a:solidFill>
              </a:rPr>
              <a:pPr/>
              <a:t>‹N°›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9237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>
                <a:solidFill>
                  <a:srgbClr val="073E87"/>
                </a:solidFill>
              </a:rPr>
              <a:pPr/>
              <a:t>3/8/2021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>
                <a:solidFill>
                  <a:srgbClr val="073E87"/>
                </a:solidFill>
              </a:rPr>
              <a:pPr/>
              <a:t>‹N°›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4373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14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0" y="3429001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13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001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>
                <a:solidFill>
                  <a:srgbClr val="073E87"/>
                </a:solidFill>
              </a:rPr>
              <a:pPr/>
              <a:t>3/8/2021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>
                <a:solidFill>
                  <a:srgbClr val="073E87"/>
                </a:solidFill>
              </a:rPr>
              <a:pPr/>
              <a:t>‹N°›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8354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>
                <a:solidFill>
                  <a:srgbClr val="073E87"/>
                </a:solidFill>
              </a:rPr>
              <a:pPr/>
              <a:t>3/8/2021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>
                <a:solidFill>
                  <a:srgbClr val="073E87"/>
                </a:solidFill>
              </a:rPr>
              <a:pPr/>
              <a:t>‹N°›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2870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rtl="1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>
                <a:solidFill>
                  <a:srgbClr val="073E87"/>
                </a:solidFill>
              </a:rPr>
              <a:pPr/>
              <a:t>3/8/2021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>
                <a:solidFill>
                  <a:srgbClr val="073E87"/>
                </a:solidFill>
              </a:rPr>
              <a:pPr/>
              <a:t>‹N°›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760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6E80D-7227-8A42-B8BA-44C256B308EA}" type="datetime1">
              <a:rPr lang="en-US" smtClean="0"/>
              <a:t>3/8/2021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www.strategylearn.com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0B11F-45CA-BF41-A0F8-7E45DAB2E62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6595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>
                <a:solidFill>
                  <a:srgbClr val="073E87"/>
                </a:solidFill>
              </a:rPr>
              <a:pPr/>
              <a:t>3/8/2021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>
                <a:solidFill>
                  <a:srgbClr val="073E87"/>
                </a:solidFill>
              </a:rPr>
              <a:pPr/>
              <a:t>‹N°›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401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16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4009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rtl="1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874" y="338667"/>
            <a:ext cx="5083527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112" y="278553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>
                <a:solidFill>
                  <a:srgbClr val="073E87"/>
                </a:solidFill>
              </a:rPr>
              <a:pPr/>
              <a:t>3/8/2021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>
                <a:solidFill>
                  <a:srgbClr val="073E87"/>
                </a:solidFill>
              </a:rPr>
              <a:pPr/>
              <a:t>‹N°›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7119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>
                <a:solidFill>
                  <a:srgbClr val="073E87"/>
                </a:solidFill>
              </a:rPr>
              <a:pPr/>
              <a:t>3/8/2021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>
                <a:solidFill>
                  <a:srgbClr val="073E87"/>
                </a:solidFill>
              </a:rPr>
              <a:pPr/>
              <a:t>‹N°›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4877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>
                <a:solidFill>
                  <a:srgbClr val="073E87"/>
                </a:solidFill>
              </a:rPr>
              <a:pPr/>
              <a:t>3/8/2021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>
                <a:solidFill>
                  <a:srgbClr val="073E87"/>
                </a:solidFill>
              </a:rPr>
              <a:pPr/>
              <a:t>‹N°›</a:t>
            </a:fld>
            <a:endParaRPr lang="en-US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01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00"/>
            <a:ext cx="80264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38553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rtl="1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0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>
                <a:solidFill>
                  <a:srgbClr val="073E87"/>
                </a:solidFill>
              </a:rPr>
              <a:pPr/>
              <a:t>3/8/2021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>
                <a:solidFill>
                  <a:srgbClr val="073E87"/>
                </a:solidFill>
              </a:rPr>
              <a:pPr/>
              <a:t>‹N°›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0550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>
                <a:solidFill>
                  <a:srgbClr val="073E87"/>
                </a:solidFill>
              </a:rPr>
              <a:pPr/>
              <a:t>3/8/2021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>
                <a:solidFill>
                  <a:srgbClr val="073E87"/>
                </a:solidFill>
              </a:rPr>
              <a:pPr/>
              <a:t>‹N°›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41342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251" y="4203592"/>
            <a:ext cx="383523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defTabSz="914400" rtl="1"/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427" y="4075290"/>
            <a:ext cx="7392687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defTabSz="914400" rtl="1"/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7" y="4087562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defTabSz="914400" rtl="1"/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19" y="4074175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defTabSz="914400" rtl="1"/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0" y="4058555"/>
            <a:ext cx="11631168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defTabSz="914400" rtl="1"/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0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3" y="143744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>
                <a:solidFill>
                  <a:srgbClr val="073E87"/>
                </a:solidFill>
              </a:rPr>
              <a:pPr/>
              <a:t>3/8/2021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>
                <a:solidFill>
                  <a:srgbClr val="073E87"/>
                </a:solidFill>
              </a:rPr>
              <a:pPr/>
              <a:t>‹N°›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07510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>
                <a:solidFill>
                  <a:srgbClr val="073E87"/>
                </a:solidFill>
              </a:rPr>
              <a:pPr/>
              <a:t>3/8/2021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>
                <a:solidFill>
                  <a:srgbClr val="073E87"/>
                </a:solidFill>
              </a:rPr>
              <a:pPr/>
              <a:t>‹N°›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87282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14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0" y="3429001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13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001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>
                <a:solidFill>
                  <a:srgbClr val="073E87"/>
                </a:solidFill>
              </a:rPr>
              <a:pPr/>
              <a:t>3/8/2021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>
                <a:solidFill>
                  <a:srgbClr val="073E87"/>
                </a:solidFill>
              </a:rPr>
              <a:pPr/>
              <a:t>‹N°›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37631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>
                <a:solidFill>
                  <a:srgbClr val="073E87"/>
                </a:solidFill>
              </a:rPr>
              <a:pPr/>
              <a:t>3/8/2021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>
                <a:solidFill>
                  <a:srgbClr val="073E87"/>
                </a:solidFill>
              </a:rPr>
              <a:pPr/>
              <a:t>‹N°›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213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E3EB-FB7B-BA4E-9992-97E8A2C01B9E}" type="datetime1">
              <a:rPr lang="en-US" smtClean="0"/>
              <a:t>3/8/2021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www.strategylearn.com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0B11F-45CA-BF41-A0F8-7E45DAB2E62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09971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rtl="1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>
                <a:solidFill>
                  <a:srgbClr val="073E87"/>
                </a:solidFill>
              </a:rPr>
              <a:pPr/>
              <a:t>3/8/2021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>
                <a:solidFill>
                  <a:srgbClr val="073E87"/>
                </a:solidFill>
              </a:rPr>
              <a:pPr/>
              <a:t>‹N°›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3788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>
                <a:solidFill>
                  <a:srgbClr val="073E87"/>
                </a:solidFill>
              </a:rPr>
              <a:pPr/>
              <a:t>3/8/2021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>
                <a:solidFill>
                  <a:srgbClr val="073E87"/>
                </a:solidFill>
              </a:rPr>
              <a:pPr/>
              <a:t>‹N°›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401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16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7087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rtl="1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874" y="338667"/>
            <a:ext cx="5083527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112" y="278553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>
                <a:solidFill>
                  <a:srgbClr val="073E87"/>
                </a:solidFill>
              </a:rPr>
              <a:pPr/>
              <a:t>3/8/2021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>
                <a:solidFill>
                  <a:srgbClr val="073E87"/>
                </a:solidFill>
              </a:rPr>
              <a:pPr/>
              <a:t>‹N°›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71638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>
                <a:solidFill>
                  <a:srgbClr val="073E87"/>
                </a:solidFill>
              </a:rPr>
              <a:pPr/>
              <a:t>3/8/2021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>
                <a:solidFill>
                  <a:srgbClr val="073E87"/>
                </a:solidFill>
              </a:rPr>
              <a:pPr/>
              <a:t>‹N°›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07862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>
                <a:solidFill>
                  <a:srgbClr val="073E87"/>
                </a:solidFill>
              </a:rPr>
              <a:pPr/>
              <a:t>3/8/2021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>
                <a:solidFill>
                  <a:srgbClr val="073E87"/>
                </a:solidFill>
              </a:rPr>
              <a:pPr/>
              <a:t>‹N°›</a:t>
            </a:fld>
            <a:endParaRPr lang="en-US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01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00"/>
            <a:ext cx="80264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95795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rtl="1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0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>
                <a:solidFill>
                  <a:srgbClr val="073E87"/>
                </a:solidFill>
              </a:rPr>
              <a:pPr/>
              <a:t>3/8/2021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>
                <a:solidFill>
                  <a:srgbClr val="073E87"/>
                </a:solidFill>
              </a:rPr>
              <a:pPr/>
              <a:t>‹N°›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05845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>
                <a:solidFill>
                  <a:srgbClr val="073E87"/>
                </a:solidFill>
              </a:rPr>
              <a:pPr/>
              <a:t>3/8/2021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>
                <a:solidFill>
                  <a:srgbClr val="073E87"/>
                </a:solidFill>
              </a:rPr>
              <a:pPr/>
              <a:t>‹N°›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51753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251" y="4203592"/>
            <a:ext cx="383523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defTabSz="914400" rtl="1"/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427" y="4075290"/>
            <a:ext cx="7392687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defTabSz="914400" rtl="1"/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7" y="4087562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defTabSz="914400" rtl="1"/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19" y="4074175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defTabSz="914400" rtl="1"/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0" y="4058555"/>
            <a:ext cx="11631168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defTabSz="914400" rtl="1"/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0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3" y="143744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>
                <a:solidFill>
                  <a:srgbClr val="073E87"/>
                </a:solidFill>
              </a:rPr>
              <a:pPr/>
              <a:t>3/8/2021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>
                <a:solidFill>
                  <a:srgbClr val="073E87"/>
                </a:solidFill>
              </a:rPr>
              <a:pPr/>
              <a:t>‹N°›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51378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>
                <a:solidFill>
                  <a:srgbClr val="073E87"/>
                </a:solidFill>
              </a:rPr>
              <a:pPr/>
              <a:t>3/8/2021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>
                <a:solidFill>
                  <a:srgbClr val="073E87"/>
                </a:solidFill>
              </a:rPr>
              <a:pPr/>
              <a:t>‹N°›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3998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14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0" y="3429001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13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001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>
                <a:solidFill>
                  <a:srgbClr val="073E87"/>
                </a:solidFill>
              </a:rPr>
              <a:pPr/>
              <a:t>3/8/2021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>
                <a:solidFill>
                  <a:srgbClr val="073E87"/>
                </a:solidFill>
              </a:rPr>
              <a:pPr/>
              <a:t>‹N°›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780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12968-9C37-0741-BF00-A4F21114145F}" type="datetime1">
              <a:rPr lang="en-US" smtClean="0"/>
              <a:t>3/8/2021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www.strategylearn.com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0B11F-45CA-BF41-A0F8-7E45DAB2E62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3940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>
                <a:solidFill>
                  <a:srgbClr val="073E87"/>
                </a:solidFill>
              </a:rPr>
              <a:pPr/>
              <a:t>3/8/2021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>
                <a:solidFill>
                  <a:srgbClr val="073E87"/>
                </a:solidFill>
              </a:rPr>
              <a:pPr/>
              <a:t>‹N°›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00321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rtl="1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>
                <a:solidFill>
                  <a:srgbClr val="073E87"/>
                </a:solidFill>
              </a:rPr>
              <a:pPr/>
              <a:t>3/8/2021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>
                <a:solidFill>
                  <a:srgbClr val="073E87"/>
                </a:solidFill>
              </a:rPr>
              <a:pPr/>
              <a:t>‹N°›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34222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>
                <a:solidFill>
                  <a:srgbClr val="073E87"/>
                </a:solidFill>
              </a:rPr>
              <a:pPr/>
              <a:t>3/8/2021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>
                <a:solidFill>
                  <a:srgbClr val="073E87"/>
                </a:solidFill>
              </a:rPr>
              <a:pPr/>
              <a:t>‹N°›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401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16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4481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rtl="1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874" y="338667"/>
            <a:ext cx="5083527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112" y="278553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>
                <a:solidFill>
                  <a:srgbClr val="073E87"/>
                </a:solidFill>
              </a:rPr>
              <a:pPr/>
              <a:t>3/8/2021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>
                <a:solidFill>
                  <a:srgbClr val="073E87"/>
                </a:solidFill>
              </a:rPr>
              <a:pPr/>
              <a:t>‹N°›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73051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>
                <a:solidFill>
                  <a:srgbClr val="073E87"/>
                </a:solidFill>
              </a:rPr>
              <a:pPr/>
              <a:t>3/8/2021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>
                <a:solidFill>
                  <a:srgbClr val="073E87"/>
                </a:solidFill>
              </a:rPr>
              <a:pPr/>
              <a:t>‹N°›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82333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>
                <a:solidFill>
                  <a:srgbClr val="073E87"/>
                </a:solidFill>
              </a:rPr>
              <a:pPr/>
              <a:t>3/8/2021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>
                <a:solidFill>
                  <a:srgbClr val="073E87"/>
                </a:solidFill>
              </a:rPr>
              <a:pPr/>
              <a:t>‹N°›</a:t>
            </a:fld>
            <a:endParaRPr lang="en-US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01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00"/>
            <a:ext cx="80264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809184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rtl="1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0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>
                <a:solidFill>
                  <a:srgbClr val="073E87"/>
                </a:solidFill>
              </a:rPr>
              <a:pPr/>
              <a:t>3/8/2021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>
                <a:solidFill>
                  <a:srgbClr val="073E87"/>
                </a:solidFill>
              </a:rPr>
              <a:pPr/>
              <a:t>‹N°›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70785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>
                <a:solidFill>
                  <a:srgbClr val="073E87"/>
                </a:solidFill>
              </a:rPr>
              <a:pPr/>
              <a:t>3/8/2021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>
                <a:solidFill>
                  <a:srgbClr val="073E87"/>
                </a:solidFill>
              </a:rPr>
              <a:pPr/>
              <a:t>‹N°›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61970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251" y="4203592"/>
            <a:ext cx="383523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defTabSz="914400" rtl="1"/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427" y="4075290"/>
            <a:ext cx="7392687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defTabSz="914400" rtl="1"/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7" y="4087562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defTabSz="914400" rtl="1"/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19" y="4074175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defTabSz="914400" rtl="1"/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0" y="4058555"/>
            <a:ext cx="11631168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defTabSz="914400" rtl="1"/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0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3" y="143744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>
                <a:solidFill>
                  <a:srgbClr val="073E87"/>
                </a:solidFill>
              </a:rPr>
              <a:pPr/>
              <a:t>3/8/2021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>
                <a:solidFill>
                  <a:srgbClr val="073E87"/>
                </a:solidFill>
              </a:rPr>
              <a:pPr/>
              <a:t>‹N°›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46794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>
                <a:solidFill>
                  <a:srgbClr val="073E87"/>
                </a:solidFill>
              </a:rPr>
              <a:pPr/>
              <a:t>3/8/2021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>
                <a:solidFill>
                  <a:srgbClr val="073E87"/>
                </a:solidFill>
              </a:rPr>
              <a:pPr/>
              <a:t>‹N°›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796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35506-DFC0-6C4F-85C2-228FC3558045}" type="datetime1">
              <a:rPr lang="en-US" smtClean="0"/>
              <a:t>3/8/2021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www.strategylearn.com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0B11F-45CA-BF41-A0F8-7E45DAB2E62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88248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14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0" y="3429001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13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001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>
                <a:solidFill>
                  <a:srgbClr val="073E87"/>
                </a:solidFill>
              </a:rPr>
              <a:pPr/>
              <a:t>3/8/2021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>
                <a:solidFill>
                  <a:srgbClr val="073E87"/>
                </a:solidFill>
              </a:rPr>
              <a:pPr/>
              <a:t>‹N°›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03512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>
                <a:solidFill>
                  <a:srgbClr val="073E87"/>
                </a:solidFill>
              </a:rPr>
              <a:pPr/>
              <a:t>3/8/2021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>
                <a:solidFill>
                  <a:srgbClr val="073E87"/>
                </a:solidFill>
              </a:rPr>
              <a:pPr/>
              <a:t>‹N°›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52792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rtl="1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>
                <a:solidFill>
                  <a:srgbClr val="073E87"/>
                </a:solidFill>
              </a:rPr>
              <a:pPr/>
              <a:t>3/8/2021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>
                <a:solidFill>
                  <a:srgbClr val="073E87"/>
                </a:solidFill>
              </a:rPr>
              <a:pPr/>
              <a:t>‹N°›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38144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>
                <a:solidFill>
                  <a:srgbClr val="073E87"/>
                </a:solidFill>
              </a:rPr>
              <a:pPr/>
              <a:t>3/8/2021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>
                <a:solidFill>
                  <a:srgbClr val="073E87"/>
                </a:solidFill>
              </a:rPr>
              <a:pPr/>
              <a:t>‹N°›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401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16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0309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rtl="1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874" y="338667"/>
            <a:ext cx="5083527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112" y="278553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>
                <a:solidFill>
                  <a:srgbClr val="073E87"/>
                </a:solidFill>
              </a:rPr>
              <a:pPr/>
              <a:t>3/8/2021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>
                <a:solidFill>
                  <a:srgbClr val="073E87"/>
                </a:solidFill>
              </a:rPr>
              <a:pPr/>
              <a:t>‹N°›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3672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>
                <a:solidFill>
                  <a:srgbClr val="073E87"/>
                </a:solidFill>
              </a:rPr>
              <a:pPr/>
              <a:t>3/8/2021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>
                <a:solidFill>
                  <a:srgbClr val="073E87"/>
                </a:solidFill>
              </a:rPr>
              <a:pPr/>
              <a:t>‹N°›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98817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>
                <a:solidFill>
                  <a:srgbClr val="073E87"/>
                </a:solidFill>
              </a:rPr>
              <a:pPr/>
              <a:t>3/8/2021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>
                <a:solidFill>
                  <a:srgbClr val="073E87"/>
                </a:solidFill>
              </a:rPr>
              <a:pPr/>
              <a:t>‹N°›</a:t>
            </a:fld>
            <a:endParaRPr lang="en-US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01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00"/>
            <a:ext cx="80264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17245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rtl="1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0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>
                <a:solidFill>
                  <a:srgbClr val="073E87"/>
                </a:solidFill>
              </a:rPr>
              <a:pPr/>
              <a:t>3/8/2021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>
                <a:solidFill>
                  <a:srgbClr val="073E87"/>
                </a:solidFill>
              </a:rPr>
              <a:pPr/>
              <a:t>‹N°›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87683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>
                <a:solidFill>
                  <a:srgbClr val="073E87"/>
                </a:solidFill>
              </a:rPr>
              <a:pPr/>
              <a:t>3/8/2021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>
                <a:solidFill>
                  <a:srgbClr val="073E87"/>
                </a:solidFill>
              </a:rPr>
              <a:pPr/>
              <a:t>‹N°›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54584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251" y="4203592"/>
            <a:ext cx="383523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defTabSz="914400" rtl="1"/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427" y="4075290"/>
            <a:ext cx="7392687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defTabSz="914400" rtl="1"/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7" y="4087562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defTabSz="914400" rtl="1"/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19" y="4074175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defTabSz="914400" rtl="1"/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0" y="4058555"/>
            <a:ext cx="11631168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defTabSz="914400" rtl="1"/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0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3" y="143744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>
                <a:solidFill>
                  <a:srgbClr val="073E87"/>
                </a:solidFill>
              </a:rPr>
              <a:pPr/>
              <a:t>3/8/2021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>
                <a:solidFill>
                  <a:srgbClr val="073E87"/>
                </a:solidFill>
              </a:rPr>
              <a:pPr/>
              <a:t>‹N°›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305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F6B8-6AD0-8C4A-B181-4200EE410ED5}" type="datetime1">
              <a:rPr lang="en-US" smtClean="0"/>
              <a:t>3/8/2021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www.strategylearn.com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0B11F-45CA-BF41-A0F8-7E45DAB2E62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90097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>
                <a:solidFill>
                  <a:srgbClr val="073E87"/>
                </a:solidFill>
              </a:rPr>
              <a:pPr/>
              <a:t>3/8/2021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>
                <a:solidFill>
                  <a:srgbClr val="073E87"/>
                </a:solidFill>
              </a:rPr>
              <a:pPr/>
              <a:t>‹N°›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01188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14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0" y="3429001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13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001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>
                <a:solidFill>
                  <a:srgbClr val="073E87"/>
                </a:solidFill>
              </a:rPr>
              <a:pPr/>
              <a:t>3/8/2021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>
                <a:solidFill>
                  <a:srgbClr val="073E87"/>
                </a:solidFill>
              </a:rPr>
              <a:pPr/>
              <a:t>‹N°›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21030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>
                <a:solidFill>
                  <a:srgbClr val="073E87"/>
                </a:solidFill>
              </a:rPr>
              <a:pPr/>
              <a:t>3/8/2021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>
                <a:solidFill>
                  <a:srgbClr val="073E87"/>
                </a:solidFill>
              </a:rPr>
              <a:pPr/>
              <a:t>‹N°›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54067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rtl="1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>
                <a:solidFill>
                  <a:srgbClr val="073E87"/>
                </a:solidFill>
              </a:rPr>
              <a:pPr/>
              <a:t>3/8/2021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>
                <a:solidFill>
                  <a:srgbClr val="073E87"/>
                </a:solidFill>
              </a:rPr>
              <a:pPr/>
              <a:t>‹N°›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00399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>
                <a:solidFill>
                  <a:srgbClr val="073E87"/>
                </a:solidFill>
              </a:rPr>
              <a:pPr/>
              <a:t>3/8/2021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>
                <a:solidFill>
                  <a:srgbClr val="073E87"/>
                </a:solidFill>
              </a:rPr>
              <a:pPr/>
              <a:t>‹N°›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401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16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94529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rtl="1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874" y="338667"/>
            <a:ext cx="5083527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112" y="278553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>
                <a:solidFill>
                  <a:srgbClr val="073E87"/>
                </a:solidFill>
              </a:rPr>
              <a:pPr/>
              <a:t>3/8/2021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>
                <a:solidFill>
                  <a:srgbClr val="073E87"/>
                </a:solidFill>
              </a:rPr>
              <a:pPr/>
              <a:t>‹N°›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56667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>
                <a:solidFill>
                  <a:srgbClr val="073E87"/>
                </a:solidFill>
              </a:rPr>
              <a:pPr/>
              <a:t>3/8/2021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>
                <a:solidFill>
                  <a:srgbClr val="073E87"/>
                </a:solidFill>
              </a:rPr>
              <a:pPr/>
              <a:t>‹N°›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06563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>
                <a:solidFill>
                  <a:srgbClr val="073E87"/>
                </a:solidFill>
              </a:rPr>
              <a:pPr/>
              <a:t>3/8/2021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>
                <a:solidFill>
                  <a:srgbClr val="073E87"/>
                </a:solidFill>
              </a:rPr>
              <a:pPr/>
              <a:t>‹N°›</a:t>
            </a:fld>
            <a:endParaRPr lang="en-US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01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00"/>
            <a:ext cx="80264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94721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rtl="1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0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>
                <a:solidFill>
                  <a:srgbClr val="073E87"/>
                </a:solidFill>
              </a:rPr>
              <a:pPr/>
              <a:t>3/8/2021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>
                <a:solidFill>
                  <a:srgbClr val="073E87"/>
                </a:solidFill>
              </a:rPr>
              <a:pPr/>
              <a:t>‹N°›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01999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>
                <a:solidFill>
                  <a:srgbClr val="073E87"/>
                </a:solidFill>
              </a:rPr>
              <a:pPr/>
              <a:t>3/8/2021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>
                <a:solidFill>
                  <a:srgbClr val="073E87"/>
                </a:solidFill>
              </a:rPr>
              <a:pPr/>
              <a:t>‹N°›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569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9D6ED-66A5-6A43-BB00-EC216CB9D66E}" type="datetime1">
              <a:rPr lang="en-US" smtClean="0"/>
              <a:t>3/8/2021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www.strategylearn.com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0B11F-45CA-BF41-A0F8-7E45DAB2E62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61665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251" y="4203592"/>
            <a:ext cx="383523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defTabSz="914400" rtl="1"/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427" y="4075290"/>
            <a:ext cx="7392687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defTabSz="914400" rtl="1"/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7" y="4087562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defTabSz="914400" rtl="1"/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19" y="4074175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defTabSz="914400" rtl="1"/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0" y="4058555"/>
            <a:ext cx="11631168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defTabSz="914400" rtl="1"/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0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3" y="143744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>
                <a:solidFill>
                  <a:srgbClr val="073E87"/>
                </a:solidFill>
              </a:rPr>
              <a:pPr/>
              <a:t>3/8/2021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>
                <a:solidFill>
                  <a:srgbClr val="073E87"/>
                </a:solidFill>
              </a:rPr>
              <a:pPr/>
              <a:t>‹N°›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29166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>
                <a:solidFill>
                  <a:srgbClr val="073E87"/>
                </a:solidFill>
              </a:rPr>
              <a:pPr/>
              <a:t>3/8/2021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>
                <a:solidFill>
                  <a:srgbClr val="073E87"/>
                </a:solidFill>
              </a:rPr>
              <a:pPr/>
              <a:t>‹N°›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6446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14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0" y="3429001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13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001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>
                <a:solidFill>
                  <a:srgbClr val="073E87"/>
                </a:solidFill>
              </a:rPr>
              <a:pPr/>
              <a:t>3/8/2021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>
                <a:solidFill>
                  <a:srgbClr val="073E87"/>
                </a:solidFill>
              </a:rPr>
              <a:pPr/>
              <a:t>‹N°›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31473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>
                <a:solidFill>
                  <a:srgbClr val="073E87"/>
                </a:solidFill>
              </a:rPr>
              <a:pPr/>
              <a:t>3/8/2021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>
                <a:solidFill>
                  <a:srgbClr val="073E87"/>
                </a:solidFill>
              </a:rPr>
              <a:pPr/>
              <a:t>‹N°›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08898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rtl="1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>
                <a:solidFill>
                  <a:srgbClr val="073E87"/>
                </a:solidFill>
              </a:rPr>
              <a:pPr/>
              <a:t>3/8/2021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>
                <a:solidFill>
                  <a:srgbClr val="073E87"/>
                </a:solidFill>
              </a:rPr>
              <a:pPr/>
              <a:t>‹N°›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47681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>
                <a:solidFill>
                  <a:srgbClr val="073E87"/>
                </a:solidFill>
              </a:rPr>
              <a:pPr/>
              <a:t>3/8/2021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>
                <a:solidFill>
                  <a:srgbClr val="073E87"/>
                </a:solidFill>
              </a:rPr>
              <a:pPr/>
              <a:t>‹N°›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401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16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63691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rtl="1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874" y="338667"/>
            <a:ext cx="5083527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112" y="278553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>
                <a:solidFill>
                  <a:srgbClr val="073E87"/>
                </a:solidFill>
              </a:rPr>
              <a:pPr/>
              <a:t>3/8/2021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>
                <a:solidFill>
                  <a:srgbClr val="073E87"/>
                </a:solidFill>
              </a:rPr>
              <a:pPr/>
              <a:t>‹N°›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76707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>
                <a:solidFill>
                  <a:srgbClr val="073E87"/>
                </a:solidFill>
              </a:rPr>
              <a:pPr/>
              <a:t>3/8/2021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>
                <a:solidFill>
                  <a:srgbClr val="073E87"/>
                </a:solidFill>
              </a:rPr>
              <a:pPr/>
              <a:t>‹N°›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048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>
                <a:solidFill>
                  <a:srgbClr val="073E87"/>
                </a:solidFill>
              </a:rPr>
              <a:pPr/>
              <a:t>3/8/2021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>
                <a:solidFill>
                  <a:srgbClr val="073E87"/>
                </a:solidFill>
              </a:rPr>
              <a:pPr/>
              <a:t>‹N°›</a:t>
            </a:fld>
            <a:endParaRPr lang="en-US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01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00"/>
            <a:ext cx="80264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37401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rtl="1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0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>
                <a:solidFill>
                  <a:srgbClr val="073E87"/>
                </a:solidFill>
              </a:rPr>
              <a:pPr/>
              <a:t>3/8/2021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>
                <a:solidFill>
                  <a:srgbClr val="073E87"/>
                </a:solidFill>
              </a:rPr>
              <a:pPr/>
              <a:t>‹N°›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522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D6DC5-6090-F54D-B436-2779B39AE569}" type="datetime1">
              <a:rPr lang="en-US" smtClean="0"/>
              <a:t>3/8/2021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www.strategylearn.com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0B11F-45CA-BF41-A0F8-7E45DAB2E62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21019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>
                <a:solidFill>
                  <a:srgbClr val="073E87"/>
                </a:solidFill>
              </a:rPr>
              <a:pPr/>
              <a:t>3/8/2021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>
                <a:solidFill>
                  <a:srgbClr val="073E87"/>
                </a:solidFill>
              </a:rPr>
              <a:pPr/>
              <a:t>‹N°›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45593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251" y="4203592"/>
            <a:ext cx="383523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defTabSz="914400" rtl="1"/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427" y="4075290"/>
            <a:ext cx="7392687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defTabSz="914400" rtl="1"/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7" y="4087562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defTabSz="914400" rtl="1"/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19" y="4074175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defTabSz="914400" rtl="1"/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0" y="4058555"/>
            <a:ext cx="11631168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defTabSz="914400" rtl="1"/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0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3" y="143744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>
                <a:solidFill>
                  <a:srgbClr val="073E87"/>
                </a:solidFill>
              </a:rPr>
              <a:pPr/>
              <a:t>3/8/2021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>
                <a:solidFill>
                  <a:srgbClr val="073E87"/>
                </a:solidFill>
              </a:rPr>
              <a:pPr/>
              <a:t>‹N°›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11717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>
                <a:solidFill>
                  <a:srgbClr val="073E87"/>
                </a:solidFill>
              </a:rPr>
              <a:pPr/>
              <a:t>3/8/2021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>
                <a:solidFill>
                  <a:srgbClr val="073E87"/>
                </a:solidFill>
              </a:rPr>
              <a:pPr/>
              <a:t>‹N°›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70391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14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0" y="3429001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13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001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>
                <a:solidFill>
                  <a:srgbClr val="073E87"/>
                </a:solidFill>
              </a:rPr>
              <a:pPr/>
              <a:t>3/8/2021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>
                <a:solidFill>
                  <a:srgbClr val="073E87"/>
                </a:solidFill>
              </a:rPr>
              <a:pPr/>
              <a:t>‹N°›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13145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>
                <a:solidFill>
                  <a:srgbClr val="073E87"/>
                </a:solidFill>
              </a:rPr>
              <a:pPr/>
              <a:t>3/8/2021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>
                <a:solidFill>
                  <a:srgbClr val="073E87"/>
                </a:solidFill>
              </a:rPr>
              <a:pPr/>
              <a:t>‹N°›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33605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rtl="1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>
                <a:solidFill>
                  <a:srgbClr val="073E87"/>
                </a:solidFill>
              </a:rPr>
              <a:pPr/>
              <a:t>3/8/2021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>
                <a:solidFill>
                  <a:srgbClr val="073E87"/>
                </a:solidFill>
              </a:rPr>
              <a:pPr/>
              <a:t>‹N°›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2172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>
                <a:solidFill>
                  <a:srgbClr val="073E87"/>
                </a:solidFill>
              </a:rPr>
              <a:pPr/>
              <a:t>3/8/2021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>
                <a:solidFill>
                  <a:srgbClr val="073E87"/>
                </a:solidFill>
              </a:rPr>
              <a:pPr/>
              <a:t>‹N°›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401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16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23282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rtl="1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874" y="338667"/>
            <a:ext cx="5083527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112" y="278553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>
                <a:solidFill>
                  <a:srgbClr val="073E87"/>
                </a:solidFill>
              </a:rPr>
              <a:pPr/>
              <a:t>3/8/2021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>
                <a:solidFill>
                  <a:srgbClr val="073E87"/>
                </a:solidFill>
              </a:rPr>
              <a:pPr/>
              <a:t>‹N°›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05655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>
                <a:solidFill>
                  <a:srgbClr val="073E87"/>
                </a:solidFill>
              </a:rPr>
              <a:pPr/>
              <a:t>3/8/2021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>
                <a:solidFill>
                  <a:srgbClr val="073E87"/>
                </a:solidFill>
              </a:rPr>
              <a:pPr/>
              <a:t>‹N°›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61946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>
                <a:solidFill>
                  <a:srgbClr val="073E87"/>
                </a:solidFill>
              </a:rPr>
              <a:pPr/>
              <a:t>3/8/2021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>
                <a:solidFill>
                  <a:srgbClr val="073E87"/>
                </a:solidFill>
              </a:rPr>
              <a:pPr/>
              <a:t>‹N°›</a:t>
            </a:fld>
            <a:endParaRPr lang="en-US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01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00"/>
            <a:ext cx="80264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06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45000">
              <a:srgbClr val="FAD1D7">
                <a:alpha val="45000"/>
              </a:srgbClr>
            </a:gs>
            <a:gs pos="76000">
              <a:schemeClr val="accent6">
                <a:lumMod val="20000"/>
                <a:lumOff val="80000"/>
                <a:alpha val="67000"/>
              </a:schemeClr>
            </a:gs>
            <a:gs pos="100000">
              <a:schemeClr val="accent1">
                <a:lumMod val="30000"/>
                <a:lumOff val="70000"/>
                <a:alpha val="56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53163F-816B-1548-8563-7CEDDF701548}" type="datetime1">
              <a:rPr lang="en-US" smtClean="0"/>
              <a:t>3/8/2021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www.strategylearn.com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E0B11F-45CA-BF41-A0F8-7E45DAB2E62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167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rtl="1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0" y="1679429"/>
            <a:ext cx="11631168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165"/>
            <a:ext cx="50489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 defTabSz="914400" rtl="1"/>
            <a:fld id="{81F4115D-FD7E-4B8B-A2B8-936EB9BF78A8}" type="datetimeFigureOut">
              <a:rPr lang="en-US" smtClean="0">
                <a:solidFill>
                  <a:srgbClr val="073E87"/>
                </a:solidFill>
              </a:rPr>
              <a:pPr defTabSz="914400" rtl="1"/>
              <a:t>3/8/2021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185" y="6250165"/>
            <a:ext cx="50489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 defTabSz="914400" rtl="1"/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1" y="6250164"/>
            <a:ext cx="15491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 defTabSz="914400" rtl="1"/>
            <a:fld id="{E93BEABF-E81B-4525-9E59-72FD1A4C564F}" type="slidenum">
              <a:rPr lang="en-US" smtClean="0">
                <a:solidFill>
                  <a:srgbClr val="073E87"/>
                </a:solidFill>
              </a:rPr>
              <a:pPr defTabSz="914400" rtl="1"/>
              <a:t>‹N°›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757" y="2675467"/>
            <a:ext cx="9877777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156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rtl="1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0" y="1679429"/>
            <a:ext cx="11631168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165"/>
            <a:ext cx="50489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 defTabSz="914400" rtl="1"/>
            <a:fld id="{81F4115D-FD7E-4B8B-A2B8-936EB9BF78A8}" type="datetimeFigureOut">
              <a:rPr lang="en-US" smtClean="0">
                <a:solidFill>
                  <a:srgbClr val="073E87"/>
                </a:solidFill>
              </a:rPr>
              <a:pPr defTabSz="914400" rtl="1"/>
              <a:t>3/8/2021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185" y="6250165"/>
            <a:ext cx="50489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 defTabSz="914400" rtl="1"/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1" y="6250164"/>
            <a:ext cx="15491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 defTabSz="914400" rtl="1"/>
            <a:fld id="{E93BEABF-E81B-4525-9E59-72FD1A4C564F}" type="slidenum">
              <a:rPr lang="en-US" smtClean="0">
                <a:solidFill>
                  <a:srgbClr val="073E87"/>
                </a:solidFill>
              </a:rPr>
              <a:pPr defTabSz="914400" rtl="1"/>
              <a:t>‹N°›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757" y="2675467"/>
            <a:ext cx="9877777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891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rtl="1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0" y="1679429"/>
            <a:ext cx="11631168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165"/>
            <a:ext cx="50489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 defTabSz="914400" rtl="1"/>
            <a:fld id="{81F4115D-FD7E-4B8B-A2B8-936EB9BF78A8}" type="datetimeFigureOut">
              <a:rPr lang="en-US" smtClean="0">
                <a:solidFill>
                  <a:srgbClr val="073E87"/>
                </a:solidFill>
              </a:rPr>
              <a:pPr defTabSz="914400" rtl="1"/>
              <a:t>3/8/2021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185" y="6250165"/>
            <a:ext cx="50489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 defTabSz="914400" rtl="1"/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1" y="6250164"/>
            <a:ext cx="15491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 defTabSz="914400" rtl="1"/>
            <a:fld id="{E93BEABF-E81B-4525-9E59-72FD1A4C564F}" type="slidenum">
              <a:rPr lang="en-US" smtClean="0">
                <a:solidFill>
                  <a:srgbClr val="073E87"/>
                </a:solidFill>
              </a:rPr>
              <a:pPr defTabSz="914400" rtl="1"/>
              <a:t>‹N°›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757" y="2675467"/>
            <a:ext cx="9877777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369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rtl="1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0" y="1679429"/>
            <a:ext cx="11631168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165"/>
            <a:ext cx="50489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 defTabSz="914400" rtl="1"/>
            <a:fld id="{81F4115D-FD7E-4B8B-A2B8-936EB9BF78A8}" type="datetimeFigureOut">
              <a:rPr lang="en-US" smtClean="0">
                <a:solidFill>
                  <a:srgbClr val="073E87"/>
                </a:solidFill>
              </a:rPr>
              <a:pPr defTabSz="914400" rtl="1"/>
              <a:t>3/8/2021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185" y="6250165"/>
            <a:ext cx="50489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 defTabSz="914400" rtl="1"/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1" y="6250164"/>
            <a:ext cx="15491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 defTabSz="914400" rtl="1"/>
            <a:fld id="{E93BEABF-E81B-4525-9E59-72FD1A4C564F}" type="slidenum">
              <a:rPr lang="en-US" smtClean="0">
                <a:solidFill>
                  <a:srgbClr val="073E87"/>
                </a:solidFill>
              </a:rPr>
              <a:pPr defTabSz="914400" rtl="1"/>
              <a:t>‹N°›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757" y="2675467"/>
            <a:ext cx="9877777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476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rtl="1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0" y="1679429"/>
            <a:ext cx="11631168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165"/>
            <a:ext cx="50489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 defTabSz="914400" rtl="1"/>
            <a:fld id="{81F4115D-FD7E-4B8B-A2B8-936EB9BF78A8}" type="datetimeFigureOut">
              <a:rPr lang="en-US" smtClean="0">
                <a:solidFill>
                  <a:srgbClr val="073E87"/>
                </a:solidFill>
              </a:rPr>
              <a:pPr defTabSz="914400" rtl="1"/>
              <a:t>3/8/2021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185" y="6250165"/>
            <a:ext cx="50489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 defTabSz="914400" rtl="1"/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1" y="6250164"/>
            <a:ext cx="15491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 defTabSz="914400" rtl="1"/>
            <a:fld id="{E93BEABF-E81B-4525-9E59-72FD1A4C564F}" type="slidenum">
              <a:rPr lang="en-US" smtClean="0">
                <a:solidFill>
                  <a:srgbClr val="073E87"/>
                </a:solidFill>
              </a:rPr>
              <a:pPr defTabSz="914400" rtl="1"/>
              <a:t>‹N°›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757" y="2675467"/>
            <a:ext cx="9877777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965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rtl="1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0" y="1679429"/>
            <a:ext cx="11631168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165"/>
            <a:ext cx="50489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 defTabSz="914400" rtl="1"/>
            <a:fld id="{81F4115D-FD7E-4B8B-A2B8-936EB9BF78A8}" type="datetimeFigureOut">
              <a:rPr lang="en-US" smtClean="0">
                <a:solidFill>
                  <a:srgbClr val="073E87"/>
                </a:solidFill>
              </a:rPr>
              <a:pPr defTabSz="914400" rtl="1"/>
              <a:t>3/8/2021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185" y="6250165"/>
            <a:ext cx="50489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 defTabSz="914400" rtl="1"/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1" y="6250164"/>
            <a:ext cx="15491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 defTabSz="914400" rtl="1"/>
            <a:fld id="{E93BEABF-E81B-4525-9E59-72FD1A4C564F}" type="slidenum">
              <a:rPr lang="en-US" smtClean="0">
                <a:solidFill>
                  <a:srgbClr val="073E87"/>
                </a:solidFill>
              </a:rPr>
              <a:pPr defTabSz="914400" rtl="1"/>
              <a:t>‹N°›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757" y="2675467"/>
            <a:ext cx="9877777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348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7" r:id="rId1"/>
    <p:sldLayoutId id="2147483868" r:id="rId2"/>
    <p:sldLayoutId id="2147483869" r:id="rId3"/>
    <p:sldLayoutId id="2147483870" r:id="rId4"/>
    <p:sldLayoutId id="2147483871" r:id="rId5"/>
    <p:sldLayoutId id="2147483872" r:id="rId6"/>
    <p:sldLayoutId id="2147483873" r:id="rId7"/>
    <p:sldLayoutId id="2147483874" r:id="rId8"/>
    <p:sldLayoutId id="2147483875" r:id="rId9"/>
    <p:sldLayoutId id="2147483876" r:id="rId10"/>
    <p:sldLayoutId id="214748387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rtl="1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0" y="1679429"/>
            <a:ext cx="11631168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165"/>
            <a:ext cx="50489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 defTabSz="914400" rtl="1"/>
            <a:fld id="{81F4115D-FD7E-4B8B-A2B8-936EB9BF78A8}" type="datetimeFigureOut">
              <a:rPr lang="en-US" smtClean="0">
                <a:solidFill>
                  <a:srgbClr val="073E87"/>
                </a:solidFill>
              </a:rPr>
              <a:pPr defTabSz="914400" rtl="1"/>
              <a:t>3/8/2021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185" y="6250165"/>
            <a:ext cx="50489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 defTabSz="914400" rtl="1"/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1" y="6250164"/>
            <a:ext cx="15491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 defTabSz="914400" rtl="1"/>
            <a:fld id="{E93BEABF-E81B-4525-9E59-72FD1A4C564F}" type="slidenum">
              <a:rPr lang="en-US" smtClean="0">
                <a:solidFill>
                  <a:srgbClr val="073E87"/>
                </a:solidFill>
              </a:rPr>
              <a:pPr defTabSz="914400" rtl="1"/>
              <a:t>‹N°›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757" y="2675467"/>
            <a:ext cx="9877777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08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  <p:sldLayoutId id="2147483880" r:id="rId2"/>
    <p:sldLayoutId id="2147483881" r:id="rId3"/>
    <p:sldLayoutId id="2147483882" r:id="rId4"/>
    <p:sldLayoutId id="2147483883" r:id="rId5"/>
    <p:sldLayoutId id="2147483884" r:id="rId6"/>
    <p:sldLayoutId id="2147483885" r:id="rId7"/>
    <p:sldLayoutId id="2147483886" r:id="rId8"/>
    <p:sldLayoutId id="2147483887" r:id="rId9"/>
    <p:sldLayoutId id="2147483888" r:id="rId10"/>
    <p:sldLayoutId id="214748388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B9C49AC7-7EC1-4F31-A2B3-6D20C5D207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3/8/2021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3DEA4124-57A9-4133-88E4-5FD633832D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696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5" r:id="rId1"/>
    <p:sldLayoutId id="2147483916" r:id="rId2"/>
    <p:sldLayoutId id="2147483917" r:id="rId3"/>
    <p:sldLayoutId id="2147483918" r:id="rId4"/>
    <p:sldLayoutId id="2147483919" r:id="rId5"/>
    <p:sldLayoutId id="2147483920" r:id="rId6"/>
    <p:sldLayoutId id="2147483921" r:id="rId7"/>
    <p:sldLayoutId id="2147483922" r:id="rId8"/>
    <p:sldLayoutId id="2147483923" r:id="rId9"/>
    <p:sldLayoutId id="2147483924" r:id="rId10"/>
    <p:sldLayoutId id="214748392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rtl="1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0" y="1679429"/>
            <a:ext cx="11631168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165"/>
            <a:ext cx="50489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 defTabSz="914400" rtl="1"/>
            <a:fld id="{81F4115D-FD7E-4B8B-A2B8-936EB9BF78A8}" type="datetimeFigureOut">
              <a:rPr lang="en-US" smtClean="0">
                <a:solidFill>
                  <a:srgbClr val="073E87"/>
                </a:solidFill>
              </a:rPr>
              <a:pPr defTabSz="914400" rtl="1"/>
              <a:t>3/8/2021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185" y="6250165"/>
            <a:ext cx="50489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 defTabSz="914400" rtl="1"/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1" y="6250164"/>
            <a:ext cx="15491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 defTabSz="914400" rtl="1"/>
            <a:fld id="{E93BEABF-E81B-4525-9E59-72FD1A4C564F}" type="slidenum">
              <a:rPr lang="en-US" smtClean="0">
                <a:solidFill>
                  <a:srgbClr val="073E87"/>
                </a:solidFill>
              </a:rPr>
              <a:pPr defTabSz="914400" rtl="1"/>
              <a:t>‹N°›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757" y="2675467"/>
            <a:ext cx="9877777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859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rtl="1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0" y="1679429"/>
            <a:ext cx="11631168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165"/>
            <a:ext cx="50489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 defTabSz="914400" rtl="1"/>
            <a:fld id="{81F4115D-FD7E-4B8B-A2B8-936EB9BF78A8}" type="datetimeFigureOut">
              <a:rPr lang="en-US" smtClean="0">
                <a:solidFill>
                  <a:srgbClr val="073E87"/>
                </a:solidFill>
              </a:rPr>
              <a:pPr defTabSz="914400" rtl="1"/>
              <a:t>3/8/2021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185" y="6250165"/>
            <a:ext cx="50489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 defTabSz="914400" rtl="1"/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1" y="6250164"/>
            <a:ext cx="15491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 defTabSz="914400" rtl="1"/>
            <a:fld id="{E93BEABF-E81B-4525-9E59-72FD1A4C564F}" type="slidenum">
              <a:rPr lang="en-US" smtClean="0">
                <a:solidFill>
                  <a:srgbClr val="073E87"/>
                </a:solidFill>
              </a:rPr>
              <a:pPr defTabSz="914400" rtl="1"/>
              <a:t>‹N°›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757" y="2675467"/>
            <a:ext cx="9877777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277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rtl="1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0" y="1679429"/>
            <a:ext cx="11631168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165"/>
            <a:ext cx="50489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 defTabSz="914400" rtl="1"/>
            <a:fld id="{81F4115D-FD7E-4B8B-A2B8-936EB9BF78A8}" type="datetimeFigureOut">
              <a:rPr lang="en-US" smtClean="0">
                <a:solidFill>
                  <a:srgbClr val="073E87"/>
                </a:solidFill>
              </a:rPr>
              <a:pPr defTabSz="914400" rtl="1"/>
              <a:t>3/8/2021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185" y="6250165"/>
            <a:ext cx="50489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 defTabSz="914400" rtl="1"/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1" y="6250164"/>
            <a:ext cx="15491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 defTabSz="914400" rtl="1"/>
            <a:fld id="{E93BEABF-E81B-4525-9E59-72FD1A4C564F}" type="slidenum">
              <a:rPr lang="en-US" smtClean="0">
                <a:solidFill>
                  <a:srgbClr val="073E87"/>
                </a:solidFill>
              </a:rPr>
              <a:pPr defTabSz="914400" rtl="1"/>
              <a:t>‹N°›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757" y="2675467"/>
            <a:ext cx="9877777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714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rtl="1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0" y="1679429"/>
            <a:ext cx="11631168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165"/>
            <a:ext cx="50489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 defTabSz="914400" rtl="1"/>
            <a:fld id="{81F4115D-FD7E-4B8B-A2B8-936EB9BF78A8}" type="datetimeFigureOut">
              <a:rPr lang="en-US" smtClean="0">
                <a:solidFill>
                  <a:srgbClr val="073E87"/>
                </a:solidFill>
              </a:rPr>
              <a:pPr defTabSz="914400" rtl="1"/>
              <a:t>3/8/2021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185" y="6250165"/>
            <a:ext cx="50489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 defTabSz="914400" rtl="1"/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1" y="6250164"/>
            <a:ext cx="15491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 defTabSz="914400" rtl="1"/>
            <a:fld id="{E93BEABF-E81B-4525-9E59-72FD1A4C564F}" type="slidenum">
              <a:rPr lang="en-US" smtClean="0">
                <a:solidFill>
                  <a:srgbClr val="073E87"/>
                </a:solidFill>
              </a:rPr>
              <a:pPr defTabSz="914400" rtl="1"/>
              <a:t>‹N°›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757" y="2675467"/>
            <a:ext cx="9877777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309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rtl="1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0" y="1679429"/>
            <a:ext cx="11631168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165"/>
            <a:ext cx="50489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 defTabSz="914400" rtl="1"/>
            <a:fld id="{81F4115D-FD7E-4B8B-A2B8-936EB9BF78A8}" type="datetimeFigureOut">
              <a:rPr lang="en-US" smtClean="0">
                <a:solidFill>
                  <a:srgbClr val="073E87"/>
                </a:solidFill>
              </a:rPr>
              <a:pPr defTabSz="914400" rtl="1"/>
              <a:t>3/8/2021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185" y="6250165"/>
            <a:ext cx="50489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 defTabSz="914400" rtl="1"/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1" y="6250164"/>
            <a:ext cx="15491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 defTabSz="914400" rtl="1"/>
            <a:fld id="{E93BEABF-E81B-4525-9E59-72FD1A4C564F}" type="slidenum">
              <a:rPr lang="en-US" smtClean="0">
                <a:solidFill>
                  <a:srgbClr val="073E87"/>
                </a:solidFill>
              </a:rPr>
              <a:pPr defTabSz="914400" rtl="1"/>
              <a:t>‹N°›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757" y="2675467"/>
            <a:ext cx="9877777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4491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rtl="1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0" y="1679429"/>
            <a:ext cx="11631168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165"/>
            <a:ext cx="50489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 defTabSz="914400" rtl="1"/>
            <a:fld id="{81F4115D-FD7E-4B8B-A2B8-936EB9BF78A8}" type="datetimeFigureOut">
              <a:rPr lang="en-US" smtClean="0">
                <a:solidFill>
                  <a:srgbClr val="073E87"/>
                </a:solidFill>
              </a:rPr>
              <a:pPr defTabSz="914400" rtl="1"/>
              <a:t>3/8/2021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185" y="6250165"/>
            <a:ext cx="50489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 defTabSz="914400" rtl="1"/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1" y="6250164"/>
            <a:ext cx="15491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 defTabSz="914400" rtl="1"/>
            <a:fld id="{E93BEABF-E81B-4525-9E59-72FD1A4C564F}" type="slidenum">
              <a:rPr lang="en-US" smtClean="0">
                <a:solidFill>
                  <a:srgbClr val="073E87"/>
                </a:solidFill>
              </a:rPr>
              <a:pPr defTabSz="914400" rtl="1"/>
              <a:t>‹N°›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757" y="2675467"/>
            <a:ext cx="9877777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429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rtl="1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0" y="1679429"/>
            <a:ext cx="11631168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165"/>
            <a:ext cx="50489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 defTabSz="914400" rtl="1"/>
            <a:fld id="{81F4115D-FD7E-4B8B-A2B8-936EB9BF78A8}" type="datetimeFigureOut">
              <a:rPr lang="en-US" smtClean="0">
                <a:solidFill>
                  <a:srgbClr val="073E87"/>
                </a:solidFill>
              </a:rPr>
              <a:pPr defTabSz="914400" rtl="1"/>
              <a:t>3/8/2021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185" y="6250165"/>
            <a:ext cx="50489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 defTabSz="914400" rtl="1"/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1" y="6250164"/>
            <a:ext cx="15491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 defTabSz="914400" rtl="1"/>
            <a:fld id="{E93BEABF-E81B-4525-9E59-72FD1A4C564F}" type="slidenum">
              <a:rPr lang="en-US" smtClean="0">
                <a:solidFill>
                  <a:srgbClr val="073E87"/>
                </a:solidFill>
              </a:rPr>
              <a:pPr defTabSz="914400" rtl="1"/>
              <a:t>‹N°›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757" y="2675467"/>
            <a:ext cx="9877777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6122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rtl="1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0" y="1679429"/>
            <a:ext cx="11631168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defTabSz="914400" rtl="1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165"/>
            <a:ext cx="50489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 defTabSz="914400" rtl="1"/>
            <a:fld id="{81F4115D-FD7E-4B8B-A2B8-936EB9BF78A8}" type="datetimeFigureOut">
              <a:rPr lang="en-US" smtClean="0">
                <a:solidFill>
                  <a:srgbClr val="073E87"/>
                </a:solidFill>
              </a:rPr>
              <a:pPr defTabSz="914400" rtl="1"/>
              <a:t>3/8/2021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185" y="6250165"/>
            <a:ext cx="50489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 defTabSz="914400" rtl="1"/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1" y="6250164"/>
            <a:ext cx="15491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 defTabSz="914400" rtl="1"/>
            <a:fld id="{E93BEABF-E81B-4525-9E59-72FD1A4C564F}" type="slidenum">
              <a:rPr lang="en-US" smtClean="0">
                <a:solidFill>
                  <a:srgbClr val="073E87"/>
                </a:solidFill>
              </a:rPr>
              <a:pPr defTabSz="914400" rtl="1"/>
              <a:t>‹N°›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757" y="2675467"/>
            <a:ext cx="9877777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058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audio" Target="../media/audio1.wav"/><Relationship Id="rId7" Type="http://schemas.openxmlformats.org/officeDocument/2006/relationships/image" Target="../media/image29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0.xml"/><Relationship Id="rId6" Type="http://schemas.openxmlformats.org/officeDocument/2006/relationships/image" Target="../media/image28.png"/><Relationship Id="rId5" Type="http://schemas.openxmlformats.org/officeDocument/2006/relationships/image" Target="../media/image10.jpg"/><Relationship Id="rId4" Type="http://schemas.openxmlformats.org/officeDocument/2006/relationships/audio" Target="../media/audio2.wav"/><Relationship Id="rId9" Type="http://schemas.openxmlformats.org/officeDocument/2006/relationships/audio" Target="../media/audio10.wav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8.png"/><Relationship Id="rId3" Type="http://schemas.openxmlformats.org/officeDocument/2006/relationships/audio" Target="../media/audio2.wav"/><Relationship Id="rId7" Type="http://schemas.openxmlformats.org/officeDocument/2006/relationships/image" Target="../media/image33.png"/><Relationship Id="rId12" Type="http://schemas.openxmlformats.org/officeDocument/2006/relationships/image" Target="../media/image37.png"/><Relationship Id="rId17" Type="http://schemas.openxmlformats.org/officeDocument/2006/relationships/image" Target="../media/image42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41.png"/><Relationship Id="rId1" Type="http://schemas.openxmlformats.org/officeDocument/2006/relationships/slideLayout" Target="../slideLayouts/slideLayout84.xml"/><Relationship Id="rId6" Type="http://schemas.openxmlformats.org/officeDocument/2006/relationships/image" Target="../media/image32.emf"/><Relationship Id="rId11" Type="http://schemas.openxmlformats.org/officeDocument/2006/relationships/image" Target="../media/image36.png"/><Relationship Id="rId5" Type="http://schemas.openxmlformats.org/officeDocument/2006/relationships/image" Target="../media/image31.png"/><Relationship Id="rId15" Type="http://schemas.openxmlformats.org/officeDocument/2006/relationships/image" Target="../media/image40.png"/><Relationship Id="rId10" Type="http://schemas.openxmlformats.org/officeDocument/2006/relationships/image" Target="../media/image35.png"/><Relationship Id="rId4" Type="http://schemas.openxmlformats.org/officeDocument/2006/relationships/image" Target="../media/image10.jpg"/><Relationship Id="rId9" Type="http://schemas.openxmlformats.org/officeDocument/2006/relationships/image" Target="../media/image30.png"/><Relationship Id="rId14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epal.net/library/?app=content.list&amp;level=4&amp;semester=2&amp;subject=2&amp;type=2&amp;submit=submit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slide" Target="slide3.xml"/><Relationship Id="rId1" Type="http://schemas.openxmlformats.org/officeDocument/2006/relationships/slideLayout" Target="../slideLayouts/slideLayout9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213875846688349/permalink/217519826323951/" TargetMode="External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10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12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13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45.xml"/><Relationship Id="rId4" Type="http://schemas.openxmlformats.org/officeDocument/2006/relationships/image" Target="../media/image5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150.xml"/><Relationship Id="rId5" Type="http://schemas.openxmlformats.org/officeDocument/2006/relationships/hyperlink" Target="https://quizizz.com/join/game/U2FsdGVkX19Pi3+G1GVvYBDLFyyK+VPk6Nwbyvwhd3qckRkBGEMxoHjRqSdvzvlegbRGZT6QWQ+45d/CKmbQRA==?gameType=solo" TargetMode="External"/><Relationship Id="rId4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56.xml"/><Relationship Id="rId4" Type="http://schemas.openxmlformats.org/officeDocument/2006/relationships/image" Target="../media/image5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17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7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13" Type="http://schemas.openxmlformats.org/officeDocument/2006/relationships/slide" Target="slide8.xml"/><Relationship Id="rId3" Type="http://schemas.openxmlformats.org/officeDocument/2006/relationships/slide" Target="slide3.xml"/><Relationship Id="rId7" Type="http://schemas.openxmlformats.org/officeDocument/2006/relationships/image" Target="../media/image7.emf"/><Relationship Id="rId12" Type="http://schemas.openxmlformats.org/officeDocument/2006/relationships/slide" Target="slide6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Relationship Id="rId6" Type="http://schemas.openxmlformats.org/officeDocument/2006/relationships/slide" Target="slide15.xml"/><Relationship Id="rId11" Type="http://schemas.openxmlformats.org/officeDocument/2006/relationships/slide" Target="slide18.xml"/><Relationship Id="rId5" Type="http://schemas.openxmlformats.org/officeDocument/2006/relationships/image" Target="../media/image6.jpeg"/><Relationship Id="rId15" Type="http://schemas.openxmlformats.org/officeDocument/2006/relationships/slide" Target="slide4.xml"/><Relationship Id="rId10" Type="http://schemas.openxmlformats.org/officeDocument/2006/relationships/slide" Target="slide11.xml"/><Relationship Id="rId4" Type="http://schemas.openxmlformats.org/officeDocument/2006/relationships/image" Target="../media/image5.emf"/><Relationship Id="rId9" Type="http://schemas.openxmlformats.org/officeDocument/2006/relationships/slide" Target="slide5.xml"/><Relationship Id="rId14" Type="http://schemas.openxmlformats.org/officeDocument/2006/relationships/slide" Target="slide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3.xml"/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3" Type="http://schemas.openxmlformats.org/officeDocument/2006/relationships/hyperlink" Target="https://www.wepal.net/library/?app=content.list&amp;level=4&amp;semester=2&amp;subject=2&amp;type=2&amp;submit=submit" TargetMode="External"/><Relationship Id="rId7" Type="http://schemas.openxmlformats.org/officeDocument/2006/relationships/hyperlink" Target="https://www.wepal.net/library/?app=content.list&amp;level=4&amp;semester=2&amp;subject=2&amp;type=5&amp;submit=submit" TargetMode="External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image" Target="../media/image10.jp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13.png"/><Relationship Id="rId11" Type="http://schemas.openxmlformats.org/officeDocument/2006/relationships/image" Target="../media/image17.emf"/><Relationship Id="rId5" Type="http://schemas.openxmlformats.org/officeDocument/2006/relationships/image" Target="../media/image12.emf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11.png"/><Relationship Id="rId9" Type="http://schemas.openxmlformats.org/officeDocument/2006/relationships/image" Target="../media/image15.emf"/><Relationship Id="rId1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8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538591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صورة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" y="-186741"/>
            <a:ext cx="12192000" cy="7344289"/>
          </a:xfrm>
          <a:prstGeom prst="rect">
            <a:avLst/>
          </a:prstGeom>
        </p:spPr>
      </p:pic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6202221" y="629500"/>
            <a:ext cx="4063715" cy="5105400"/>
          </a:xfrm>
          <a:noFill/>
        </p:spPr>
        <p:txBody>
          <a:bodyPr>
            <a:normAutofit fontScale="92500" lnSpcReduction="20000"/>
          </a:bodyPr>
          <a:lstStyle/>
          <a:p>
            <a:pPr marL="0" indent="0" algn="r">
              <a:buNone/>
            </a:pPr>
            <a:r>
              <a:rPr lang="ar-EG" dirty="0" smtClean="0"/>
              <a:t>                                           </a:t>
            </a:r>
          </a:p>
          <a:p>
            <a:pPr marL="0" indent="0" algn="r">
              <a:buNone/>
            </a:pPr>
            <a:endParaRPr lang="en-US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0" indent="0" algn="r">
              <a:buNone/>
            </a:pPr>
            <a:endParaRPr lang="ar-EG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ar-EG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ar-EG" dirty="0" smtClean="0">
                <a:solidFill>
                  <a:schemeClr val="bg2">
                    <a:lumMod val="75000"/>
                  </a:schemeClr>
                </a:solidFill>
              </a:rPr>
              <a:t>275  25</a:t>
            </a:r>
          </a:p>
          <a:p>
            <a:pPr marL="0" indent="0" algn="r">
              <a:buNone/>
            </a:pPr>
            <a:r>
              <a:rPr lang="ar-EG" sz="2400" dirty="0">
                <a:solidFill>
                  <a:srgbClr val="FF0000"/>
                </a:solidFill>
              </a:rPr>
              <a:t>خطوات </a:t>
            </a:r>
          </a:p>
          <a:p>
            <a:pPr marL="0" indent="0" algn="r">
              <a:buNone/>
            </a:pPr>
            <a:r>
              <a:rPr lang="ar-EG" sz="2400" dirty="0">
                <a:solidFill>
                  <a:srgbClr val="FF0000"/>
                </a:solidFill>
              </a:rPr>
              <a:t>القسمة </a:t>
            </a:r>
          </a:p>
          <a:p>
            <a:pPr marL="0" indent="0" algn="r">
              <a:buNone/>
            </a:pPr>
            <a:r>
              <a:rPr lang="ar-EG" sz="2400" dirty="0">
                <a:solidFill>
                  <a:schemeClr val="bg2">
                    <a:lumMod val="75000"/>
                  </a:schemeClr>
                </a:solidFill>
              </a:rPr>
              <a:t>اقسم </a:t>
            </a:r>
          </a:p>
          <a:p>
            <a:pPr marL="0" indent="0" algn="r">
              <a:buNone/>
            </a:pPr>
            <a:r>
              <a:rPr lang="ar-EG" sz="2400" dirty="0">
                <a:solidFill>
                  <a:schemeClr val="bg2">
                    <a:lumMod val="75000"/>
                  </a:schemeClr>
                </a:solidFill>
              </a:rPr>
              <a:t>اضرب</a:t>
            </a:r>
          </a:p>
          <a:p>
            <a:pPr marL="0" indent="0" algn="r">
              <a:buNone/>
            </a:pPr>
            <a:r>
              <a:rPr lang="ar-EG" sz="2400" dirty="0">
                <a:solidFill>
                  <a:schemeClr val="bg2">
                    <a:lumMod val="75000"/>
                  </a:schemeClr>
                </a:solidFill>
              </a:rPr>
              <a:t>اطرح</a:t>
            </a:r>
          </a:p>
          <a:p>
            <a:pPr marL="0" indent="0" algn="r">
              <a:buNone/>
            </a:pPr>
            <a:r>
              <a:rPr lang="ar-EG" sz="2400" dirty="0">
                <a:solidFill>
                  <a:schemeClr val="bg2">
                    <a:lumMod val="75000"/>
                  </a:schemeClr>
                </a:solidFill>
              </a:rPr>
              <a:t>انزل</a:t>
            </a:r>
          </a:p>
          <a:p>
            <a:pPr marL="0" indent="0" algn="r">
              <a:buNone/>
            </a:pPr>
            <a:r>
              <a:rPr lang="ar-EG" sz="2400" dirty="0">
                <a:solidFill>
                  <a:schemeClr val="bg2">
                    <a:lumMod val="75000"/>
                  </a:schemeClr>
                </a:solidFill>
              </a:rPr>
              <a:t>وهكذا</a:t>
            </a:r>
          </a:p>
          <a:p>
            <a:pPr marL="0" indent="0" algn="r">
              <a:buNone/>
            </a:pPr>
            <a:r>
              <a:rPr lang="ar-EG" dirty="0" smtClean="0"/>
              <a:t>   </a:t>
            </a:r>
          </a:p>
        </p:txBody>
      </p:sp>
      <p:sp>
        <p:nvSpPr>
          <p:cNvPr id="19" name="Content Placeholder 18"/>
          <p:cNvSpPr>
            <a:spLocks noGrp="1"/>
          </p:cNvSpPr>
          <p:nvPr>
            <p:ph sz="half" idx="2"/>
          </p:nvPr>
        </p:nvSpPr>
        <p:spPr>
          <a:xfrm>
            <a:off x="2566799" y="2226577"/>
            <a:ext cx="4419600" cy="4631423"/>
          </a:xfrm>
          <a:noFill/>
        </p:spPr>
        <p:txBody>
          <a:bodyPr>
            <a:normAutofit fontScale="92500" lnSpcReduction="20000"/>
          </a:bodyPr>
          <a:lstStyle/>
          <a:p>
            <a:pPr marL="0" indent="0" algn="r">
              <a:buNone/>
            </a:pPr>
            <a:r>
              <a:rPr lang="ar-EG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أبدأ2÷25 نضع فى ناتج القسمة 0</a:t>
            </a:r>
          </a:p>
          <a:p>
            <a:pPr marL="0" indent="0" algn="r">
              <a:buNone/>
            </a:pPr>
            <a:endParaRPr lang="ar-EG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pPr marL="0" indent="0" algn="r">
              <a:buNone/>
            </a:pPr>
            <a:r>
              <a:rPr lang="ar-EG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27÷25  نقوم بتغطية الآحاد</a:t>
            </a:r>
          </a:p>
          <a:p>
            <a:pPr marL="0" indent="0" algn="r">
              <a:buNone/>
            </a:pPr>
            <a:r>
              <a:rPr lang="ar-EG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من المقسوم والمقسوم عليه</a:t>
            </a:r>
          </a:p>
          <a:p>
            <a:pPr marL="0" indent="0" algn="r">
              <a:buNone/>
            </a:pPr>
            <a:r>
              <a:rPr lang="ar-EG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2÷2=1</a:t>
            </a:r>
          </a:p>
          <a:p>
            <a:pPr marL="0" indent="0" algn="r">
              <a:buNone/>
            </a:pPr>
            <a:r>
              <a:rPr lang="ar-EG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1×25=25</a:t>
            </a:r>
          </a:p>
          <a:p>
            <a:pPr marL="0" indent="0" algn="r">
              <a:buNone/>
            </a:pPr>
            <a:endParaRPr lang="ar-EG" dirty="0" smtClean="0">
              <a:solidFill>
                <a:srgbClr val="FF0000"/>
              </a:solidFill>
            </a:endParaRPr>
          </a:p>
          <a:p>
            <a:pPr marL="0" indent="0" algn="r">
              <a:buNone/>
            </a:pPr>
            <a:r>
              <a:rPr lang="ar-EG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25÷25=1</a:t>
            </a:r>
          </a:p>
          <a:p>
            <a:pPr marL="0" indent="0" algn="r">
              <a:buNone/>
            </a:pPr>
            <a:r>
              <a:rPr lang="ar-EG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 1×25=25</a:t>
            </a:r>
            <a:endParaRPr lang="en-US" dirty="0" smtClean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pPr marL="0" indent="0" algn="r">
              <a:buNone/>
            </a:pPr>
            <a:endParaRPr lang="ar-EG" dirty="0" smtClean="0">
              <a:solidFill>
                <a:srgbClr val="FF0000"/>
              </a:solidFill>
            </a:endParaRPr>
          </a:p>
          <a:p>
            <a:pPr marL="0" indent="0" algn="r">
              <a:buNone/>
            </a:pPr>
            <a:r>
              <a:rPr lang="ar-EG" dirty="0">
                <a:solidFill>
                  <a:srgbClr val="FF0000"/>
                </a:solidFill>
              </a:rPr>
              <a:t> </a:t>
            </a:r>
            <a:r>
              <a:rPr lang="ar-EG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16" name="Elbow Connector 15"/>
          <p:cNvCxnSpPr/>
          <p:nvPr/>
        </p:nvCxnSpPr>
        <p:spPr>
          <a:xfrm rot="10800000" flipV="1">
            <a:off x="7396826" y="2493459"/>
            <a:ext cx="1447800" cy="457200"/>
          </a:xfrm>
          <a:prstGeom prst="bentConnector3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8026550" y="3200595"/>
            <a:ext cx="8001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8630078" y="2865013"/>
            <a:ext cx="0" cy="44334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120726" y="2846693"/>
            <a:ext cx="723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ar-EG" sz="24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25</a:t>
            </a:r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02731" y="3243047"/>
            <a:ext cx="162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/>
            <a:r>
              <a:rPr lang="ar-EG" sz="24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2</a:t>
            </a:r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TextBox 11"/>
          <p:cNvSpPr txBox="1"/>
          <p:nvPr/>
        </p:nvSpPr>
        <p:spPr>
          <a:xfrm flipH="1">
            <a:off x="8769918" y="3182201"/>
            <a:ext cx="3024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ar-EG" sz="24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_</a:t>
            </a:r>
            <a:endParaRPr lang="en-US" sz="24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299584" y="3613096"/>
            <a:ext cx="6609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ar-EG" sz="24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25</a:t>
            </a:r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8100042" y="3975243"/>
            <a:ext cx="7239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8328313" y="3975244"/>
            <a:ext cx="6837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ar-EG" sz="24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00</a:t>
            </a:r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588777" y="2499871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ar-EG" sz="28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_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151748" y="3205291"/>
            <a:ext cx="34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ar-SA" sz="24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0</a:t>
            </a:r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448062" y="3250366"/>
            <a:ext cx="2635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ar-SA" sz="28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5</a:t>
            </a:r>
            <a:endParaRPr lang="en-US" sz="2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41558" y="2031085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ar-EG" sz="28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0</a:t>
            </a:r>
            <a:endParaRPr lang="en-US" sz="2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285163" y="2044752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ar-EG" sz="28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1</a:t>
            </a:r>
            <a:endParaRPr lang="en-US" sz="2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498318" y="2044752"/>
            <a:ext cx="2646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ar-EG" sz="28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1</a:t>
            </a:r>
            <a:endParaRPr lang="en-US" sz="2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1088847" y="580817"/>
            <a:ext cx="749993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defTabSz="914400"/>
            <a:r>
              <a:rPr lang="ar-SA" sz="2800" b="1" dirty="0">
                <a:solidFill>
                  <a:srgbClr val="F79646">
                    <a:lumMod val="40000"/>
                    <a:lumOff val="60000"/>
                  </a:srgbClr>
                </a:solidFill>
                <a:latin typeface="Calibri"/>
                <a:cs typeface="Arial" panose="020B0604020202020204" pitchFamily="34" charset="0"/>
              </a:rPr>
              <a:t> </a:t>
            </a:r>
            <a:r>
              <a:rPr lang="ar-SA" sz="36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cs typeface="Arial" panose="020B0604020202020204" pitchFamily="34" charset="0"/>
              </a:rPr>
              <a:t>اشترى علي كتباً بمبلغ 275 شيكلا ، فإذا كان ثمن كل كتاب 25 شيكلاً  </a:t>
            </a:r>
            <a:r>
              <a:rPr lang="ar-SA" sz="36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cs typeface="Arial" panose="020B0604020202020204" pitchFamily="34" charset="0"/>
              </a:rPr>
              <a:t>، </a:t>
            </a:r>
            <a:r>
              <a:rPr lang="ar-SA" sz="36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cs typeface="Arial" panose="020B0604020202020204" pitchFamily="34" charset="0"/>
              </a:rPr>
              <a:t>فكم كتاباً  اشترى؟ </a:t>
            </a:r>
          </a:p>
        </p:txBody>
      </p:sp>
      <p:sp>
        <p:nvSpPr>
          <p:cNvPr id="7" name="مربع نص 6"/>
          <p:cNvSpPr txBox="1"/>
          <p:nvPr/>
        </p:nvSpPr>
        <p:spPr>
          <a:xfrm>
            <a:off x="9982201" y="838200"/>
            <a:ext cx="184731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defTabSz="914400"/>
            <a:endParaRPr lang="ar-SA" dirty="0">
              <a:solidFill>
                <a:srgbClr val="4BACC6">
                  <a:lumMod val="40000"/>
                  <a:lumOff val="60000"/>
                </a:srgbClr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20" name="مربع نص 19"/>
          <p:cNvSpPr txBox="1"/>
          <p:nvPr/>
        </p:nvSpPr>
        <p:spPr>
          <a:xfrm>
            <a:off x="8277030" y="928910"/>
            <a:ext cx="147013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defTabSz="914400"/>
            <a:r>
              <a:rPr lang="ar-SA" sz="2800" b="1" dirty="0">
                <a:latin typeface="Calibri"/>
                <a:cs typeface="Arial" panose="020B0604020202020204" pitchFamily="34" charset="0"/>
              </a:rPr>
              <a:t>هيا نحل:</a:t>
            </a:r>
          </a:p>
        </p:txBody>
      </p:sp>
      <p:pic>
        <p:nvPicPr>
          <p:cNvPr id="26" name="صورة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2862" y="2031085"/>
            <a:ext cx="1552575" cy="4385372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77624" y="431755"/>
            <a:ext cx="1855740" cy="2222916"/>
          </a:xfrm>
          <a:prstGeom prst="rect">
            <a:avLst/>
          </a:prstGeom>
        </p:spPr>
      </p:pic>
      <p:sp>
        <p:nvSpPr>
          <p:cNvPr id="24" name="مربع نص 23"/>
          <p:cNvSpPr txBox="1"/>
          <p:nvPr/>
        </p:nvSpPr>
        <p:spPr>
          <a:xfrm>
            <a:off x="4143957" y="5783583"/>
            <a:ext cx="2332690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32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اشترى 11 كتاباً</a:t>
            </a:r>
            <a:endParaRPr lang="ar-SA" sz="32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5" name="مربع نص 24"/>
          <p:cNvSpPr txBox="1"/>
          <p:nvPr/>
        </p:nvSpPr>
        <p:spPr>
          <a:xfrm>
            <a:off x="10446533" y="5783583"/>
            <a:ext cx="1013419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2800" dirty="0" smtClean="0"/>
              <a:t>التحقق:</a:t>
            </a:r>
            <a:endParaRPr lang="ar-SA" sz="2800" dirty="0"/>
          </a:p>
        </p:txBody>
      </p:sp>
      <p:sp>
        <p:nvSpPr>
          <p:cNvPr id="27" name="مربع نص 26"/>
          <p:cNvSpPr txBox="1"/>
          <p:nvPr/>
        </p:nvSpPr>
        <p:spPr>
          <a:xfrm>
            <a:off x="7832335" y="5801997"/>
            <a:ext cx="274356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 smtClean="0"/>
              <a:t>0 =275</a:t>
            </a:r>
            <a:r>
              <a:rPr lang="en-US" sz="2800" dirty="0" smtClean="0"/>
              <a:t>+( </a:t>
            </a:r>
            <a:r>
              <a:rPr lang="ar-SA" sz="2800" dirty="0" smtClean="0"/>
              <a:t>25</a:t>
            </a:r>
            <a:r>
              <a:rPr lang="en-US" sz="2800" dirty="0" smtClean="0"/>
              <a:t>X </a:t>
            </a:r>
            <a:r>
              <a:rPr lang="ar-SA" sz="2800" dirty="0" smtClean="0"/>
              <a:t>(11</a:t>
            </a:r>
            <a:endParaRPr lang="ar-SA" sz="2800" dirty="0"/>
          </a:p>
        </p:txBody>
      </p:sp>
      <p:sp>
        <p:nvSpPr>
          <p:cNvPr id="28" name="سهم إلى اليمين 27"/>
          <p:cNvSpPr/>
          <p:nvPr/>
        </p:nvSpPr>
        <p:spPr>
          <a:xfrm rot="10800000">
            <a:off x="6460549" y="5737267"/>
            <a:ext cx="1242415" cy="6630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9" name="صورة 28"/>
          <p:cNvPicPr>
            <a:picLocks noChangeAspect="1"/>
          </p:cNvPicPr>
          <p:nvPr/>
        </p:nvPicPr>
        <p:blipFill rotWithShape="1">
          <a:blip r:embed="rId8"/>
          <a:srcRect l="15635" t="17018" r="21068" b="17341"/>
          <a:stretch/>
        </p:blipFill>
        <p:spPr>
          <a:xfrm>
            <a:off x="10959300" y="4561298"/>
            <a:ext cx="574064" cy="1148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776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3" name="chimes.wav"/>
          </p:stSnd>
        </p:sndAc>
      </p:transition>
    </mc:Choice>
    <mc:Fallback xmlns="">
      <p:transition spd="slow">
        <p:circle/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  <p:bldP spid="2" grpId="0"/>
      <p:bldP spid="3" grpId="0"/>
      <p:bldP spid="9" grpId="0"/>
      <p:bldP spid="14" grpId="0"/>
      <p:bldP spid="18" grpId="0"/>
      <p:bldP spid="24" grpId="0"/>
      <p:bldP spid="25" grpId="0"/>
      <p:bldP spid="27" grpId="0"/>
      <p:bldP spid="2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صورة 6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3874"/>
            <a:ext cx="12462766" cy="6858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</p:pic>
      <p:pic>
        <p:nvPicPr>
          <p:cNvPr id="38" name="صورة 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728" y="1421432"/>
            <a:ext cx="5446727" cy="4512257"/>
          </a:xfrm>
          <a:prstGeom prst="rect">
            <a:avLst/>
          </a:prstGeom>
        </p:spPr>
      </p:pic>
      <p:pic>
        <p:nvPicPr>
          <p:cNvPr id="39" name="صورة 3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7937" y="1454614"/>
            <a:ext cx="5462286" cy="4512258"/>
          </a:xfrm>
          <a:prstGeom prst="rect">
            <a:avLst/>
          </a:prstGeom>
        </p:spPr>
      </p:pic>
      <p:pic>
        <p:nvPicPr>
          <p:cNvPr id="50" name="صورة 49"/>
          <p:cNvPicPr>
            <a:picLocks noChangeAspect="1"/>
          </p:cNvPicPr>
          <p:nvPr/>
        </p:nvPicPr>
        <p:blipFill rotWithShape="1">
          <a:blip r:embed="rId6"/>
          <a:srcRect l="156643" t="614600" r="-156643" b="-559029"/>
          <a:stretch/>
        </p:blipFill>
        <p:spPr>
          <a:xfrm>
            <a:off x="8135967" y="4501662"/>
            <a:ext cx="1912902" cy="84406"/>
          </a:xfrm>
          <a:prstGeom prst="rect">
            <a:avLst/>
          </a:prstGeom>
        </p:spPr>
      </p:pic>
      <p:sp>
        <p:nvSpPr>
          <p:cNvPr id="67" name="مربع نص 66"/>
          <p:cNvSpPr txBox="1"/>
          <p:nvPr/>
        </p:nvSpPr>
        <p:spPr>
          <a:xfrm>
            <a:off x="4656805" y="358741"/>
            <a:ext cx="6958323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b="1" dirty="0" smtClean="0">
                <a:solidFill>
                  <a:schemeClr val="bg1"/>
                </a:solidFill>
              </a:rPr>
              <a:t>هيا أيها المجتهد أوجد ثم تحقق من الحل:</a:t>
            </a:r>
            <a:endParaRPr lang="ar-SA" sz="4000" b="1" dirty="0">
              <a:solidFill>
                <a:schemeClr val="bg1"/>
              </a:solidFill>
            </a:endParaRPr>
          </a:p>
        </p:txBody>
      </p:sp>
      <p:pic>
        <p:nvPicPr>
          <p:cNvPr id="12" name="صورة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22185" y="4906839"/>
            <a:ext cx="931396" cy="330495"/>
          </a:xfrm>
          <a:prstGeom prst="rect">
            <a:avLst/>
          </a:prstGeom>
        </p:spPr>
      </p:pic>
      <p:pic>
        <p:nvPicPr>
          <p:cNvPr id="68" name="صورة 6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96321" y="2973815"/>
            <a:ext cx="1015814" cy="656004"/>
          </a:xfrm>
          <a:prstGeom prst="rect">
            <a:avLst/>
          </a:prstGeom>
        </p:spPr>
      </p:pic>
      <p:pic>
        <p:nvPicPr>
          <p:cNvPr id="22" name="صورة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17221" y="4815305"/>
            <a:ext cx="885825" cy="314325"/>
          </a:xfrm>
          <a:prstGeom prst="rect">
            <a:avLst/>
          </a:prstGeom>
        </p:spPr>
      </p:pic>
      <p:pic>
        <p:nvPicPr>
          <p:cNvPr id="32" name="صورة 31"/>
          <p:cNvPicPr>
            <a:picLocks noChangeAspect="1"/>
          </p:cNvPicPr>
          <p:nvPr/>
        </p:nvPicPr>
        <p:blipFill rotWithShape="1">
          <a:blip r:embed="rId9"/>
          <a:srcRect l="15635" t="17018" r="21068" b="17341"/>
          <a:stretch/>
        </p:blipFill>
        <p:spPr>
          <a:xfrm>
            <a:off x="4121287" y="4785565"/>
            <a:ext cx="574064" cy="1148124"/>
          </a:xfrm>
          <a:prstGeom prst="rect">
            <a:avLst/>
          </a:prstGeom>
        </p:spPr>
      </p:pic>
      <p:pic>
        <p:nvPicPr>
          <p:cNvPr id="71" name="صورة 7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66813" y="2887579"/>
            <a:ext cx="1181317" cy="762884"/>
          </a:xfrm>
          <a:prstGeom prst="rect">
            <a:avLst/>
          </a:prstGeom>
        </p:spPr>
      </p:pic>
      <p:pic>
        <p:nvPicPr>
          <p:cNvPr id="72" name="صورة 71"/>
          <p:cNvPicPr>
            <a:picLocks noChangeAspect="1"/>
          </p:cNvPicPr>
          <p:nvPr/>
        </p:nvPicPr>
        <p:blipFill rotWithShape="1">
          <a:blip r:embed="rId9"/>
          <a:srcRect l="15635" t="17018" r="21068" b="17341"/>
          <a:stretch/>
        </p:blipFill>
        <p:spPr>
          <a:xfrm>
            <a:off x="9838534" y="4800111"/>
            <a:ext cx="574064" cy="1148124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899485" y="2487525"/>
            <a:ext cx="2096836" cy="2205566"/>
          </a:xfrm>
          <a:prstGeom prst="rect">
            <a:avLst/>
          </a:prstGeom>
        </p:spPr>
      </p:pic>
      <p:pic>
        <p:nvPicPr>
          <p:cNvPr id="13" name="صورة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11410" y="2040524"/>
            <a:ext cx="1874917" cy="447000"/>
          </a:xfrm>
          <a:prstGeom prst="rect">
            <a:avLst/>
          </a:prstGeom>
        </p:spPr>
      </p:pic>
      <p:pic>
        <p:nvPicPr>
          <p:cNvPr id="14" name="صورة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473168" y="2082982"/>
            <a:ext cx="1619250" cy="381000"/>
          </a:xfrm>
          <a:prstGeom prst="rect">
            <a:avLst/>
          </a:prstGeom>
        </p:spPr>
      </p:pic>
      <p:pic>
        <p:nvPicPr>
          <p:cNvPr id="15" name="صورة 1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782492" y="5229249"/>
            <a:ext cx="2328918" cy="409575"/>
          </a:xfrm>
          <a:prstGeom prst="rect">
            <a:avLst/>
          </a:prstGeom>
        </p:spPr>
      </p:pic>
      <p:pic>
        <p:nvPicPr>
          <p:cNvPr id="16" name="صورة 1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91103" y="2743698"/>
            <a:ext cx="2499600" cy="1813734"/>
          </a:xfrm>
          <a:prstGeom prst="rect">
            <a:avLst/>
          </a:prstGeom>
        </p:spPr>
      </p:pic>
      <p:pic>
        <p:nvPicPr>
          <p:cNvPr id="17" name="صورة 1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585718" y="2013941"/>
            <a:ext cx="1762412" cy="388328"/>
          </a:xfrm>
          <a:prstGeom prst="rect">
            <a:avLst/>
          </a:prstGeom>
        </p:spPr>
      </p:pic>
      <p:pic>
        <p:nvPicPr>
          <p:cNvPr id="18" name="صورة 17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096087" y="2013941"/>
            <a:ext cx="1489632" cy="438910"/>
          </a:xfrm>
          <a:prstGeom prst="rect">
            <a:avLst/>
          </a:prstGeom>
        </p:spPr>
      </p:pic>
      <p:pic>
        <p:nvPicPr>
          <p:cNvPr id="19" name="صورة 18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91038" y="5129757"/>
            <a:ext cx="2400547" cy="401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595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45"/>
            <a:ext cx="12462766" cy="6858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</p:pic>
      <p:pic>
        <p:nvPicPr>
          <p:cNvPr id="5" name="صورة 4">
            <a:hlinkClick r:id="rId3"/>
          </p:cNvPr>
          <p:cNvPicPr>
            <a:picLocks noChangeAspect="1"/>
          </p:cNvPicPr>
          <p:nvPr/>
        </p:nvPicPr>
        <p:blipFill rotWithShape="1">
          <a:blip r:embed="rId4"/>
          <a:srcRect l="764"/>
          <a:stretch/>
        </p:blipFill>
        <p:spPr>
          <a:xfrm>
            <a:off x="2364059" y="1727495"/>
            <a:ext cx="7121967" cy="3402444"/>
          </a:xfrm>
          <a:prstGeom prst="rect">
            <a:avLst/>
          </a:prstGeom>
        </p:spPr>
      </p:pic>
      <p:sp>
        <p:nvSpPr>
          <p:cNvPr id="6" name="مربع نص 5"/>
          <p:cNvSpPr txBox="1"/>
          <p:nvPr/>
        </p:nvSpPr>
        <p:spPr>
          <a:xfrm>
            <a:off x="4390490" y="766608"/>
            <a:ext cx="6896440" cy="70788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40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والان أيها البطل ... جاء دورك لتناقش :</a:t>
            </a:r>
            <a:r>
              <a:rPr lang="ar-SA" sz="28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endParaRPr lang="ar-SA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349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مجموعة 4"/>
          <p:cNvGrpSpPr/>
          <p:nvPr/>
        </p:nvGrpSpPr>
        <p:grpSpPr>
          <a:xfrm>
            <a:off x="561703" y="5381897"/>
            <a:ext cx="3252651" cy="1371600"/>
            <a:chOff x="561703" y="5381897"/>
            <a:chExt cx="3252651" cy="1371600"/>
          </a:xfrm>
        </p:grpSpPr>
        <p:sp>
          <p:nvSpPr>
            <p:cNvPr id="6" name="سهم إلى اليمين 5"/>
            <p:cNvSpPr/>
            <p:nvPr/>
          </p:nvSpPr>
          <p:spPr>
            <a:xfrm>
              <a:off x="561703" y="5381897"/>
              <a:ext cx="3252651" cy="1371600"/>
            </a:xfrm>
            <a:prstGeom prst="rightArrow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rtl="1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" name="مربع نص 6"/>
            <p:cNvSpPr txBox="1"/>
            <p:nvPr/>
          </p:nvSpPr>
          <p:spPr>
            <a:xfrm>
              <a:off x="1071154" y="5741125"/>
              <a:ext cx="189411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 rtl="1"/>
              <a:r>
                <a:rPr lang="ar-SA" sz="4000" dirty="0" smtClean="0">
                  <a:solidFill>
                    <a:prstClr val="black"/>
                  </a:solidFill>
                  <a:hlinkClick r:id="rId2" action="ppaction://hlinksldjump"/>
                </a:rPr>
                <a:t>رجــــوع</a:t>
              </a:r>
              <a:endParaRPr lang="en-US" sz="4000" dirty="0">
                <a:solidFill>
                  <a:prstClr val="black"/>
                </a:solidFill>
              </a:endParaRPr>
            </a:p>
          </p:txBody>
        </p:sp>
      </p:grp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139"/>
          <a:stretch/>
        </p:blipFill>
        <p:spPr bwMode="auto">
          <a:xfrm>
            <a:off x="164123" y="105507"/>
            <a:ext cx="11816862" cy="5276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2668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1424" y="211015"/>
            <a:ext cx="11922369" cy="7010402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304800" y="442059"/>
            <a:ext cx="977843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r" defTabSz="914400" rtl="1"/>
            <a:r>
              <a:rPr lang="ar-SA" sz="4000" b="1" dirty="0" smtClean="0">
                <a:ln/>
                <a:solidFill>
                  <a:srgbClr val="A5D028"/>
                </a:solidFill>
              </a:rPr>
              <a:t>عزيزي الطالب ، بنفس الطريقة نقسم أي عدد على منزلتين   </a:t>
            </a:r>
            <a:endParaRPr lang="ar-SA" sz="4000" b="1" dirty="0">
              <a:ln/>
              <a:solidFill>
                <a:srgbClr val="A5D028"/>
              </a:solidFill>
            </a:endParaRPr>
          </a:p>
        </p:txBody>
      </p:sp>
      <p:sp>
        <p:nvSpPr>
          <p:cNvPr id="5" name="وسيلة شرح مع سهم إلى الأعلى 4">
            <a:hlinkClick r:id="rId3"/>
          </p:cNvPr>
          <p:cNvSpPr/>
          <p:nvPr/>
        </p:nvSpPr>
        <p:spPr>
          <a:xfrm>
            <a:off x="3062514" y="1727200"/>
            <a:ext cx="4238172" cy="3686629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600" b="1" dirty="0" smtClean="0">
                <a:latin typeface="Traditional Arabic" pitchFamily="18" charset="-78"/>
                <a:cs typeface="Traditional Arabic" pitchFamily="18" charset="-78"/>
              </a:rPr>
              <a:t>اضغط هنا</a:t>
            </a:r>
            <a:endParaRPr lang="ar-SA" sz="6600" b="1" dirty="0">
              <a:latin typeface="Traditional Arabic" pitchFamily="18" charset="-78"/>
              <a:cs typeface="Traditional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23223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مجموعة 3"/>
          <p:cNvGrpSpPr/>
          <p:nvPr/>
        </p:nvGrpSpPr>
        <p:grpSpPr>
          <a:xfrm>
            <a:off x="561703" y="5394960"/>
            <a:ext cx="3252651" cy="1371600"/>
            <a:chOff x="561703" y="5381897"/>
            <a:chExt cx="3252651" cy="1371600"/>
          </a:xfrm>
        </p:grpSpPr>
        <p:sp>
          <p:nvSpPr>
            <p:cNvPr id="5" name="سهم إلى اليمين 4"/>
            <p:cNvSpPr/>
            <p:nvPr/>
          </p:nvSpPr>
          <p:spPr>
            <a:xfrm>
              <a:off x="561703" y="5381897"/>
              <a:ext cx="3252651" cy="1371600"/>
            </a:xfrm>
            <a:prstGeom prst="rightArrow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rtl="1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" name="مربع نص 5"/>
            <p:cNvSpPr txBox="1"/>
            <p:nvPr/>
          </p:nvSpPr>
          <p:spPr>
            <a:xfrm>
              <a:off x="1071154" y="5741125"/>
              <a:ext cx="189411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 rtl="1"/>
              <a:r>
                <a:rPr lang="ar-SA" sz="4000" dirty="0" smtClean="0">
                  <a:solidFill>
                    <a:prstClr val="black"/>
                  </a:solidFill>
                  <a:hlinkClick r:id="rId2" action="ppaction://hlinksldjump"/>
                </a:rPr>
                <a:t>رجــــوع</a:t>
              </a:r>
              <a:endParaRPr lang="en-US" sz="4000" dirty="0">
                <a:solidFill>
                  <a:prstClr val="black"/>
                </a:solidFill>
              </a:endParaRPr>
            </a:p>
          </p:txBody>
        </p:sp>
      </p:grp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111"/>
          <a:stretch/>
        </p:blipFill>
        <p:spPr bwMode="auto">
          <a:xfrm>
            <a:off x="1" y="-105508"/>
            <a:ext cx="12192000" cy="5500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6473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126"/>
            <a:ext cx="12192000" cy="6858000"/>
          </a:xfrm>
          <a:prstGeom prst="rect">
            <a:avLst/>
          </a:prstGeom>
        </p:spPr>
      </p:pic>
      <p:sp>
        <p:nvSpPr>
          <p:cNvPr id="4" name="مربع نص 3"/>
          <p:cNvSpPr txBox="1"/>
          <p:nvPr/>
        </p:nvSpPr>
        <p:spPr>
          <a:xfrm>
            <a:off x="2074985" y="418011"/>
            <a:ext cx="88891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rtl="1"/>
            <a:r>
              <a:rPr lang="ar-SA" sz="6000" b="1" dirty="0" smtClean="0">
                <a:solidFill>
                  <a:srgbClr val="FFC000"/>
                </a:solidFill>
              </a:rPr>
              <a:t>تَدْريبُ الْكِتاب (3) صفحة42</a:t>
            </a:r>
            <a:endParaRPr lang="en-US" sz="6000" b="1" dirty="0">
              <a:solidFill>
                <a:srgbClr val="FFC000"/>
              </a:solidFill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1433674"/>
            <a:ext cx="8907632" cy="333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299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455"/>
            <a:ext cx="12192000" cy="6858000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961822" y="448112"/>
            <a:ext cx="106847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rtl="1"/>
            <a:r>
              <a:rPr lang="ar-SA" sz="6000" b="1" dirty="0" smtClean="0">
                <a:solidFill>
                  <a:srgbClr val="FFC000"/>
                </a:solidFill>
              </a:rPr>
              <a:t>تَدْريبُ الْكِتاب (4)  صفحة42</a:t>
            </a:r>
            <a:endParaRPr lang="en-US" sz="6000" b="1" dirty="0">
              <a:solidFill>
                <a:srgbClr val="FFC000"/>
              </a:solidFill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6525" y="1463775"/>
            <a:ext cx="7638950" cy="3993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272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تعلم الطلاب السبورة الصف, صف دراسي, التعليم, كرتون PNG والمتجهات للتحميل  مجانا"/>
          <p:cNvPicPr>
            <a:picLocks noChangeAspect="1" noChangeArrowheads="1"/>
          </p:cNvPicPr>
          <p:nvPr/>
        </p:nvPicPr>
        <p:blipFill rotWithShape="1">
          <a:blip r:embed="rId2"/>
          <a:srcRect l="2486" t="16837" b="16326"/>
          <a:stretch/>
        </p:blipFill>
        <p:spPr bwMode="auto">
          <a:xfrm>
            <a:off x="78041" y="137996"/>
            <a:ext cx="12113959" cy="674613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5" name="مجموعة 4"/>
          <p:cNvGrpSpPr/>
          <p:nvPr/>
        </p:nvGrpSpPr>
        <p:grpSpPr>
          <a:xfrm>
            <a:off x="561703" y="5381897"/>
            <a:ext cx="3252651" cy="1371600"/>
            <a:chOff x="561703" y="5381897"/>
            <a:chExt cx="3252651" cy="1371600"/>
          </a:xfrm>
        </p:grpSpPr>
        <p:sp>
          <p:nvSpPr>
            <p:cNvPr id="6" name="سهم إلى اليمين 5"/>
            <p:cNvSpPr/>
            <p:nvPr/>
          </p:nvSpPr>
          <p:spPr>
            <a:xfrm>
              <a:off x="561703" y="5381897"/>
              <a:ext cx="3252651" cy="1371600"/>
            </a:xfrm>
            <a:prstGeom prst="rightArrow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rtl="1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" name="مربع نص 6"/>
            <p:cNvSpPr txBox="1"/>
            <p:nvPr/>
          </p:nvSpPr>
          <p:spPr>
            <a:xfrm>
              <a:off x="1071154" y="5741125"/>
              <a:ext cx="189411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 rtl="1"/>
              <a:r>
                <a:rPr lang="ar-SA" sz="4000" dirty="0" smtClean="0">
                  <a:solidFill>
                    <a:prstClr val="black"/>
                  </a:solidFill>
                  <a:hlinkClick r:id="rId3" action="ppaction://hlinksldjump"/>
                </a:rPr>
                <a:t>رجــــوع</a:t>
              </a:r>
              <a:endParaRPr lang="en-US" sz="4000" dirty="0">
                <a:solidFill>
                  <a:prstClr val="black"/>
                </a:solidFill>
              </a:endParaRPr>
            </a:p>
          </p:txBody>
        </p:sp>
      </p:grp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187"/>
          <a:stretch/>
        </p:blipFill>
        <p:spPr bwMode="auto">
          <a:xfrm>
            <a:off x="78041" y="137997"/>
            <a:ext cx="12113959" cy="524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1539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47"/>
            <a:ext cx="12192000" cy="6858000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618" y="3443847"/>
            <a:ext cx="2357059" cy="2357059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65403">
            <a:off x="8883258" y="932019"/>
            <a:ext cx="2013862" cy="2013862"/>
          </a:xfrm>
          <a:prstGeom prst="rect">
            <a:avLst/>
          </a:prstGeom>
        </p:spPr>
      </p:pic>
      <p:sp>
        <p:nvSpPr>
          <p:cNvPr id="8" name="مستطيل 7"/>
          <p:cNvSpPr/>
          <p:nvPr/>
        </p:nvSpPr>
        <p:spPr>
          <a:xfrm>
            <a:off x="1729656" y="808663"/>
            <a:ext cx="7419703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11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oto Naskh Arabic UI"/>
              </a:rPr>
              <a:t>هيّا نَلْعَب</a:t>
            </a:r>
          </a:p>
        </p:txBody>
      </p:sp>
      <p:sp>
        <p:nvSpPr>
          <p:cNvPr id="5" name="سهم إلى اليمين 4"/>
          <p:cNvSpPr/>
          <p:nvPr/>
        </p:nvSpPr>
        <p:spPr>
          <a:xfrm>
            <a:off x="3742436" y="3464527"/>
            <a:ext cx="2757268" cy="1325101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 smtClean="0">
                <a:solidFill>
                  <a:schemeClr val="tx1"/>
                </a:solidFill>
                <a:hlinkClick r:id="rId5"/>
              </a:rPr>
              <a:t>اضغط</a:t>
            </a:r>
            <a:r>
              <a:rPr lang="ar-SA" sz="3600" dirty="0" smtClean="0">
                <a:solidFill>
                  <a:schemeClr val="tx1"/>
                </a:solidFill>
              </a:rPr>
              <a:t> هنا</a:t>
            </a:r>
            <a:endParaRPr lang="ar-SA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321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4255592" y="54320"/>
            <a:ext cx="368081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6600" b="1" dirty="0" smtClean="0">
                <a:ln/>
                <a:solidFill>
                  <a:schemeClr val="accent4"/>
                </a:solidFill>
              </a:rPr>
              <a:t>فَريقُ الْعَمَل </a:t>
            </a:r>
            <a:r>
              <a:rPr lang="ar-SA" sz="6600" b="1" cap="none" spc="0" dirty="0" smtClean="0">
                <a:ln/>
                <a:solidFill>
                  <a:schemeClr val="accent4"/>
                </a:solidFill>
                <a:effectLst/>
              </a:rPr>
              <a:t> </a:t>
            </a:r>
            <a:endParaRPr lang="ar-SA" sz="66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082" y="1075232"/>
            <a:ext cx="9729787" cy="319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مربع نص 3"/>
          <p:cNvSpPr txBox="1"/>
          <p:nvPr/>
        </p:nvSpPr>
        <p:spPr>
          <a:xfrm>
            <a:off x="3410755" y="4150843"/>
            <a:ext cx="537049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3600" b="1" dirty="0" smtClean="0">
                <a:solidFill>
                  <a:srgbClr val="FFC000"/>
                </a:solidFill>
                <a:latin typeface="Traditional Arabic" pitchFamily="18" charset="-78"/>
                <a:cs typeface="Traditional Arabic" pitchFamily="18" charset="-78"/>
              </a:rPr>
              <a:t>بإشراف الأستاذ عصام عبيد الله</a:t>
            </a:r>
            <a:endParaRPr lang="ar-SA" sz="3600" b="1" dirty="0">
              <a:solidFill>
                <a:srgbClr val="FFC000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1951780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تعلم الطلاب السبورة الصف, صف دراسي, التعليم, كرتون PNG والمتجهات للتحميل  مجانا"/>
          <p:cNvPicPr>
            <a:picLocks noChangeAspect="1" noChangeArrowheads="1"/>
          </p:cNvPicPr>
          <p:nvPr/>
        </p:nvPicPr>
        <p:blipFill rotWithShape="1">
          <a:blip r:embed="rId2"/>
          <a:srcRect l="2486" t="16837" b="16326"/>
          <a:stretch/>
        </p:blipFill>
        <p:spPr bwMode="auto">
          <a:xfrm>
            <a:off x="78041" y="111870"/>
            <a:ext cx="12113959" cy="674613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5" name="مجموعة 4"/>
          <p:cNvGrpSpPr/>
          <p:nvPr/>
        </p:nvGrpSpPr>
        <p:grpSpPr>
          <a:xfrm>
            <a:off x="561703" y="5381897"/>
            <a:ext cx="3252651" cy="1371600"/>
            <a:chOff x="561703" y="5381897"/>
            <a:chExt cx="3252651" cy="1371600"/>
          </a:xfrm>
        </p:grpSpPr>
        <p:sp>
          <p:nvSpPr>
            <p:cNvPr id="6" name="سهم إلى اليمين 5"/>
            <p:cNvSpPr/>
            <p:nvPr/>
          </p:nvSpPr>
          <p:spPr>
            <a:xfrm>
              <a:off x="561703" y="5381897"/>
              <a:ext cx="3252651" cy="1371600"/>
            </a:xfrm>
            <a:prstGeom prst="rightArrow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rtl="1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" name="مربع نص 6"/>
            <p:cNvSpPr txBox="1"/>
            <p:nvPr/>
          </p:nvSpPr>
          <p:spPr>
            <a:xfrm>
              <a:off x="1071154" y="5741125"/>
              <a:ext cx="189411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 rtl="1"/>
              <a:r>
                <a:rPr lang="ar-SA" sz="4000" dirty="0" smtClean="0">
                  <a:solidFill>
                    <a:prstClr val="black"/>
                  </a:solidFill>
                  <a:hlinkClick r:id="rId3" action="ppaction://hlinksldjump"/>
                </a:rPr>
                <a:t>رجــــوع</a:t>
              </a:r>
              <a:endParaRPr lang="en-US" sz="4000" dirty="0">
                <a:solidFill>
                  <a:prstClr val="black"/>
                </a:solidFill>
              </a:endParaRPr>
            </a:p>
          </p:txBody>
        </p:sp>
      </p:grp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560"/>
          <a:stretch/>
        </p:blipFill>
        <p:spPr bwMode="auto">
          <a:xfrm>
            <a:off x="0" y="111870"/>
            <a:ext cx="12191999" cy="5386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1237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5360" y="-13063"/>
            <a:ext cx="3596639" cy="6858000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8898177" y="404947"/>
            <a:ext cx="2991004" cy="3499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rtl="1">
              <a:lnSpc>
                <a:spcPct val="200000"/>
              </a:lnSpc>
            </a:pPr>
            <a:r>
              <a:rPr lang="ar-SA" sz="6000" b="1" dirty="0" smtClean="0">
                <a:solidFill>
                  <a:srgbClr val="FF0000"/>
                </a:solidFill>
              </a:rPr>
              <a:t>نشاط تطبيقي</a:t>
            </a: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86" y="1233715"/>
            <a:ext cx="7068457" cy="4949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497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مربع نص 1"/>
          <p:cNvSpPr txBox="1"/>
          <p:nvPr/>
        </p:nvSpPr>
        <p:spPr>
          <a:xfrm>
            <a:off x="464989" y="1452069"/>
            <a:ext cx="8709104" cy="618630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ndara"/>
                <a:ea typeface="+mn-ea"/>
                <a:cs typeface="Arial" panose="020B0604020202020204" pitchFamily="34" charset="0"/>
              </a:rPr>
              <a:t>      عزيزي الطالب :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andara"/>
              <a:ea typeface="+mn-ea"/>
              <a:cs typeface="Arial" panose="020B0604020202020204" pitchFamily="34" charset="0"/>
            </a:endParaRPr>
          </a:p>
          <a:p>
            <a:pPr marR="0" lvl="0" algn="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ar-SA" sz="3200" b="1" noProof="0" dirty="0" smtClean="0">
                <a:latin typeface="Candara"/>
                <a:cs typeface="Arial" panose="020B0604020202020204" pitchFamily="34" charset="0"/>
              </a:rPr>
              <a:t>أ-أبحث باستخدام الشبكة العنكبوتية عن المعدل السنوي العام (للعام 2019 مثلا) لمحافظتك ولثلاث مدن أخرى . ثم أحسب المعدل الشهري لسقوط الأمطار لكل منهم .</a:t>
            </a:r>
            <a:endParaRPr lang="ar-SA" sz="3600" b="1" noProof="0" dirty="0" smtClean="0">
              <a:latin typeface="Candara"/>
              <a:cs typeface="Arial" panose="020B0604020202020204" pitchFamily="34" charset="0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600" b="1" noProof="0" dirty="0" smtClean="0">
              <a:latin typeface="Candara"/>
              <a:cs typeface="Arial" panose="020B0604020202020204" pitchFamily="34" charset="0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600" b="1" dirty="0">
              <a:latin typeface="Candara"/>
              <a:cs typeface="Arial" panose="020B0604020202020204" pitchFamily="34" charset="0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ar-SA" sz="3600" b="1" noProof="0" dirty="0" smtClean="0">
              <a:latin typeface="Candara"/>
              <a:cs typeface="Arial" panose="020B0604020202020204" pitchFamily="34" charset="0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ar-SA" sz="2800" b="1" dirty="0" smtClean="0">
              <a:latin typeface="Candara"/>
              <a:cs typeface="Arial" panose="020B0604020202020204" pitchFamily="34" charset="0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800" b="1" dirty="0" smtClean="0">
                <a:latin typeface="Candara"/>
                <a:cs typeface="Arial" panose="020B0604020202020204" pitchFamily="34" charset="0"/>
              </a:rPr>
              <a:t>ب-ما الأداة المستخدمة لقياس كمية المطر ؟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800" b="1" dirty="0">
                <a:latin typeface="Candara"/>
                <a:cs typeface="Arial" panose="020B0604020202020204" pitchFamily="34" charset="0"/>
              </a:rPr>
              <a:t> </a:t>
            </a:r>
            <a:r>
              <a:rPr lang="ar-SA" sz="2800" b="1" dirty="0" smtClean="0">
                <a:latin typeface="Candara"/>
                <a:cs typeface="Arial" panose="020B0604020202020204" pitchFamily="34" charset="0"/>
              </a:rPr>
              <a:t> (تستطيع الرجوع لكتابك – العلوم والحياة )</a:t>
            </a:r>
            <a:r>
              <a:rPr lang="en-US" sz="2800" b="1" dirty="0" smtClean="0">
                <a:latin typeface="Candara"/>
                <a:cs typeface="Arial" panose="020B0604020202020204" pitchFamily="34" charset="0"/>
              </a:rPr>
              <a:t> </a:t>
            </a:r>
            <a:endParaRPr lang="ar-SA" sz="2800" b="1" noProof="0" dirty="0" smtClean="0">
              <a:latin typeface="Candara"/>
              <a:cs typeface="Arial" panose="020B0604020202020204" pitchFamily="34" charset="0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3600" b="1" noProof="0" dirty="0" smtClean="0">
                <a:solidFill>
                  <a:srgbClr val="C00000"/>
                </a:solidFill>
                <a:latin typeface="Candara"/>
                <a:cs typeface="Arial" panose="020B0604020202020204" pitchFamily="34" charset="0"/>
              </a:rPr>
              <a:t> </a:t>
            </a:r>
            <a:endParaRPr kumimoji="0" lang="ar-SA" sz="36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ndara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3600" b="1" i="0" u="none" strike="noStrike" kern="1200" cap="none" spc="0" normalizeH="0" baseline="0" noProof="0" dirty="0">
              <a:ln>
                <a:noFill/>
              </a:ln>
              <a:solidFill>
                <a:srgbClr val="31B6FD">
                  <a:lumMod val="50000"/>
                </a:srgbClr>
              </a:solidFill>
              <a:effectLst/>
              <a:uLnTx/>
              <a:uFillTx/>
              <a:latin typeface="Candara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8653165" y="2770094"/>
            <a:ext cx="248787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Arial" panose="020B0604020202020204" pitchFamily="34" charset="0"/>
              </a:rPr>
              <a:t> 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5020129"/>
              </p:ext>
            </p:extLst>
          </p:nvPr>
        </p:nvGraphicFramePr>
        <p:xfrm>
          <a:off x="2175101" y="3439886"/>
          <a:ext cx="6170613" cy="210312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056871">
                  <a:extLst>
                    <a:ext uri="{9D8B030D-6E8A-4147-A177-3AD203B41FA5}">
                      <a16:colId xmlns="" xmlns:a16="http://schemas.microsoft.com/office/drawing/2014/main" val="1520551485"/>
                    </a:ext>
                  </a:extLst>
                </a:gridCol>
                <a:gridCol w="2056871">
                  <a:extLst>
                    <a:ext uri="{9D8B030D-6E8A-4147-A177-3AD203B41FA5}">
                      <a16:colId xmlns="" xmlns:a16="http://schemas.microsoft.com/office/drawing/2014/main" val="1086437406"/>
                    </a:ext>
                  </a:extLst>
                </a:gridCol>
                <a:gridCol w="2056871">
                  <a:extLst>
                    <a:ext uri="{9D8B030D-6E8A-4147-A177-3AD203B41FA5}">
                      <a16:colId xmlns="" xmlns:a16="http://schemas.microsoft.com/office/drawing/2014/main" val="2993861061"/>
                    </a:ext>
                  </a:extLst>
                </a:gridCol>
              </a:tblGrid>
              <a:tr h="560095">
                <a:tc>
                  <a:txBody>
                    <a:bodyPr/>
                    <a:lstStyle/>
                    <a:p>
                      <a:pPr algn="ctr" rtl="1"/>
                      <a:r>
                        <a:rPr lang="ar-SA" dirty="0" smtClean="0">
                          <a:solidFill>
                            <a:schemeClr val="tx1"/>
                          </a:solidFill>
                        </a:rPr>
                        <a:t>المدينة</a:t>
                      </a:r>
                      <a:endParaRPr lang="ar-SA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dirty="0" smtClean="0">
                          <a:solidFill>
                            <a:schemeClr val="tx1"/>
                          </a:solidFill>
                        </a:rPr>
                        <a:t>المعدل</a:t>
                      </a:r>
                      <a:r>
                        <a:rPr lang="ar-SA" baseline="0" dirty="0" smtClean="0">
                          <a:solidFill>
                            <a:schemeClr val="tx1"/>
                          </a:solidFill>
                        </a:rPr>
                        <a:t> السنوي </a:t>
                      </a:r>
                    </a:p>
                    <a:p>
                      <a:pPr algn="ctr" rtl="1"/>
                      <a:r>
                        <a:rPr lang="ar-SA" baseline="0" dirty="0" smtClean="0">
                          <a:solidFill>
                            <a:schemeClr val="tx1"/>
                          </a:solidFill>
                        </a:rPr>
                        <a:t>(أبحث)</a:t>
                      </a:r>
                      <a:endParaRPr lang="ar-SA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dirty="0" smtClean="0">
                          <a:solidFill>
                            <a:schemeClr val="tx1"/>
                          </a:solidFill>
                        </a:rPr>
                        <a:t>المعدل الشهري</a:t>
                      </a:r>
                    </a:p>
                    <a:p>
                      <a:pPr algn="ctr" rtl="1"/>
                      <a:r>
                        <a:rPr lang="ar-SA" dirty="0" smtClean="0">
                          <a:solidFill>
                            <a:schemeClr val="tx1"/>
                          </a:solidFill>
                        </a:rPr>
                        <a:t>(أحسب)</a:t>
                      </a:r>
                      <a:endParaRPr lang="ar-SA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2835555"/>
                  </a:ext>
                </a:extLst>
              </a:tr>
              <a:tr h="320054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47168287"/>
                  </a:ext>
                </a:extLst>
              </a:tr>
              <a:tr h="320054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21327302"/>
                  </a:ext>
                </a:extLst>
              </a:tr>
              <a:tr h="320054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75428200"/>
                  </a:ext>
                </a:extLst>
              </a:tr>
              <a:tr h="320054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583833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8559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48203"/>
          </a:xfrm>
          <a:prstGeom prst="rect">
            <a:avLst/>
          </a:prstGeom>
        </p:spPr>
      </p:pic>
      <p:sp>
        <p:nvSpPr>
          <p:cNvPr id="4" name="مربع نص 3"/>
          <p:cNvSpPr txBox="1"/>
          <p:nvPr/>
        </p:nvSpPr>
        <p:spPr>
          <a:xfrm>
            <a:off x="1543593" y="352697"/>
            <a:ext cx="939001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sz="6600" b="1" dirty="0" smtClean="0">
                <a:solidFill>
                  <a:srgbClr val="C00000"/>
                </a:solidFill>
              </a:rPr>
              <a:t>وفقكم الله يا أبطال </a:t>
            </a:r>
          </a:p>
          <a:p>
            <a:pPr algn="ctr">
              <a:lnSpc>
                <a:spcPct val="150000"/>
              </a:lnSpc>
            </a:pPr>
            <a:r>
              <a:rPr lang="ar-SA" sz="6600" b="1" dirty="0" smtClean="0">
                <a:solidFill>
                  <a:srgbClr val="C00000"/>
                </a:solidFill>
              </a:rPr>
              <a:t>أحسنتم </a:t>
            </a:r>
          </a:p>
          <a:p>
            <a:pPr algn="ctr"/>
            <a:endParaRPr lang="ar-SA" sz="6600" b="1" dirty="0" smtClean="0">
              <a:solidFill>
                <a:srgbClr val="C00000"/>
              </a:solidFill>
            </a:endParaRPr>
          </a:p>
          <a:p>
            <a:pPr algn="l"/>
            <a:r>
              <a:rPr lang="ar-SA" sz="8800" b="1" dirty="0" smtClean="0">
                <a:solidFill>
                  <a:schemeClr val="tx2"/>
                </a:solidFill>
              </a:rPr>
              <a:t>إلى اللقــــاء</a:t>
            </a:r>
            <a:endParaRPr lang="en-US" sz="8800" b="1" dirty="0">
              <a:solidFill>
                <a:schemeClr val="tx2"/>
              </a:solidFill>
            </a:endParaRPr>
          </a:p>
        </p:txBody>
      </p:sp>
      <p:sp>
        <p:nvSpPr>
          <p:cNvPr id="6" name="وجه ضاحك 5"/>
          <p:cNvSpPr/>
          <p:nvPr/>
        </p:nvSpPr>
        <p:spPr>
          <a:xfrm rot="20079790">
            <a:off x="463659" y="422227"/>
            <a:ext cx="1937396" cy="1720019"/>
          </a:xfrm>
          <a:prstGeom prst="smileyFac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154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hlinkClick r:id="rId3" action="ppaction://hlinksldjump"/>
          </p:cNvPr>
          <p:cNvSpPr txBox="1"/>
          <p:nvPr/>
        </p:nvSpPr>
        <p:spPr>
          <a:xfrm>
            <a:off x="5095875" y="723901"/>
            <a:ext cx="2305050" cy="584775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defTabSz="914400" rtl="1"/>
            <a:r>
              <a:rPr lang="ar-SA" sz="3200" b="1" dirty="0">
                <a:solidFill>
                  <a:prstClr val="black"/>
                </a:solidFill>
              </a:rPr>
              <a:t>عنوان الدرس </a:t>
            </a:r>
            <a:endParaRPr lang="ar-JO" sz="3200" b="1" dirty="0">
              <a:solidFill>
                <a:prstClr val="black"/>
              </a:solidFill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3835" y="444502"/>
            <a:ext cx="1828801" cy="16642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0" name="مجموعة 9"/>
          <p:cNvGrpSpPr/>
          <p:nvPr/>
        </p:nvGrpSpPr>
        <p:grpSpPr>
          <a:xfrm>
            <a:off x="0" y="78478"/>
            <a:ext cx="12192000" cy="6779522"/>
            <a:chOff x="1" y="78656"/>
            <a:chExt cx="9143999" cy="6801792"/>
          </a:xfrm>
        </p:grpSpPr>
        <p:pic>
          <p:nvPicPr>
            <p:cNvPr id="4" name="صورة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78656"/>
              <a:ext cx="9143999" cy="6801792"/>
            </a:xfrm>
            <a:prstGeom prst="rect">
              <a:avLst/>
            </a:prstGeom>
            <a:ln w="2286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6" name="مربع نص 5"/>
            <p:cNvSpPr txBox="1"/>
            <p:nvPr/>
          </p:nvSpPr>
          <p:spPr>
            <a:xfrm>
              <a:off x="7215174" y="428604"/>
              <a:ext cx="1928826" cy="52322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algn="ctr" defTabSz="914400" rtl="1"/>
              <a:r>
                <a:rPr lang="ar-SA" sz="2800" b="1" dirty="0">
                  <a:solidFill>
                    <a:prstClr val="black"/>
                  </a:solidFill>
                  <a:hlinkClick r:id="rId6" action="ppaction://hlinksldjump"/>
                </a:rPr>
                <a:t>تدريب الكتاب </a:t>
              </a:r>
              <a:endParaRPr lang="ar-JO" sz="2800" b="1" dirty="0">
                <a:solidFill>
                  <a:prstClr val="black"/>
                </a:solidFill>
              </a:endParaRPr>
            </a:p>
          </p:txBody>
        </p:sp>
        <p:pic>
          <p:nvPicPr>
            <p:cNvPr id="7" name="صورة 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964781" y="1715077"/>
              <a:ext cx="1519238" cy="2527385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8" name="مربع نص 7">
            <a:hlinkClick r:id="rId8" action="ppaction://hlinksldjump"/>
          </p:cNvPr>
          <p:cNvSpPr txBox="1"/>
          <p:nvPr/>
        </p:nvSpPr>
        <p:spPr>
          <a:xfrm>
            <a:off x="9525024" y="2143116"/>
            <a:ext cx="1142976" cy="52322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defTabSz="914400" rtl="1"/>
            <a:r>
              <a:rPr lang="ar-SA" sz="2800" b="1" dirty="0" smtClean="0">
                <a:solidFill>
                  <a:prstClr val="black"/>
                </a:solidFill>
              </a:rPr>
              <a:t>المهام</a:t>
            </a:r>
            <a:endParaRPr lang="ar-JO" sz="2800" b="1" dirty="0">
              <a:solidFill>
                <a:prstClr val="black"/>
              </a:solidFill>
            </a:endParaRPr>
          </a:p>
        </p:txBody>
      </p:sp>
      <p:sp>
        <p:nvSpPr>
          <p:cNvPr id="9" name="مربع نص 8">
            <a:hlinkClick r:id="rId9" action="ppaction://hlinksldjump"/>
          </p:cNvPr>
          <p:cNvSpPr txBox="1"/>
          <p:nvPr/>
        </p:nvSpPr>
        <p:spPr>
          <a:xfrm>
            <a:off x="7688156" y="2446010"/>
            <a:ext cx="1073362" cy="52322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defTabSz="914400" rtl="1"/>
            <a:r>
              <a:rPr lang="ar-SA" sz="2800" b="1" dirty="0">
                <a:solidFill>
                  <a:prstClr val="black"/>
                </a:solidFill>
                <a:hlinkClick r:id="rId9" action="ppaction://hlinksldjump"/>
              </a:rPr>
              <a:t>الهدف</a:t>
            </a:r>
            <a:endParaRPr lang="ar-JO" sz="2800" b="1" dirty="0">
              <a:solidFill>
                <a:prstClr val="black"/>
              </a:solidFill>
            </a:endParaRPr>
          </a:p>
        </p:txBody>
      </p:sp>
      <p:sp>
        <p:nvSpPr>
          <p:cNvPr id="11" name="مربع نص 10">
            <a:hlinkClick r:id="rId10" action="ppaction://hlinksldjump"/>
          </p:cNvPr>
          <p:cNvSpPr txBox="1"/>
          <p:nvPr/>
        </p:nvSpPr>
        <p:spPr>
          <a:xfrm>
            <a:off x="1058801" y="2213191"/>
            <a:ext cx="1857388" cy="52322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defTabSz="914400" rtl="1"/>
            <a:r>
              <a:rPr lang="ar-SA" sz="2800" b="1" dirty="0">
                <a:solidFill>
                  <a:prstClr val="black"/>
                </a:solidFill>
                <a:hlinkClick r:id="rId11" action="ppaction://hlinksldjump"/>
              </a:rPr>
              <a:t>لعبة</a:t>
            </a:r>
            <a:r>
              <a:rPr lang="ar-SA" sz="2800" b="1" dirty="0">
                <a:solidFill>
                  <a:prstClr val="black"/>
                </a:solidFill>
              </a:rPr>
              <a:t> تفاعلية</a:t>
            </a:r>
            <a:endParaRPr lang="ar-JO" sz="2800" b="1" dirty="0">
              <a:solidFill>
                <a:prstClr val="black"/>
              </a:solidFill>
            </a:endParaRPr>
          </a:p>
        </p:txBody>
      </p:sp>
      <p:sp>
        <p:nvSpPr>
          <p:cNvPr id="13" name="مربع نص 12">
            <a:hlinkClick r:id="rId12" action="ppaction://hlinksldjump"/>
          </p:cNvPr>
          <p:cNvSpPr txBox="1"/>
          <p:nvPr/>
        </p:nvSpPr>
        <p:spPr>
          <a:xfrm>
            <a:off x="4226636" y="2462681"/>
            <a:ext cx="1071570" cy="52322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defTabSz="914400" rtl="1"/>
            <a:r>
              <a:rPr lang="ar-SA" sz="2800" b="1" dirty="0">
                <a:solidFill>
                  <a:prstClr val="black"/>
                </a:solidFill>
                <a:hlinkClick r:id="rId13" action="ppaction://hlinksldjump"/>
              </a:rPr>
              <a:t>العرض</a:t>
            </a:r>
            <a:endParaRPr lang="ar-JO" sz="2800" b="1" dirty="0">
              <a:solidFill>
                <a:prstClr val="black"/>
              </a:solidFill>
            </a:endParaRPr>
          </a:p>
        </p:txBody>
      </p:sp>
      <p:sp>
        <p:nvSpPr>
          <p:cNvPr id="3" name="مربع نص 2">
            <a:hlinkClick r:id="rId14" action="ppaction://hlinksldjump"/>
          </p:cNvPr>
          <p:cNvSpPr txBox="1"/>
          <p:nvPr/>
        </p:nvSpPr>
        <p:spPr>
          <a:xfrm>
            <a:off x="3395670" y="723900"/>
            <a:ext cx="1031081" cy="584775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defTabSz="914400" rtl="1"/>
            <a:r>
              <a:rPr lang="ar-SA" sz="3200" b="1" dirty="0">
                <a:solidFill>
                  <a:prstClr val="black"/>
                </a:solidFill>
              </a:rPr>
              <a:t>فيديو</a:t>
            </a:r>
            <a:endParaRPr lang="ar-JO" sz="3200" b="1" dirty="0">
              <a:solidFill>
                <a:prstClr val="black"/>
              </a:solidFill>
            </a:endParaRPr>
          </a:p>
        </p:txBody>
      </p:sp>
      <p:sp>
        <p:nvSpPr>
          <p:cNvPr id="14" name="مربع نص 13"/>
          <p:cNvSpPr txBox="1"/>
          <p:nvPr/>
        </p:nvSpPr>
        <p:spPr>
          <a:xfrm>
            <a:off x="5441899" y="1047065"/>
            <a:ext cx="1931422" cy="52322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defTabSz="914400" rtl="1"/>
            <a:r>
              <a:rPr lang="ar-SA" sz="2800" b="1" dirty="0" smtClean="0">
                <a:solidFill>
                  <a:prstClr val="black"/>
                </a:solidFill>
                <a:hlinkClick r:id="rId15" action="ppaction://hlinksldjump"/>
              </a:rPr>
              <a:t>عنوان الدرس</a:t>
            </a:r>
            <a:endParaRPr lang="ar-JO" sz="2800" b="1" dirty="0">
              <a:solidFill>
                <a:prstClr val="black"/>
              </a:solidFill>
            </a:endParaRPr>
          </a:p>
        </p:txBody>
      </p:sp>
      <p:sp>
        <p:nvSpPr>
          <p:cNvPr id="15" name="مربع نص 14">
            <a:hlinkClick r:id="rId8" action="ppaction://hlinksldjump"/>
          </p:cNvPr>
          <p:cNvSpPr txBox="1"/>
          <p:nvPr/>
        </p:nvSpPr>
        <p:spPr>
          <a:xfrm>
            <a:off x="594572" y="222977"/>
            <a:ext cx="2571768" cy="521507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defTabSz="914400" rtl="1"/>
            <a:r>
              <a:rPr lang="ar-SA" sz="2800" b="1" dirty="0" smtClean="0">
                <a:solidFill>
                  <a:prstClr val="black"/>
                </a:solidFill>
                <a:hlinkClick r:id="rId12" action="ppaction://hlinksldjump"/>
              </a:rPr>
              <a:t>نشاط كاشف </a:t>
            </a:r>
            <a:endParaRPr lang="ar-JO" sz="2800" b="1" dirty="0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08166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7" name="مستطيل 6"/>
          <p:cNvSpPr/>
          <p:nvPr/>
        </p:nvSpPr>
        <p:spPr>
          <a:xfrm>
            <a:off x="1512277" y="1664063"/>
            <a:ext cx="9226061" cy="295465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914400" rtl="1"/>
            <a:r>
              <a:rPr lang="ar-SA" sz="5400" b="1" dirty="0" smtClean="0">
                <a:ln/>
                <a:solidFill>
                  <a:srgbClr val="A5D028"/>
                </a:solidFill>
              </a:rPr>
              <a:t>عِنْوانُ الدَّرْس</a:t>
            </a:r>
          </a:p>
          <a:p>
            <a:pPr algn="ctr" defTabSz="914400" rtl="1"/>
            <a:r>
              <a:rPr lang="ar-SA" sz="6600" b="1" dirty="0" smtClean="0">
                <a:ln/>
                <a:solidFill>
                  <a:srgbClr val="FF0000"/>
                </a:solidFill>
              </a:rPr>
              <a:t>قسمة عدد من ثلاث منازل على عدد آخر من منزلتين</a:t>
            </a:r>
            <a:endParaRPr lang="ar-SA" sz="6600" b="1" dirty="0">
              <a:ln/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009625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7" name="مستطيل 6"/>
          <p:cNvSpPr/>
          <p:nvPr/>
        </p:nvSpPr>
        <p:spPr>
          <a:xfrm>
            <a:off x="1176242" y="1804740"/>
            <a:ext cx="9839553" cy="249299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914400" rtl="1"/>
            <a:r>
              <a:rPr lang="ar-SA" sz="6000" b="1" dirty="0" smtClean="0">
                <a:ln/>
                <a:solidFill>
                  <a:srgbClr val="FF0000"/>
                </a:solidFill>
              </a:rPr>
              <a:t>الهَــــدَف</a:t>
            </a:r>
          </a:p>
          <a:p>
            <a:pPr algn="ctr" defTabSz="914400" rtl="1"/>
            <a:r>
              <a:rPr lang="ar-SA" sz="4800" b="1" dirty="0" smtClean="0">
                <a:ln/>
                <a:solidFill>
                  <a:srgbClr val="A5D028"/>
                </a:solidFill>
              </a:rPr>
              <a:t>-أن يحل مسائل كلامية تتضمن قسمة عدد</a:t>
            </a:r>
          </a:p>
          <a:p>
            <a:pPr algn="ctr" defTabSz="914400" rtl="1"/>
            <a:r>
              <a:rPr lang="ar-SA" sz="4800" b="1" dirty="0" smtClean="0">
                <a:ln/>
                <a:solidFill>
                  <a:srgbClr val="A5D028"/>
                </a:solidFill>
              </a:rPr>
              <a:t>من ثلاث منازل على آخر من منزلتين مع التحقق </a:t>
            </a:r>
            <a:endParaRPr lang="ar-SA" sz="4800" b="1" dirty="0">
              <a:ln/>
              <a:solidFill>
                <a:srgbClr val="A5D02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908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مجموعة 4"/>
          <p:cNvGrpSpPr/>
          <p:nvPr/>
        </p:nvGrpSpPr>
        <p:grpSpPr>
          <a:xfrm>
            <a:off x="767022" y="5436640"/>
            <a:ext cx="3252651" cy="1371600"/>
            <a:chOff x="561703" y="5381897"/>
            <a:chExt cx="3252651" cy="1371600"/>
          </a:xfrm>
        </p:grpSpPr>
        <p:sp>
          <p:nvSpPr>
            <p:cNvPr id="3" name="سهم إلى اليمين 2"/>
            <p:cNvSpPr/>
            <p:nvPr/>
          </p:nvSpPr>
          <p:spPr>
            <a:xfrm>
              <a:off x="561703" y="5381897"/>
              <a:ext cx="3252651" cy="1371600"/>
            </a:xfrm>
            <a:prstGeom prst="rightArrow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rtl="1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" name="مربع نص 3"/>
            <p:cNvSpPr txBox="1"/>
            <p:nvPr/>
          </p:nvSpPr>
          <p:spPr>
            <a:xfrm>
              <a:off x="1071154" y="5741125"/>
              <a:ext cx="189411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 rtl="1"/>
              <a:r>
                <a:rPr lang="ar-SA" sz="4000" dirty="0" smtClean="0">
                  <a:solidFill>
                    <a:prstClr val="black"/>
                  </a:solidFill>
                  <a:hlinkClick r:id="rId2" action="ppaction://hlinksldjump"/>
                </a:rPr>
                <a:t>رجــــوع</a:t>
              </a:r>
              <a:endParaRPr lang="en-US" sz="4000" dirty="0">
                <a:solidFill>
                  <a:prstClr val="black"/>
                </a:solidFill>
              </a:endParaRPr>
            </a:p>
          </p:txBody>
        </p:sp>
      </p:grp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769"/>
          <a:stretch/>
        </p:blipFill>
        <p:spPr bwMode="auto">
          <a:xfrm>
            <a:off x="187570" y="140677"/>
            <a:ext cx="11896126" cy="529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3149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554"/>
            <a:ext cx="12295239" cy="6731977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5907493" y="1804740"/>
            <a:ext cx="3770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914400" rtl="1"/>
            <a:r>
              <a:rPr lang="ar-SA" sz="5400" b="1" dirty="0" smtClean="0">
                <a:ln/>
                <a:solidFill>
                  <a:srgbClr val="A5D028"/>
                </a:solidFill>
              </a:rPr>
              <a:t> </a:t>
            </a:r>
            <a:endParaRPr lang="ar-SA" sz="5400" b="1" dirty="0">
              <a:ln/>
              <a:solidFill>
                <a:srgbClr val="A5D028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245969" y="458372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914400" rtl="1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30965" y="-1932287"/>
            <a:ext cx="622873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ar-SA" sz="36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أراد صاحب مكتبة شراء 15كتابا من  الكتب التالية :                           </a:t>
            </a:r>
          </a:p>
          <a:p>
            <a:endParaRPr lang="ar-SA" sz="36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r>
              <a:rPr lang="ar-SA" sz="36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                                        </a:t>
            </a:r>
            <a:endParaRPr lang="en-US" sz="36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8" name="صورة 7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28524" y="1640585"/>
            <a:ext cx="2129620" cy="4194158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8034" y="1657413"/>
            <a:ext cx="2089184" cy="4177330"/>
          </a:xfrm>
          <a:prstGeom prst="rect">
            <a:avLst/>
          </a:prstGeom>
        </p:spPr>
      </p:pic>
      <p:pic>
        <p:nvPicPr>
          <p:cNvPr id="10" name="صورة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95693" y="1657413"/>
            <a:ext cx="2133684" cy="4050213"/>
          </a:xfrm>
          <a:prstGeom prst="rect">
            <a:avLst/>
          </a:prstGeom>
        </p:spPr>
      </p:pic>
      <p:pic>
        <p:nvPicPr>
          <p:cNvPr id="11" name="صورة 10">
            <a:hlinkClick r:id="rId7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65944" y="1640585"/>
            <a:ext cx="2171092" cy="4067041"/>
          </a:xfrm>
          <a:prstGeom prst="rect">
            <a:avLst/>
          </a:prstGeom>
        </p:spPr>
      </p:pic>
      <p:sp>
        <p:nvSpPr>
          <p:cNvPr id="12" name="مربع نص 11"/>
          <p:cNvSpPr txBox="1"/>
          <p:nvPr/>
        </p:nvSpPr>
        <p:spPr>
          <a:xfrm>
            <a:off x="739545" y="587335"/>
            <a:ext cx="11179664" cy="70788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40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هيا يا بطل نساعد أصدقاءنا في الحصول على الحل ،ثم تحقق شفوياً:</a:t>
            </a:r>
            <a:endParaRPr lang="ar-SA" sz="40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1" name="مربع نص 20"/>
          <p:cNvSpPr txBox="1"/>
          <p:nvPr/>
        </p:nvSpPr>
        <p:spPr>
          <a:xfrm>
            <a:off x="10430699" y="3206279"/>
            <a:ext cx="71627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 smtClean="0">
                <a:solidFill>
                  <a:schemeClr val="bg2">
                    <a:lumMod val="25000"/>
                  </a:schemeClr>
                </a:solidFill>
              </a:rPr>
              <a:t>03</a:t>
            </a:r>
            <a:endParaRPr lang="ar-SA" sz="28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3" name="صورة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203670" y="3906391"/>
            <a:ext cx="943300" cy="829851"/>
          </a:xfrm>
          <a:prstGeom prst="rect">
            <a:avLst/>
          </a:prstGeom>
        </p:spPr>
      </p:pic>
      <p:sp>
        <p:nvSpPr>
          <p:cNvPr id="24" name="مربع نص 23"/>
          <p:cNvSpPr txBox="1"/>
          <p:nvPr/>
        </p:nvSpPr>
        <p:spPr>
          <a:xfrm>
            <a:off x="9328524" y="4736242"/>
            <a:ext cx="2231771" cy="6024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 smtClean="0">
                <a:solidFill>
                  <a:srgbClr val="FF0000"/>
                </a:solidFill>
              </a:rPr>
              <a:t>3 والباقي 20</a:t>
            </a:r>
            <a:endParaRPr lang="ar-SA" sz="3200" dirty="0">
              <a:solidFill>
                <a:srgbClr val="FF0000"/>
              </a:solidFill>
            </a:endParaRPr>
          </a:p>
        </p:txBody>
      </p:sp>
      <p:pic>
        <p:nvPicPr>
          <p:cNvPr id="25" name="صورة 2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790171" y="3502107"/>
            <a:ext cx="1400175" cy="495300"/>
          </a:xfrm>
          <a:prstGeom prst="rect">
            <a:avLst/>
          </a:prstGeom>
        </p:spPr>
      </p:pic>
      <p:pic>
        <p:nvPicPr>
          <p:cNvPr id="26" name="صورة 2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446071" y="3445548"/>
            <a:ext cx="1096972" cy="551859"/>
          </a:xfrm>
          <a:prstGeom prst="rect">
            <a:avLst/>
          </a:prstGeom>
        </p:spPr>
      </p:pic>
      <p:pic>
        <p:nvPicPr>
          <p:cNvPr id="27" name="صورة 2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868609" y="3906391"/>
            <a:ext cx="687857" cy="644184"/>
          </a:xfrm>
          <a:prstGeom prst="rect">
            <a:avLst/>
          </a:prstGeom>
        </p:spPr>
      </p:pic>
      <p:pic>
        <p:nvPicPr>
          <p:cNvPr id="28" name="صورة 2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932626" y="3139005"/>
            <a:ext cx="466725" cy="390860"/>
          </a:xfrm>
          <a:prstGeom prst="rect">
            <a:avLst/>
          </a:prstGeom>
        </p:spPr>
      </p:pic>
      <p:sp>
        <p:nvSpPr>
          <p:cNvPr id="29" name="مربع نص 28"/>
          <p:cNvSpPr txBox="1"/>
          <p:nvPr/>
        </p:nvSpPr>
        <p:spPr>
          <a:xfrm>
            <a:off x="7166335" y="4590251"/>
            <a:ext cx="2231771" cy="6024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 smtClean="0">
                <a:solidFill>
                  <a:srgbClr val="FF0000"/>
                </a:solidFill>
              </a:rPr>
              <a:t>2والباقي6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ar-SA" sz="3200" dirty="0" smtClean="0">
                <a:solidFill>
                  <a:srgbClr val="FF0000"/>
                </a:solidFill>
              </a:rPr>
              <a:t>    </a:t>
            </a:r>
            <a:endParaRPr lang="ar-SA" sz="3200" dirty="0">
              <a:solidFill>
                <a:srgbClr val="FF0000"/>
              </a:solidFill>
            </a:endParaRPr>
          </a:p>
        </p:txBody>
      </p:sp>
      <p:pic>
        <p:nvPicPr>
          <p:cNvPr id="30" name="صورة 2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739211" y="3259219"/>
            <a:ext cx="1211225" cy="523496"/>
          </a:xfrm>
          <a:prstGeom prst="rect">
            <a:avLst/>
          </a:prstGeom>
        </p:spPr>
      </p:pic>
      <p:pic>
        <p:nvPicPr>
          <p:cNvPr id="31" name="صورة 3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229086" y="2900545"/>
            <a:ext cx="466725" cy="390860"/>
          </a:xfrm>
          <a:prstGeom prst="rect">
            <a:avLst/>
          </a:prstGeom>
        </p:spPr>
      </p:pic>
      <p:pic>
        <p:nvPicPr>
          <p:cNvPr id="32" name="صورة 3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02980" y="3650079"/>
            <a:ext cx="645218" cy="559189"/>
          </a:xfrm>
          <a:prstGeom prst="rect">
            <a:avLst/>
          </a:prstGeom>
        </p:spPr>
      </p:pic>
      <p:sp>
        <p:nvSpPr>
          <p:cNvPr id="33" name="مربع نص 32"/>
          <p:cNvSpPr txBox="1"/>
          <p:nvPr/>
        </p:nvSpPr>
        <p:spPr>
          <a:xfrm>
            <a:off x="4470789" y="4467185"/>
            <a:ext cx="2231771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 smtClean="0">
                <a:solidFill>
                  <a:srgbClr val="FF0000"/>
                </a:solidFill>
              </a:rPr>
              <a:t>2والباقي17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ar-SA" sz="3200" dirty="0" smtClean="0">
                <a:solidFill>
                  <a:srgbClr val="FF0000"/>
                </a:solidFill>
              </a:rPr>
              <a:t>    </a:t>
            </a:r>
            <a:endParaRPr lang="ar-SA" sz="3200" dirty="0">
              <a:solidFill>
                <a:srgbClr val="FF0000"/>
              </a:solidFill>
            </a:endParaRPr>
          </a:p>
        </p:txBody>
      </p:sp>
      <p:pic>
        <p:nvPicPr>
          <p:cNvPr id="34" name="صورة 33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821814" y="3626796"/>
            <a:ext cx="1344433" cy="559189"/>
          </a:xfrm>
          <a:prstGeom prst="rect">
            <a:avLst/>
          </a:prstGeom>
        </p:spPr>
      </p:pic>
      <p:pic>
        <p:nvPicPr>
          <p:cNvPr id="35" name="صورة 34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302365" y="4164511"/>
            <a:ext cx="769574" cy="517872"/>
          </a:xfrm>
          <a:prstGeom prst="rect">
            <a:avLst/>
          </a:prstGeom>
        </p:spPr>
      </p:pic>
      <p:pic>
        <p:nvPicPr>
          <p:cNvPr id="36" name="صورة 35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275025" y="3341891"/>
            <a:ext cx="600270" cy="358151"/>
          </a:xfrm>
          <a:prstGeom prst="rect">
            <a:avLst/>
          </a:prstGeom>
        </p:spPr>
      </p:pic>
      <p:sp>
        <p:nvSpPr>
          <p:cNvPr id="37" name="مربع نص 36"/>
          <p:cNvSpPr txBox="1"/>
          <p:nvPr/>
        </p:nvSpPr>
        <p:spPr>
          <a:xfrm>
            <a:off x="1675843" y="4723700"/>
            <a:ext cx="2231771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 smtClean="0">
                <a:solidFill>
                  <a:srgbClr val="FF0000"/>
                </a:solidFill>
              </a:rPr>
              <a:t>4والباقي13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ar-SA" sz="3200" dirty="0" smtClean="0">
                <a:solidFill>
                  <a:srgbClr val="FF0000"/>
                </a:solidFill>
              </a:rPr>
              <a:t>    </a:t>
            </a:r>
            <a:endParaRPr lang="ar-SA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799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2" grpId="0"/>
      <p:bldP spid="21" grpId="0"/>
      <p:bldP spid="24" grpId="0"/>
      <p:bldP spid="29" grpId="0"/>
      <p:bldP spid="33" grpId="0"/>
      <p:bldP spid="3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تعلم الطلاب السبورة الصف, صف دراسي, التعليم, كرتون PNG والمتجهات للتحميل  مجانا"/>
          <p:cNvPicPr>
            <a:picLocks noChangeAspect="1" noChangeArrowheads="1"/>
          </p:cNvPicPr>
          <p:nvPr/>
        </p:nvPicPr>
        <p:blipFill rotWithShape="1">
          <a:blip r:embed="rId2"/>
          <a:srcRect l="2486" t="16837" b="16326"/>
          <a:stretch/>
        </p:blipFill>
        <p:spPr bwMode="auto">
          <a:xfrm>
            <a:off x="0" y="104503"/>
            <a:ext cx="12113959" cy="674613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مستطيل 1"/>
          <p:cNvSpPr/>
          <p:nvPr/>
        </p:nvSpPr>
        <p:spPr>
          <a:xfrm>
            <a:off x="1332412" y="1478168"/>
            <a:ext cx="5447212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11500" b="1" dirty="0" smtClean="0">
                <a:ln w="22225">
                  <a:solidFill>
                    <a:srgbClr val="4584D3"/>
                  </a:solidFill>
                  <a:prstDash val="solid"/>
                </a:ln>
                <a:solidFill>
                  <a:srgbClr val="4584D3">
                    <a:lumMod val="40000"/>
                    <a:lumOff val="60000"/>
                  </a:srgbClr>
                </a:solidFill>
              </a:rPr>
              <a:t>الْعَرْض</a:t>
            </a:r>
            <a:r>
              <a:rPr lang="ar-SA" sz="5400" b="1" dirty="0" smtClean="0">
                <a:ln w="22225">
                  <a:solidFill>
                    <a:srgbClr val="4584D3"/>
                  </a:solidFill>
                  <a:prstDash val="solid"/>
                </a:ln>
                <a:solidFill>
                  <a:srgbClr val="4584D3">
                    <a:lumMod val="40000"/>
                    <a:lumOff val="60000"/>
                  </a:srgbClr>
                </a:solidFill>
              </a:rPr>
              <a:t> </a:t>
            </a:r>
            <a:endParaRPr lang="ar-SA" sz="5400" b="1" dirty="0">
              <a:ln w="22225">
                <a:solidFill>
                  <a:srgbClr val="4584D3"/>
                </a:solidFill>
                <a:prstDash val="solid"/>
              </a:ln>
              <a:solidFill>
                <a:srgbClr val="4584D3">
                  <a:lumMod val="40000"/>
                  <a:lumOff val="60000"/>
                </a:srgbClr>
              </a:solidFill>
            </a:endParaRPr>
          </a:p>
        </p:txBody>
      </p:sp>
      <p:grpSp>
        <p:nvGrpSpPr>
          <p:cNvPr id="4" name="مجموعة 3"/>
          <p:cNvGrpSpPr/>
          <p:nvPr/>
        </p:nvGrpSpPr>
        <p:grpSpPr>
          <a:xfrm>
            <a:off x="561703" y="5381897"/>
            <a:ext cx="3252651" cy="1371600"/>
            <a:chOff x="561703" y="5381897"/>
            <a:chExt cx="3252651" cy="1371600"/>
          </a:xfrm>
        </p:grpSpPr>
        <p:sp>
          <p:nvSpPr>
            <p:cNvPr id="5" name="سهم إلى اليمين 4"/>
            <p:cNvSpPr/>
            <p:nvPr/>
          </p:nvSpPr>
          <p:spPr>
            <a:xfrm>
              <a:off x="561703" y="5381897"/>
              <a:ext cx="3252651" cy="1371600"/>
            </a:xfrm>
            <a:prstGeom prst="rightArrow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rtl="1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" name="مربع نص 5"/>
            <p:cNvSpPr txBox="1"/>
            <p:nvPr/>
          </p:nvSpPr>
          <p:spPr>
            <a:xfrm>
              <a:off x="1071154" y="5741125"/>
              <a:ext cx="189411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 rtl="1"/>
              <a:r>
                <a:rPr lang="ar-SA" sz="4000" dirty="0" smtClean="0">
                  <a:solidFill>
                    <a:prstClr val="black"/>
                  </a:solidFill>
                  <a:hlinkClick r:id="rId3" action="ppaction://hlinksldjump"/>
                </a:rPr>
                <a:t>رجــــوع</a:t>
              </a:r>
              <a:endParaRPr lang="en-US" sz="4000" dirty="0">
                <a:solidFill>
                  <a:prstClr val="black"/>
                </a:solidFill>
              </a:endParaRPr>
            </a:p>
          </p:txBody>
        </p:sp>
      </p:grp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769"/>
          <a:stretch/>
        </p:blipFill>
        <p:spPr bwMode="auto">
          <a:xfrm>
            <a:off x="128955" y="104503"/>
            <a:ext cx="11985004" cy="5277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1901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صورة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52421" cy="804569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91439" y="2188097"/>
            <a:ext cx="4191000" cy="5158554"/>
          </a:xfrm>
          <a:noFill/>
        </p:spPr>
        <p:txBody>
          <a:bodyPr>
            <a:normAutofit lnSpcReduction="10000"/>
          </a:bodyPr>
          <a:lstStyle/>
          <a:p>
            <a:pPr marL="0" indent="0" algn="r">
              <a:buNone/>
            </a:pPr>
            <a:r>
              <a:rPr lang="ar-EG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ابدا6 </a:t>
            </a:r>
            <a:r>
              <a:rPr lang="ar-EG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÷</a:t>
            </a:r>
            <a:r>
              <a:rPr lang="ar-EG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32 نضع فى ناتج القسمة </a:t>
            </a:r>
          </a:p>
          <a:p>
            <a:pPr marL="0" indent="0" algn="r">
              <a:buNone/>
            </a:pPr>
            <a:r>
              <a:rPr lang="ar-EG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صفر</a:t>
            </a:r>
          </a:p>
          <a:p>
            <a:pPr marL="0" indent="0" algn="r">
              <a:buNone/>
            </a:pPr>
            <a:endParaRPr lang="ar-EG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marL="0" indent="0" algn="r">
              <a:buNone/>
            </a:pPr>
            <a:r>
              <a:rPr lang="ar-EG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67÷32  نقوم بتغطية الآحاد من المقسوم والمقسوم عليه</a:t>
            </a:r>
          </a:p>
          <a:p>
            <a:pPr marL="0" indent="0" algn="r">
              <a:buNone/>
            </a:pPr>
            <a:r>
              <a:rPr lang="ar-EG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6÷3=2</a:t>
            </a:r>
          </a:p>
          <a:p>
            <a:pPr marL="0" indent="0" algn="r">
              <a:buNone/>
            </a:pPr>
            <a:r>
              <a:rPr lang="ar-EG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2×32=64</a:t>
            </a:r>
          </a:p>
          <a:p>
            <a:pPr marL="0" indent="0" algn="r">
              <a:buNone/>
            </a:pPr>
            <a:r>
              <a:rPr lang="ar-EG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38÷32=</a:t>
            </a:r>
          </a:p>
          <a:p>
            <a:pPr marL="0" indent="0" algn="r">
              <a:buNone/>
            </a:pPr>
            <a:r>
              <a:rPr lang="ar-EG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3÷3=1</a:t>
            </a:r>
          </a:p>
          <a:p>
            <a:pPr marL="0" indent="0" algn="r">
              <a:buNone/>
            </a:pPr>
            <a:r>
              <a:rPr lang="ar-EG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1×32=32</a:t>
            </a:r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5512" y="1314082"/>
            <a:ext cx="5562600" cy="5328069"/>
          </a:xfrm>
          <a:noFill/>
        </p:spPr>
        <p:txBody>
          <a:bodyPr>
            <a:normAutofit lnSpcReduction="10000"/>
          </a:bodyPr>
          <a:lstStyle/>
          <a:p>
            <a:pPr marL="0" indent="0" algn="r">
              <a:buNone/>
            </a:pPr>
            <a:endParaRPr lang="en-US" dirty="0">
              <a:solidFill>
                <a:schemeClr val="accent5"/>
              </a:solidFill>
            </a:endParaRPr>
          </a:p>
          <a:p>
            <a:pPr marL="0" indent="0" algn="r">
              <a:buNone/>
            </a:pPr>
            <a:endParaRPr lang="ar-EG" dirty="0" smtClean="0">
              <a:solidFill>
                <a:schemeClr val="accent5"/>
              </a:solidFill>
            </a:endParaRPr>
          </a:p>
          <a:p>
            <a:pPr marL="0" indent="0" algn="r">
              <a:buNone/>
            </a:pPr>
            <a:r>
              <a:rPr lang="ar-SA" dirty="0" smtClean="0">
                <a:solidFill>
                  <a:schemeClr val="accent5"/>
                </a:solidFill>
              </a:rPr>
              <a:t>678</a:t>
            </a:r>
            <a:r>
              <a:rPr lang="ar-EG" dirty="0" smtClean="0">
                <a:solidFill>
                  <a:schemeClr val="accent5"/>
                </a:solidFill>
              </a:rPr>
              <a:t>÷32=</a:t>
            </a:r>
            <a:r>
              <a:rPr lang="ar-SA" dirty="0" smtClean="0">
                <a:solidFill>
                  <a:schemeClr val="accent5"/>
                </a:solidFill>
              </a:rPr>
              <a:t> </a:t>
            </a:r>
            <a:endParaRPr lang="ar-EG" dirty="0"/>
          </a:p>
          <a:p>
            <a:pPr marL="0" indent="0" algn="r">
              <a:buNone/>
            </a:pPr>
            <a:r>
              <a:rPr lang="ar-EG" dirty="0" smtClean="0"/>
              <a:t>             </a:t>
            </a:r>
            <a:endParaRPr lang="ar-EG" dirty="0"/>
          </a:p>
          <a:p>
            <a:pPr marL="0" indent="0" algn="r">
              <a:buNone/>
            </a:pPr>
            <a:r>
              <a:rPr lang="ar-EG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خطوات </a:t>
            </a:r>
          </a:p>
          <a:p>
            <a:pPr marL="0" indent="0" algn="r">
              <a:buNone/>
            </a:pPr>
            <a:r>
              <a:rPr lang="ar-EG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القسمة</a:t>
            </a:r>
          </a:p>
          <a:p>
            <a:pPr marL="0" indent="0" algn="r">
              <a:buNone/>
            </a:pPr>
            <a:r>
              <a:rPr lang="ar-EG" dirty="0" smtClean="0"/>
              <a:t>اقسم </a:t>
            </a:r>
          </a:p>
          <a:p>
            <a:pPr marL="0" indent="0" algn="r">
              <a:buNone/>
            </a:pPr>
            <a:r>
              <a:rPr lang="ar-EG" dirty="0" smtClean="0"/>
              <a:t>اضرب </a:t>
            </a:r>
          </a:p>
          <a:p>
            <a:pPr marL="0" indent="0" algn="r">
              <a:buNone/>
            </a:pPr>
            <a:r>
              <a:rPr lang="ar-EG" dirty="0" smtClean="0"/>
              <a:t>اطرح</a:t>
            </a:r>
          </a:p>
          <a:p>
            <a:pPr marL="0" indent="0" algn="r">
              <a:buNone/>
            </a:pPr>
            <a:r>
              <a:rPr lang="ar-EG" dirty="0" smtClean="0"/>
              <a:t>انزل </a:t>
            </a:r>
          </a:p>
          <a:p>
            <a:pPr marL="0" indent="0" algn="r">
              <a:buNone/>
            </a:pPr>
            <a:r>
              <a:rPr lang="ar-EG" dirty="0" smtClean="0"/>
              <a:t>وهكذا</a:t>
            </a:r>
          </a:p>
          <a:p>
            <a:pPr marL="0" indent="0" algn="r">
              <a:buNone/>
            </a:pPr>
            <a:endParaRPr lang="ar-EG" dirty="0"/>
          </a:p>
        </p:txBody>
      </p:sp>
      <p:cxnSp>
        <p:nvCxnSpPr>
          <p:cNvPr id="6" name="Elbow Connector 5"/>
          <p:cNvCxnSpPr/>
          <p:nvPr/>
        </p:nvCxnSpPr>
        <p:spPr>
          <a:xfrm rot="10800000" flipV="1">
            <a:off x="7010400" y="2514600"/>
            <a:ext cx="1371600" cy="533400"/>
          </a:xfrm>
          <a:prstGeom prst="bentConnector3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696200" y="2524780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2800" dirty="0"/>
              <a:t>678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7038829" y="2442048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2800" dirty="0"/>
              <a:t>32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7696200" y="2022342"/>
            <a:ext cx="15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2800" dirty="0"/>
              <a:t>0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7929128" y="200156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EG" sz="2800" dirty="0"/>
              <a:t>2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7758547" y="2895600"/>
            <a:ext cx="6373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2800" dirty="0"/>
              <a:t>64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8365260" y="2800245"/>
            <a:ext cx="287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EG" sz="2400" dirty="0"/>
              <a:t>-</a:t>
            </a:r>
            <a:endParaRPr lang="en-US" sz="2400" dirty="0"/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7702549" y="3405756"/>
            <a:ext cx="838200" cy="0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817359" y="3540257"/>
            <a:ext cx="3411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2800" dirty="0"/>
              <a:t>0</a:t>
            </a:r>
            <a:endParaRPr 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7992107" y="3447277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EG" sz="2800" dirty="0"/>
              <a:t>3</a:t>
            </a:r>
            <a:endParaRPr lang="en-US" sz="2800" dirty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8314170" y="2895600"/>
            <a:ext cx="0" cy="523220"/>
          </a:xfrm>
          <a:prstGeom prst="straightConnector1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8203334" y="3405756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EG" sz="2800" dirty="0"/>
              <a:t>8</a:t>
            </a:r>
            <a:endParaRPr lang="en-US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8172739" y="2022342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EG" sz="2800" dirty="0"/>
              <a:t>1</a:t>
            </a:r>
            <a:endParaRPr lang="en-US" sz="2800" dirty="0"/>
          </a:p>
        </p:txBody>
      </p:sp>
      <p:sp>
        <p:nvSpPr>
          <p:cNvPr id="24" name="TextBox 23"/>
          <p:cNvSpPr txBox="1"/>
          <p:nvPr/>
        </p:nvSpPr>
        <p:spPr>
          <a:xfrm>
            <a:off x="8492612" y="341882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EG" sz="2800" dirty="0"/>
              <a:t>_</a:t>
            </a:r>
            <a:endParaRPr lang="en-US" sz="2800" dirty="0"/>
          </a:p>
        </p:txBody>
      </p:sp>
      <p:sp>
        <p:nvSpPr>
          <p:cNvPr id="25" name="TextBox 24"/>
          <p:cNvSpPr txBox="1"/>
          <p:nvPr/>
        </p:nvSpPr>
        <p:spPr>
          <a:xfrm>
            <a:off x="8026981" y="3732457"/>
            <a:ext cx="5629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EG" sz="2800" dirty="0"/>
              <a:t>32</a:t>
            </a:r>
            <a:endParaRPr lang="en-US" sz="2800" dirty="0"/>
          </a:p>
        </p:txBody>
      </p:sp>
      <p:cxnSp>
        <p:nvCxnSpPr>
          <p:cNvPr id="27" name="Straight Connector 26"/>
          <p:cNvCxnSpPr/>
          <p:nvPr/>
        </p:nvCxnSpPr>
        <p:spPr>
          <a:xfrm>
            <a:off x="7817359" y="4244155"/>
            <a:ext cx="795038" cy="11523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8066235" y="4244154"/>
            <a:ext cx="5629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EG" sz="2800" dirty="0"/>
              <a:t>06</a:t>
            </a:r>
            <a:endParaRPr lang="en-US" sz="2800" dirty="0"/>
          </a:p>
        </p:txBody>
      </p:sp>
      <p:sp>
        <p:nvSpPr>
          <p:cNvPr id="2" name="مربع نص 1"/>
          <p:cNvSpPr txBox="1"/>
          <p:nvPr/>
        </p:nvSpPr>
        <p:spPr>
          <a:xfrm>
            <a:off x="5781315" y="780845"/>
            <a:ext cx="5695790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3600" b="1" dirty="0" smtClean="0">
                <a:solidFill>
                  <a:srgbClr val="FFFF00"/>
                </a:solidFill>
              </a:rPr>
              <a:t>عزيزي الطالب ،هيا نجد الناتج معاً : </a:t>
            </a:r>
            <a:endParaRPr lang="ar-SA" sz="3600" b="1" dirty="0">
              <a:solidFill>
                <a:srgbClr val="FFFF00"/>
              </a:solidFill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3304674" y="7186863"/>
            <a:ext cx="184731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ar-SA" dirty="0"/>
          </a:p>
        </p:txBody>
      </p:sp>
      <p:sp>
        <p:nvSpPr>
          <p:cNvPr id="13" name="مربع نص 12"/>
          <p:cNvSpPr txBox="1"/>
          <p:nvPr/>
        </p:nvSpPr>
        <p:spPr>
          <a:xfrm>
            <a:off x="8700274" y="2180438"/>
            <a:ext cx="173156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21 والباقي 6</a:t>
            </a:r>
            <a:endParaRPr lang="ar-SA" sz="28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5" name="صورة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713" y="4427622"/>
            <a:ext cx="2515961" cy="2759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107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7" grpId="0"/>
      <p:bldP spid="18" grpId="0"/>
      <p:bldP spid="21" grpId="0"/>
      <p:bldP spid="22" grpId="0"/>
      <p:bldP spid="24" grpId="0"/>
      <p:bldP spid="29" grpId="0"/>
      <p:bldP spid="1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9_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0_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1_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2_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3_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5_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6_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22802</TotalTime>
  <Words>342</Words>
  <Application>Microsoft Office PowerPoint</Application>
  <PresentationFormat>Personnalisé</PresentationFormat>
  <Paragraphs>138</Paragraphs>
  <Slides>23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17</vt:i4>
      </vt:variant>
      <vt:variant>
        <vt:lpstr>Titres des diapositives</vt:lpstr>
      </vt:variant>
      <vt:variant>
        <vt:i4>23</vt:i4>
      </vt:variant>
    </vt:vector>
  </HeadingPairs>
  <TitlesOfParts>
    <vt:vector size="40" baseType="lpstr">
      <vt:lpstr>Office Theme</vt:lpstr>
      <vt:lpstr>Waveform</vt:lpstr>
      <vt:lpstr>1_Waveform</vt:lpstr>
      <vt:lpstr>2_Waveform</vt:lpstr>
      <vt:lpstr>3_Waveform</vt:lpstr>
      <vt:lpstr>4_Waveform</vt:lpstr>
      <vt:lpstr>5_Waveform</vt:lpstr>
      <vt:lpstr>6_Waveform</vt:lpstr>
      <vt:lpstr>8_Waveform</vt:lpstr>
      <vt:lpstr>9_Waveform</vt:lpstr>
      <vt:lpstr>10_Waveform</vt:lpstr>
      <vt:lpstr>11_Waveform</vt:lpstr>
      <vt:lpstr>12_Waveform</vt:lpstr>
      <vt:lpstr>13_Waveform</vt:lpstr>
      <vt:lpstr>15_Waveform</vt:lpstr>
      <vt:lpstr>16_Waveform</vt:lpstr>
      <vt:lpstr>1_Office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Manager>داود ابو مويس</Manager>
  <Company>الملتقى التربوي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بوربوينت قسمة عدد من ثلاث منازل على عدد آخر من منزلتين رياضيات الصف الرابع الفصل الثاني الوحدة الثامنة</dc:title>
  <dc:subject>قسمة عدد من ثلاث منازل على عدد آخر من منزلتين عرض بوربوينت رياضيات الصف الرابع الفصل الثاني الوحدة الثامنة</dc:subject>
  <dc:creator>الملتقى التربوي; ايام اسماعيل احمد الفقيه</dc:creator>
  <cp:keywords>رياضيات; الصف الرابع; الفصل الثاني; عرض بوربوينت</cp:keywords>
  <dc:description>عرض بوربوينت رياضيات الصف الرابع الفصل الثاني الوحدة الثامنة قسمة عدد من ثلاث منازل على عدد آخر من منزلتين</dc:description>
  <cp:lastModifiedBy>HDNL2GSR557</cp:lastModifiedBy>
  <cp:revision>317</cp:revision>
  <dcterms:created xsi:type="dcterms:W3CDTF">2021-03-08T11:44:21Z</dcterms:created>
  <dcterms:modified xsi:type="dcterms:W3CDTF">2021-03-09T00:37:22Z</dcterms:modified>
  <cp:category>بوربوينت; رياضيات; الملتقى التربوي; الصف الرابع</cp:category>
</cp:coreProperties>
</file>