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14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89964" autoAdjust="0"/>
  </p:normalViewPr>
  <p:slideViewPr>
    <p:cSldViewPr>
      <p:cViewPr>
        <p:scale>
          <a:sx n="111" d="100"/>
          <a:sy n="111" d="100"/>
        </p:scale>
        <p:origin x="-106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6CAE-3ADC-4843-98BC-8AB1DDB68285}" type="datetimeFigureOut">
              <a:rPr lang="ar-SA" smtClean="0"/>
              <a:pPr/>
              <a:t>28/05/42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BCBC7-9731-45C1-87B3-E160248B3E16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6CAE-3ADC-4843-98BC-8AB1DDB68285}" type="datetimeFigureOut">
              <a:rPr lang="ar-SA" smtClean="0"/>
              <a:pPr/>
              <a:t>28/05/42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BCBC7-9731-45C1-87B3-E160248B3E16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6CAE-3ADC-4843-98BC-8AB1DDB68285}" type="datetimeFigureOut">
              <a:rPr lang="ar-SA" smtClean="0"/>
              <a:pPr/>
              <a:t>28/05/42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BCBC7-9731-45C1-87B3-E160248B3E16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6CAE-3ADC-4843-98BC-8AB1DDB68285}" type="datetimeFigureOut">
              <a:rPr lang="ar-SA" smtClean="0"/>
              <a:pPr/>
              <a:t>28/05/42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BCBC7-9731-45C1-87B3-E160248B3E16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6CAE-3ADC-4843-98BC-8AB1DDB68285}" type="datetimeFigureOut">
              <a:rPr lang="ar-SA" smtClean="0"/>
              <a:pPr/>
              <a:t>28/05/42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BCBC7-9731-45C1-87B3-E160248B3E16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6CAE-3ADC-4843-98BC-8AB1DDB68285}" type="datetimeFigureOut">
              <a:rPr lang="ar-SA" smtClean="0"/>
              <a:pPr/>
              <a:t>28/05/42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BCBC7-9731-45C1-87B3-E160248B3E16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6CAE-3ADC-4843-98BC-8AB1DDB68285}" type="datetimeFigureOut">
              <a:rPr lang="ar-SA" smtClean="0"/>
              <a:pPr/>
              <a:t>28/05/42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BCBC7-9731-45C1-87B3-E160248B3E16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6CAE-3ADC-4843-98BC-8AB1DDB68285}" type="datetimeFigureOut">
              <a:rPr lang="ar-SA" smtClean="0"/>
              <a:pPr/>
              <a:t>28/05/42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BCBC7-9731-45C1-87B3-E160248B3E16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6CAE-3ADC-4843-98BC-8AB1DDB68285}" type="datetimeFigureOut">
              <a:rPr lang="ar-SA" smtClean="0"/>
              <a:pPr/>
              <a:t>28/05/42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BCBC7-9731-45C1-87B3-E160248B3E16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6CAE-3ADC-4843-98BC-8AB1DDB68285}" type="datetimeFigureOut">
              <a:rPr lang="ar-SA" smtClean="0"/>
              <a:pPr/>
              <a:t>28/05/42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BCBC7-9731-45C1-87B3-E160248B3E16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D6CAE-3ADC-4843-98BC-8AB1DDB68285}" type="datetimeFigureOut">
              <a:rPr lang="ar-SA" smtClean="0"/>
              <a:pPr/>
              <a:t>28/05/42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BCBC7-9731-45C1-87B3-E160248B3E16}" type="slidenum">
              <a:rPr lang="ar-SA" smtClean="0"/>
              <a:pPr/>
              <a:t>‹N°›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50000"/>
            <a:alpha val="1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D6CAE-3ADC-4843-98BC-8AB1DDB68285}" type="datetimeFigureOut">
              <a:rPr lang="ar-SA" smtClean="0"/>
              <a:pPr/>
              <a:t>28/05/42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BCBC7-9731-45C1-87B3-E160248B3E16}" type="slidenum">
              <a:rPr lang="ar-SA" smtClean="0"/>
              <a:pPr/>
              <a:t>‹N°›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59462" y="2714620"/>
            <a:ext cx="883301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قضايا معاصرة:(بيع المرابحة والتامين)</a:t>
            </a:r>
          </a:p>
        </p:txBody>
      </p:sp>
    </p:spTree>
  </p:cSld>
  <p:clrMapOvr>
    <a:masterClrMapping/>
  </p:clrMapOvr>
  <p:transition>
    <p:wipe dir="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Autofit/>
          </a:bodyPr>
          <a:lstStyle/>
          <a:p>
            <a:r>
              <a:rPr lang="ar-S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الدلائل التي يعتمد عليها </a:t>
            </a:r>
            <a:r>
              <a:rPr lang="ar-SA" sz="4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المبيحون</a:t>
            </a:r>
            <a:r>
              <a:rPr lang="ar-S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r-S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r-S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لهذه لشركات </a:t>
            </a:r>
            <a:endParaRPr lang="ar-S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0" y="1844824"/>
            <a:ext cx="8892480" cy="5013176"/>
          </a:xfrm>
        </p:spPr>
        <p:txBody>
          <a:bodyPr/>
          <a:lstStyle/>
          <a:p>
            <a:r>
              <a:rPr lang="ar-SA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1)التعاون : فقد كثرت الأحاديث والآيات التي تحض على التعاون, قال تعالى </a:t>
            </a:r>
            <a:r>
              <a:rPr lang="ar-SA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((وتعاونوا على البر والتقوى ....)).</a:t>
            </a:r>
          </a:p>
          <a:p>
            <a:r>
              <a:rPr lang="ar-SA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2) التبرع ((حث الإسلام على التبرع بطريقة الهبة أو الهدية .</a:t>
            </a:r>
          </a:p>
          <a:p>
            <a:endParaRPr lang="ar-SA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newsflash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r>
              <a:rPr lang="ar-S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الفرق بين التامين التجاري والإسلامي </a:t>
            </a:r>
            <a:endParaRPr lang="ar-SA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0" y="1700808"/>
            <a:ext cx="8892480" cy="5157192"/>
          </a:xfrm>
        </p:spPr>
        <p:txBody>
          <a:bodyPr>
            <a:normAutofit/>
          </a:bodyPr>
          <a:lstStyle/>
          <a:p>
            <a:pPr algn="r"/>
            <a:r>
              <a:rPr lang="ar-SA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في الإسلامي فان النفع للجميع بينما في التجاري فان النفع لأصحاب الشركة.</a:t>
            </a:r>
          </a:p>
          <a:p>
            <a:pPr algn="r"/>
            <a:r>
              <a:rPr lang="ar-SA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التامين الإسلامي يقوم على أساس التبرع والتعاون ,وما زاد من مال يكون لأصحابه أما التجاري فيعود المال الزائد للمؤسسين.</a:t>
            </a:r>
          </a:p>
          <a:p>
            <a:pPr algn="r"/>
            <a:r>
              <a:rPr lang="ar-SA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التامين الإسلامي مقيد بالحلال والحرام أما التجاري فلا تامين له وقد يقود للربا.</a:t>
            </a:r>
          </a:p>
        </p:txBody>
      </p:sp>
    </p:spTree>
  </p:cSld>
  <p:clrMapOvr>
    <a:masterClrMapping/>
  </p:clrMapOvr>
  <p:transition>
    <p:zoom dir="in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832482" y="1643050"/>
            <a:ext cx="7572907" cy="42473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التربية الإسلامية </a:t>
            </a:r>
          </a:p>
          <a:p>
            <a:pPr algn="ctr"/>
            <a:r>
              <a:rPr lang="ar-S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معلم المادة : أ</a:t>
            </a:r>
            <a:r>
              <a:rPr lang="ar-S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سائد سمحة.</a:t>
            </a:r>
            <a:endParaRPr lang="ar-S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ar-S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إعداد : هيا جمال عوده </a:t>
            </a:r>
            <a:r>
              <a:rPr lang="ar-S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عزازمة. </a:t>
            </a:r>
            <a:endParaRPr lang="ar-SA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ar-S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الموضوع:قضايا معاصرة (1)</a:t>
            </a:r>
          </a:p>
          <a:p>
            <a:pPr algn="ctr"/>
            <a:endParaRPr lang="ar-SA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251520" y="476672"/>
            <a:ext cx="8640960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بيع المرابحة : بيع بربح معلوم على رأس مال معلوم .</a:t>
            </a:r>
          </a:p>
          <a:p>
            <a:pPr algn="ctr"/>
            <a:r>
              <a:rPr lang="ar-S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كما ويعد من بيوع الأمانات في الإسلام, لان ثمن السلعة مكشوف وربحها مكشوف مبني على دق البائع والمشتري , سواء تم الدفع معجلا </a:t>
            </a:r>
            <a:r>
              <a:rPr lang="ar-SA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 </a:t>
            </a:r>
            <a:r>
              <a:rPr lang="ar-SA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مؤجلا دفعة واحدة او تقسيطا . </a:t>
            </a:r>
          </a:p>
        </p:txBody>
      </p:sp>
    </p:spTree>
  </p:cSld>
  <p:clrMapOvr>
    <a:masterClrMapping/>
  </p:clrMapOvr>
  <p:transition>
    <p:wheel spokes="2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0" y="1772816"/>
            <a:ext cx="8892480" cy="508518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ar-S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1) المرابحة الاعتيادية :وهي بيع السلعة بمثل ثمنها ,مع زيادة ربح متفق عليه.</a:t>
            </a:r>
          </a:p>
          <a:p>
            <a:pPr algn="r"/>
            <a:r>
              <a:rPr lang="ar-S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مثاله : كأن يقول المشتري للبائع :تبيعني السيارة وأربحك عليها ألف دينار , فيجري عقد البيع بينهما بزيادة الربح على رأس المال الذي سرح به البائع .</a:t>
            </a:r>
          </a:p>
          <a:p>
            <a:pPr algn="r"/>
            <a:r>
              <a:rPr lang="ar-S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2)المرابحة للآمر بالشراء:وهي بيع يقوم على وعد من شخص يرغب بشراء سلعة معلومة , يشتريها المصرف من صاحبها ,فيبيعها لمن وعد بشرائها تقسيطا على ربح معلوم.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2873103" y="357166"/>
            <a:ext cx="400141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صور بيع المرابحة </a:t>
            </a:r>
          </a:p>
        </p:txBody>
      </p:sp>
    </p:spTree>
  </p:cSld>
  <p:clrMapOvr>
    <a:masterClrMapping/>
  </p:clrMapOvr>
  <p:transition>
    <p:split orient="vert" dir="in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395536" y="116632"/>
            <a:ext cx="80570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الخطوات التي تقوم عليها المرابحة </a:t>
            </a:r>
          </a:p>
        </p:txBody>
      </p:sp>
      <p:sp>
        <p:nvSpPr>
          <p:cNvPr id="7" name="مستطيل 6"/>
          <p:cNvSpPr/>
          <p:nvPr/>
        </p:nvSpPr>
        <p:spPr>
          <a:xfrm>
            <a:off x="179512" y="1225689"/>
            <a:ext cx="8712968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ar-S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1)وعد بشراء ممن يرغب بالسلعة ,يتم توثيقه بينه وبين المصرف . ويستدل لإباحة هذه الصورة بان الوعد في الإسلام واجب الوفاء ,قال تعالى :(يا أيها الذين امنوا أوفوا بالعقود)</a:t>
            </a:r>
          </a:p>
          <a:p>
            <a:r>
              <a:rPr lang="ar-S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2)عقد  بين المصرف وصاحب السلعة يشتري بموجبه المصرف السلعة ويدفع ثمنها فورا لمالكها .</a:t>
            </a:r>
          </a:p>
          <a:p>
            <a:r>
              <a:rPr lang="ar-SA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3)إجراء </a:t>
            </a:r>
            <a:r>
              <a:rPr lang="ar-S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العقد بين المصرف وبين من وعد  بالشراء فيبيع المصرف السلعة بثمن معلوم مع ربح مقسط يتفقان عليه .</a:t>
            </a:r>
          </a:p>
        </p:txBody>
      </p:sp>
    </p:spTree>
  </p:cSld>
  <p:clrMapOvr>
    <a:masterClrMapping/>
  </p:clrMapOvr>
  <p:transition>
    <p:strips dir="ru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1835696" y="260648"/>
            <a:ext cx="5143536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التامين التجاري </a:t>
            </a:r>
          </a:p>
        </p:txBody>
      </p:sp>
      <p:sp>
        <p:nvSpPr>
          <p:cNvPr id="7" name="مستطيل 6"/>
          <p:cNvSpPr/>
          <p:nvPr/>
        </p:nvSpPr>
        <p:spPr>
          <a:xfrm>
            <a:off x="323528" y="1772816"/>
            <a:ext cx="8604448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ar-SA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مفهومه : عقد بين طرفين يدفع بموجبه الطرف الأول (المؤمن له )مبلغا من المال للطرف الثاني المؤمن (شركة التامين )على أن تتعهد الشركة بتعويض في حال وقوع الضرر . </a:t>
            </a:r>
          </a:p>
        </p:txBody>
      </p:sp>
    </p:spTree>
  </p:cSld>
  <p:clrMapOvr>
    <a:masterClrMapping/>
  </p:clrMapOvr>
  <p:transition>
    <p:diamond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r>
              <a:rPr lang="ar-SA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أركان عقد التامين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179512" y="1700808"/>
            <a:ext cx="8784976" cy="39703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ar-S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المؤمن له: وهو الطرف الأول الذي يدفع المال  للجهة الضامنة للتعويض في حالة وقوع الضرر.</a:t>
            </a:r>
          </a:p>
          <a:p>
            <a:r>
              <a:rPr lang="ar-S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2)المؤمن: وهو الطرف الثاني , ويمثل الجهة المستفيدة من المبلغ الذي يدفعه الطرف الأول وتتعهد بالتعويض في حال وقوع الضرر.</a:t>
            </a:r>
          </a:p>
          <a:p>
            <a:r>
              <a:rPr lang="ar-S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3)الصيغة: ويمثلها النص الذي يوثق من خلاله العقد بين الطرفين.</a:t>
            </a:r>
          </a:p>
        </p:txBody>
      </p:sp>
    </p:spTree>
  </p:cSld>
  <p:clrMapOvr>
    <a:masterClrMapping/>
  </p:clrMapOvr>
  <p:transition>
    <p:circl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1714797" y="247832"/>
            <a:ext cx="581120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سبب تحريم العلماء له </a:t>
            </a:r>
          </a:p>
        </p:txBody>
      </p:sp>
      <p:sp>
        <p:nvSpPr>
          <p:cNvPr id="7" name="مستطيل 6"/>
          <p:cNvSpPr/>
          <p:nvPr/>
        </p:nvSpPr>
        <p:spPr>
          <a:xfrm>
            <a:off x="179512" y="1916832"/>
            <a:ext cx="8784976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ar-S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ar-SA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 في </a:t>
            </a:r>
            <a:r>
              <a:rPr lang="ar-S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العقد معنى المقامرة , فقد يدفع المؤمن له ألفا </a:t>
            </a:r>
          </a:p>
          <a:p>
            <a:r>
              <a:rPr lang="ar-S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ولا يأخذ منه شيئا , وقد يأخذ ألفين أو أكثر , والمخاطرة في ذلك ظاهرة .</a:t>
            </a:r>
          </a:p>
          <a:p>
            <a:r>
              <a:rPr lang="ar-S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ar-SA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 به </a:t>
            </a:r>
            <a:r>
              <a:rPr lang="ar-SA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أكل للمال الباطل ,فلو حصل المؤمن له على أكثر مما دفع , فبأي حق أخذه؟,وإذا حصل المؤمن على أكثر مما قدم فبأي حقه اخذه؟.</a:t>
            </a:r>
          </a:p>
        </p:txBody>
      </p:sp>
    </p:spTree>
  </p:cSld>
  <p:clrMapOvr>
    <a:masterClrMapping/>
  </p:clrMapOvr>
  <p:transition>
    <p:strips dir="r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r>
              <a:rPr lang="ar-S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مكونات شركات التامين الإسلامي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0" y="1500174"/>
            <a:ext cx="8892480" cy="5357826"/>
          </a:xfrm>
        </p:spPr>
        <p:txBody>
          <a:bodyPr>
            <a:normAutofit/>
          </a:bodyPr>
          <a:lstStyle/>
          <a:p>
            <a:pPr algn="r"/>
            <a:r>
              <a:rPr lang="ar-SA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1)المؤسسون, هم مجموعة من الأفراد يؤسسون الشركة بمكوناتها من أموالهم الخاصة.</a:t>
            </a:r>
          </a:p>
          <a:p>
            <a:pPr algn="r"/>
            <a:r>
              <a:rPr lang="ar-SA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2)المساهمون : وهم من يشترك مع المؤسسين </a:t>
            </a:r>
            <a:r>
              <a:rPr lang="ar-SA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براس</a:t>
            </a:r>
            <a:r>
              <a:rPr lang="ar-SA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المال بشراء أسهم في هذه الشركة .</a:t>
            </a:r>
          </a:p>
          <a:p>
            <a:pPr algn="r"/>
            <a:r>
              <a:rPr lang="ar-SA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3)المؤمن لهم : وهؤلاء يدفعون أقساط شهرية أو سنوية مقابل تامين سياراتهم أو محلاتهم التجارية .</a:t>
            </a:r>
          </a:p>
          <a:p>
            <a:endParaRPr lang="ar-SA" b="1" dirty="0"/>
          </a:p>
        </p:txBody>
      </p:sp>
    </p:spTree>
  </p:cSld>
  <p:clrMapOvr>
    <a:masterClrMapping/>
  </p:clrMapOvr>
  <p:transition>
    <p:wheel spokes="8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516</Words>
  <Application>Microsoft Office PowerPoint</Application>
  <PresentationFormat>Affichage à l'écran (4:3)</PresentationFormat>
  <Paragraphs>36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سمة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أركان عقد التامين</vt:lpstr>
      <vt:lpstr>Présentation PowerPoint</vt:lpstr>
      <vt:lpstr>مكونات شركات التامين الإسلامي</vt:lpstr>
      <vt:lpstr>الدلائل التي يعتمد عليها المبيحون  لهذه لشركات </vt:lpstr>
      <vt:lpstr>الفرق بين التامين التجاري والإسلامي </vt:lpstr>
    </vt:vector>
  </TitlesOfParts>
  <Manager>داود ابو مويس</Manager>
  <Company>الملتقى التربوي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بيع المرابحة والتامين من الوحدة الخامسة للتربية الإسلامية للصف الثاني ثانوي التوجيهي الدرس 25.</dc:title>
  <dc:subject>شرح درس قضايا معاصرة بيع المرابحة والتأمين للصف الثاني عشر الوحدة الخامسة من اعداد هيا جمال عزازمة.</dc:subject>
  <dc:creator>الملتقى التربوي</dc:creator>
  <cp:keywords>التربية الاسلامية; التوجيهي; عرض بوربوينت</cp:keywords>
  <dc:description>بوربوينت بيع المرابحة والتامين من الوحدة الخامسة للتربية الإسلامية للصف الثاني ثانوي التوجيهي الدرس 25._x000d_
شرح درس قضايا معاصرة بيع المرابحة والتأمين للصف الثاني عشر الوحدة الخامسة من اعداد هيا جمال عزازمة._x000d_
_x000d_
التربية الإسلامية _x000d_
معلم المادة :أ. سائد سمحة _x000d_
إعداد : هيا جمال عوده عزازمه _x000d_
الموضوع: قضايا معاصرة (1)</dc:description>
  <cp:lastModifiedBy>HDNL2GSR557</cp:lastModifiedBy>
  <cp:revision>1</cp:revision>
  <dcterms:created xsi:type="dcterms:W3CDTF">2021-01-07T00:44:21Z</dcterms:created>
  <dcterms:modified xsi:type="dcterms:W3CDTF">2021-01-12T00:58:56Z</dcterms:modified>
  <cp:category>بوربوينت; تربية اسلامية</cp:category>
</cp:coreProperties>
</file>