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5" r:id="rId4"/>
    <p:sldId id="268" r:id="rId5"/>
    <p:sldId id="258" r:id="rId6"/>
    <p:sldId id="259" r:id="rId7"/>
    <p:sldId id="260" r:id="rId8"/>
    <p:sldId id="261" r:id="rId9"/>
    <p:sldId id="262" r:id="rId10"/>
    <p:sldId id="269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658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712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901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248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6275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270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35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254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110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860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019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CD858-D8F9-45D8-9C91-A4ABED327818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806B7-D0FA-4893-9B60-BEE3B7E31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819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7&amp;semester=1&amp;subject=2&amp;type=7&amp;submit=submit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epal.net/library/?app=content.list&amp;level=7&amp;semester=1&amp;subject=2&amp;type=7&amp;submit=submit" TargetMode="Externa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7&amp;submit=submit" TargetMode="Externa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epal.net/library/?app=content.list&amp;level=7&amp;semester=1&amp;subject=2&amp;type=7&amp;submit=submit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7&amp;semester=1&amp;subject=2&amp;type=7&amp;submit=submit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7&amp;semester=1&amp;subject=2&amp;type=7&amp;submit=submi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9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800600" y="3010323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جدي الوسيط للقيم 7،4 ،9 ،3 ،8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5237020" y="2990497"/>
            <a:ext cx="1378525" cy="40011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87783" y="4470045"/>
            <a:ext cx="2355272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نلاحظ ان عدد القيم  (ن) =  5  وهو عدد فردي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15345" y="3626628"/>
            <a:ext cx="320040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اولا نرتب القيم تصاعدي او تنازلي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237019" y="4038600"/>
            <a:ext cx="2971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000" b="1" dirty="0" smtClean="0"/>
              <a:t>3، 4 ، 7، 8  ، 9 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043055" y="4623933"/>
            <a:ext cx="320040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ثانيا نجد الرتبة</a:t>
            </a:r>
            <a:endParaRPr lang="en-US" sz="2000" b="1" dirty="0"/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418" y="5212567"/>
            <a:ext cx="3200400" cy="714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910" y="152400"/>
            <a:ext cx="7467600" cy="2212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4599710" y="1752600"/>
            <a:ext cx="637309" cy="6121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971800" y="1752600"/>
            <a:ext cx="457200" cy="6121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286001" y="6096000"/>
            <a:ext cx="59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اذن الوسيط هي القيمة التي ترتيبها  الثالث من بين القيم بعد ترتيبها </a:t>
            </a:r>
            <a:endParaRPr lang="en-US" sz="2000" b="1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5219700" y="4470046"/>
            <a:ext cx="1028700" cy="16259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689763" y="6096000"/>
            <a:ext cx="637310" cy="46166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643255" y="4026738"/>
            <a:ext cx="367145" cy="41197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043055" y="5410200"/>
            <a:ext cx="193964" cy="304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04800" y="5283023"/>
            <a:ext cx="19812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اذن الوسيط  = 7</a:t>
            </a:r>
            <a:endParaRPr lang="en-US" sz="2400" b="1" dirty="0"/>
          </a:p>
        </p:txBody>
      </p:sp>
      <p:sp>
        <p:nvSpPr>
          <p:cNvPr id="30" name="Rectangle 29"/>
          <p:cNvSpPr/>
          <p:nvPr/>
        </p:nvSpPr>
        <p:spPr>
          <a:xfrm>
            <a:off x="1905000" y="1258578"/>
            <a:ext cx="3013364" cy="4940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543800" y="2364757"/>
            <a:ext cx="699655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مثال</a:t>
            </a:r>
            <a:endParaRPr lang="en-US" b="1" dirty="0"/>
          </a:p>
        </p:txBody>
      </p:sp>
      <p:sp>
        <p:nvSpPr>
          <p:cNvPr id="1024" name="TextBox 1023"/>
          <p:cNvSpPr txBox="1"/>
          <p:nvPr/>
        </p:nvSpPr>
        <p:spPr>
          <a:xfrm>
            <a:off x="228600" y="5926942"/>
            <a:ext cx="2362200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نلاحظ انه يسبق الوسيط قيمتان ويليه ايضا قيمتان </a:t>
            </a:r>
            <a:endParaRPr lang="en-US" sz="2000" b="1" dirty="0"/>
          </a:p>
        </p:txBody>
      </p:sp>
      <p:sp>
        <p:nvSpPr>
          <p:cNvPr id="23" name="مربع نص 22">
            <a:hlinkClick r:id="rId4"/>
          </p:cNvPr>
          <p:cNvSpPr txBox="1"/>
          <p:nvPr/>
        </p:nvSpPr>
        <p:spPr>
          <a:xfrm>
            <a:off x="142844" y="6719501"/>
            <a:ext cx="894796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4"/>
              </a:rPr>
              <a:t>عروض بوربوينت رياضيات الصف السابع   الفصل الأول</a:t>
            </a:r>
            <a:endParaRPr lang="ar-SA" sz="300" dirty="0"/>
          </a:p>
        </p:txBody>
      </p:sp>
    </p:spTree>
    <p:extLst>
      <p:ext uri="{BB962C8B-B14F-4D97-AF65-F5344CB8AC3E}">
        <p14:creationId xmlns="" xmlns:p14="http://schemas.microsoft.com/office/powerpoint/2010/main" val="239048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  <p:bldP spid="12" grpId="0" animBg="1"/>
      <p:bldP spid="14" grpId="0"/>
      <p:bldP spid="15" grpId="0" animBg="1"/>
      <p:bldP spid="20" grpId="0" animBg="1"/>
      <p:bldP spid="21" grpId="0" animBg="1"/>
      <p:bldP spid="22" grpId="0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10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5018"/>
            <a:ext cx="7686675" cy="258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67000" y="2743200"/>
            <a:ext cx="25908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مجموع التكرارات = 15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410200" y="32766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عدد القيم فردي اذن</a:t>
            </a:r>
            <a:endParaRPr lang="en-US" sz="24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755727"/>
            <a:ext cx="1800225" cy="96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424" y="5029200"/>
            <a:ext cx="2809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938279" y="5046585"/>
            <a:ext cx="347663" cy="3905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370460" y="1922385"/>
            <a:ext cx="844910" cy="3124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70460" y="5810250"/>
            <a:ext cx="237324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الوسيط = 650 دينار</a:t>
            </a:r>
            <a:endParaRPr lang="en-US" sz="2400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648200" y="1922385"/>
            <a:ext cx="18288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43700" y="1752600"/>
            <a:ext cx="5715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14600" y="1752600"/>
            <a:ext cx="2743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مربع نص 16">
            <a:hlinkClick r:id="rId5"/>
          </p:cNvPr>
          <p:cNvSpPr txBox="1"/>
          <p:nvPr/>
        </p:nvSpPr>
        <p:spPr>
          <a:xfrm>
            <a:off x="142844" y="6719501"/>
            <a:ext cx="894796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5"/>
              </a:rPr>
              <a:t>عروض بوربوينت رياضيات الصف السابع   الفصل الأول</a:t>
            </a:r>
            <a:endParaRPr lang="ar-SA" sz="300" dirty="0"/>
          </a:p>
        </p:txBody>
      </p:sp>
    </p:spTree>
    <p:extLst>
      <p:ext uri="{BB962C8B-B14F-4D97-AF65-F5344CB8AC3E}">
        <p14:creationId xmlns="" xmlns:p14="http://schemas.microsoft.com/office/powerpoint/2010/main" val="147317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11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0678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04837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9" y="685800"/>
            <a:ext cx="8947551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ربع نص 3">
            <a:hlinkClick r:id="rId3"/>
          </p:cNvPr>
          <p:cNvSpPr txBox="1"/>
          <p:nvPr/>
        </p:nvSpPr>
        <p:spPr>
          <a:xfrm>
            <a:off x="142844" y="6719501"/>
            <a:ext cx="894796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3"/>
              </a:rPr>
              <a:t>عروض بوربوينت رياضيات الصف السابع   الفصل الأول</a:t>
            </a:r>
            <a:endParaRPr lang="ar-SA" sz="300" dirty="0"/>
          </a:p>
        </p:txBody>
      </p:sp>
    </p:spTree>
    <p:extLst>
      <p:ext uri="{BB962C8B-B14F-4D97-AF65-F5344CB8AC3E}">
        <p14:creationId xmlns="" xmlns:p14="http://schemas.microsoft.com/office/powerpoint/2010/main" val="30525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-20782"/>
            <a:ext cx="819150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059" y="2391641"/>
            <a:ext cx="309562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05" y="3733800"/>
            <a:ext cx="832485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80684"/>
            <a:ext cx="8448261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4932218" y="503093"/>
            <a:ext cx="609600" cy="5334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352059" y="998393"/>
            <a:ext cx="5334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91000" y="1905000"/>
            <a:ext cx="3657600" cy="4935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91400" y="2472368"/>
            <a:ext cx="782781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اولا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040801" y="3303595"/>
            <a:ext cx="1885667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ثانيا : نجد الرتبة</a:t>
            </a:r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6858000" y="3733800"/>
            <a:ext cx="1757155" cy="50958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248400" y="4752975"/>
            <a:ext cx="2428461" cy="6572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67100" y="3836193"/>
            <a:ext cx="7239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114800" y="3248891"/>
            <a:ext cx="2133600" cy="5873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134100" y="2898302"/>
            <a:ext cx="228600" cy="376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200400" y="4243387"/>
            <a:ext cx="381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لا</a:t>
            </a:r>
            <a:endParaRPr lang="en-US" sz="2400" b="1" dirty="0"/>
          </a:p>
        </p:txBody>
      </p:sp>
      <p:sp>
        <p:nvSpPr>
          <p:cNvPr id="17" name="Oval 16"/>
          <p:cNvSpPr/>
          <p:nvPr/>
        </p:nvSpPr>
        <p:spPr>
          <a:xfrm>
            <a:off x="2531055" y="4953000"/>
            <a:ext cx="800100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17" idx="7"/>
          </p:cNvCxnSpPr>
          <p:nvPr/>
        </p:nvCxnSpPr>
        <p:spPr>
          <a:xfrm flipV="1">
            <a:off x="3213983" y="3274715"/>
            <a:ext cx="2441272" cy="1722922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785571" y="2898302"/>
            <a:ext cx="234229" cy="376413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424703" y="5292436"/>
            <a:ext cx="47798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581400" y="5292436"/>
            <a:ext cx="381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600200" y="5410200"/>
            <a:ext cx="1185722" cy="381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63694" y="2820266"/>
            <a:ext cx="699006" cy="68338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193061" y="5791200"/>
            <a:ext cx="592861" cy="3810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4191000" y="5661768"/>
            <a:ext cx="4550639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811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4" grpId="0" animBg="1"/>
      <p:bldP spid="5" grpId="0" animBg="1"/>
      <p:bldP spid="6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8130702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751151" y="990600"/>
            <a:ext cx="1878249" cy="5905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62600" y="1905000"/>
            <a:ext cx="1752600" cy="8001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24200" y="1905000"/>
            <a:ext cx="2286000" cy="8001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381598"/>
            <a:ext cx="3429000" cy="1066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04655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62400" y="424934"/>
            <a:ext cx="12192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SA" sz="2400" b="1" dirty="0" smtClean="0"/>
              <a:t>الخلاصة </a:t>
            </a:r>
            <a:endParaRPr lang="en-US" sz="24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419600" y="1905000"/>
            <a:ext cx="0" cy="464820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4600" y="1066800"/>
            <a:ext cx="40386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لايجاد الوسيط للقيم المفردة نتبع ما يلي 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486400" y="1752600"/>
            <a:ext cx="327660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اذا كان عدد القيم  ( ن)  فرديا 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029200" y="23622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اولا نرتب القيم تصاعديا او تنازليا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676900" y="3124200"/>
            <a:ext cx="28956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نجد رتبة الوسيط حيث </a:t>
            </a:r>
            <a:endParaRPr lang="en-US" sz="24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581400"/>
            <a:ext cx="1800225" cy="96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800600" y="4973782"/>
            <a:ext cx="4267200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الوسيط = القيمة التي لها الرتبة  السابقة  </a:t>
            </a:r>
            <a:endParaRPr 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990600" y="1752600"/>
            <a:ext cx="327660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اذا كان عدد القيم  ( ن)  زوجيا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1038" y="2382981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اولا نرتب القيم تصاعديا او تنازليا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336964" y="3057159"/>
            <a:ext cx="28956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نجد رتبة الوسيط حيث </a:t>
            </a:r>
            <a:endParaRPr lang="en-US" sz="2400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764" y="3762663"/>
            <a:ext cx="1509316" cy="60065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74" y="3762663"/>
            <a:ext cx="2314979" cy="59566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738201"/>
            <a:ext cx="3429000" cy="106657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مربع نص 19">
            <a:hlinkClick r:id="rId6"/>
          </p:cNvPr>
          <p:cNvSpPr txBox="1"/>
          <p:nvPr/>
        </p:nvSpPr>
        <p:spPr>
          <a:xfrm>
            <a:off x="7072330" y="2071678"/>
            <a:ext cx="894796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6"/>
              </a:rPr>
              <a:t>عروض بوربوينت رياضيات الصف السابع   الفصل الأول</a:t>
            </a:r>
            <a:endParaRPr lang="ar-SA" sz="300" dirty="0"/>
          </a:p>
        </p:txBody>
      </p:sp>
    </p:spTree>
    <p:extLst>
      <p:ext uri="{BB962C8B-B14F-4D97-AF65-F5344CB8AC3E}">
        <p14:creationId xmlns="" xmlns:p14="http://schemas.microsoft.com/office/powerpoint/2010/main" val="270094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4" grpId="0" animBg="1"/>
      <p:bldP spid="15" grpId="0"/>
      <p:bldP spid="16" grpId="0" animBg="1"/>
      <p:bldP spid="17" grpId="0" animBg="1"/>
      <p:bldP spid="19" grpId="0" animBg="1"/>
      <p:bldP spid="21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87" y="152400"/>
            <a:ext cx="8905631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07327" y="4419600"/>
            <a:ext cx="2431473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 smtClean="0"/>
              <a:t>مجموع التكرارات = 9  </a:t>
            </a:r>
            <a:endParaRPr lang="en-US" sz="2000" b="1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838700" y="531495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705600" y="5029200"/>
            <a:ext cx="304800" cy="4572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635766" y="3581400"/>
            <a:ext cx="2069834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018809" y="3612573"/>
            <a:ext cx="1905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010400" y="3581400"/>
            <a:ext cx="762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105400" y="5600700"/>
            <a:ext cx="5334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80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6000810"/>
            <a:ext cx="533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00600" y="6090286"/>
            <a:ext cx="5715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80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772400" y="5105400"/>
            <a:ext cx="1143000" cy="3810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3048000" y="2514600"/>
            <a:ext cx="0" cy="411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" y="2362200"/>
            <a:ext cx="2590800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SA" sz="2000" b="1" dirty="0" smtClean="0"/>
              <a:t>لايجاد الوسيط للمثال السابق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" y="2895600"/>
            <a:ext cx="30480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اولا نجد مجموع التكرارات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3429000"/>
            <a:ext cx="305492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ثانيا نجد رتبة الوسيط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-41564" y="5061476"/>
            <a:ext cx="30480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ثالثا نبحث عن الرتبة في التكرارات</a:t>
            </a:r>
            <a:endParaRPr lang="en-US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-34637" y="5600700"/>
            <a:ext cx="3048000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SA" sz="2000" b="1" dirty="0" smtClean="0"/>
              <a:t>رابعا القيمة المقابلة للرتبة هي الوسيط</a:t>
            </a:r>
            <a:endParaRPr lang="en-US" sz="2000" b="1" dirty="0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659" y="4814311"/>
            <a:ext cx="1478107" cy="790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4670402" y="4872942"/>
            <a:ext cx="138749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عدد القيم فردي</a:t>
            </a:r>
            <a:endParaRPr lang="en-US" b="1" dirty="0"/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702" y="3810000"/>
            <a:ext cx="1800225" cy="96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27710" y="3988600"/>
            <a:ext cx="1115291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b="1" dirty="0" smtClean="0"/>
              <a:t>لان عدد القيم فردي</a:t>
            </a:r>
            <a:endParaRPr lang="en-US" b="1" dirty="0"/>
          </a:p>
        </p:txBody>
      </p:sp>
      <p:sp>
        <p:nvSpPr>
          <p:cNvPr id="30" name="Rectangle 29"/>
          <p:cNvSpPr/>
          <p:nvPr/>
        </p:nvSpPr>
        <p:spPr>
          <a:xfrm>
            <a:off x="3054927" y="3429000"/>
            <a:ext cx="2916382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165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34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31" y="387927"/>
            <a:ext cx="8949069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1" y="3810000"/>
            <a:ext cx="2209800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مجموع التكرارات = 19</a:t>
            </a:r>
            <a:endParaRPr lang="en-US" sz="2000" b="1" dirty="0"/>
          </a:p>
        </p:txBody>
      </p:sp>
      <p:sp>
        <p:nvSpPr>
          <p:cNvPr id="3" name="Rectangle 2"/>
          <p:cNvSpPr/>
          <p:nvPr/>
        </p:nvSpPr>
        <p:spPr>
          <a:xfrm>
            <a:off x="6248400" y="4010055"/>
            <a:ext cx="2209800" cy="6381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0" y="4144461"/>
            <a:ext cx="1524000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عدد القيم فردي</a:t>
            </a:r>
            <a:endParaRPr lang="en-US" sz="20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656" y="4076174"/>
            <a:ext cx="1200150" cy="466725"/>
          </a:xfrm>
          <a:prstGeom prst="rect">
            <a:avLst/>
          </a:prstGeom>
          <a:solidFill>
            <a:srgbClr val="92D05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6" name="Oval 5"/>
          <p:cNvSpPr/>
          <p:nvPr/>
        </p:nvSpPr>
        <p:spPr>
          <a:xfrm>
            <a:off x="4603656" y="4144461"/>
            <a:ext cx="349344" cy="39843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6" idx="0"/>
          </p:cNvCxnSpPr>
          <p:nvPr/>
        </p:nvCxnSpPr>
        <p:spPr>
          <a:xfrm flipH="1" flipV="1">
            <a:off x="1905000" y="3124200"/>
            <a:ext cx="2873328" cy="10202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057400" y="3124200"/>
            <a:ext cx="12842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341664" y="3052189"/>
            <a:ext cx="468336" cy="37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553200" y="5105400"/>
            <a:ext cx="6858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14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99232" y="5151566"/>
            <a:ext cx="48006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للتوضيح اكثر يمكن كتابة القيم السابقة كالتالي 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-76200" y="5715000"/>
            <a:ext cx="8734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10،10،10،10،10،10، 12،12،12، 16،16،14،14،14،14،14،14،14،14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896100" y="6255327"/>
            <a:ext cx="11049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الرتبة =10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6896100" y="6255327"/>
            <a:ext cx="45720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8600" y="5715000"/>
            <a:ext cx="533400" cy="461665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>
            <a:stCxn id="20" idx="1"/>
          </p:cNvCxnSpPr>
          <p:nvPr/>
        </p:nvCxnSpPr>
        <p:spPr>
          <a:xfrm flipH="1" flipV="1">
            <a:off x="4669465" y="6176665"/>
            <a:ext cx="2226635" cy="2633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194931" y="2971800"/>
            <a:ext cx="2014869" cy="3498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مربع نص 25">
            <a:hlinkClick r:id="rId4"/>
          </p:cNvPr>
          <p:cNvSpPr txBox="1"/>
          <p:nvPr/>
        </p:nvSpPr>
        <p:spPr>
          <a:xfrm>
            <a:off x="142844" y="6719501"/>
            <a:ext cx="894796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4"/>
              </a:rPr>
              <a:t>عروض بوربوينت رياضيات الصف السابع   الفصل الأول</a:t>
            </a:r>
            <a:endParaRPr lang="ar-SA" sz="300" dirty="0"/>
          </a:p>
        </p:txBody>
      </p:sp>
    </p:spTree>
    <p:extLst>
      <p:ext uri="{BB962C8B-B14F-4D97-AF65-F5344CB8AC3E}">
        <p14:creationId xmlns="" xmlns:p14="http://schemas.microsoft.com/office/powerpoint/2010/main" val="356134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16" grpId="0" animBg="1"/>
      <p:bldP spid="17" grpId="0" animBg="1"/>
      <p:bldP spid="18" grpId="0" animBg="1"/>
      <p:bldP spid="19" grpId="0"/>
      <p:bldP spid="20" grpId="0" animBg="1"/>
      <p:bldP spid="21" grpId="0" animBg="1"/>
      <p:bldP spid="22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62891"/>
            <a:ext cx="808217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84571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346" y="1671661"/>
            <a:ext cx="6562725" cy="511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688" y="42886"/>
            <a:ext cx="3144115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96207" y="2339248"/>
            <a:ext cx="599209" cy="34291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00816" y="2278663"/>
            <a:ext cx="1676400" cy="4693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52816" y="2378654"/>
            <a:ext cx="3034145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عدد القيم زوجي اذن يوجد رتبتان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53016" y="3096720"/>
            <a:ext cx="609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53016" y="3586004"/>
            <a:ext cx="609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dirty="0" smtClean="0"/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438616" y="3281386"/>
            <a:ext cx="6858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=12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781516" y="4500586"/>
            <a:ext cx="13335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12+1 =13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590708" y="5033986"/>
            <a:ext cx="52430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97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81403" y="5403318"/>
            <a:ext cx="557213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91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914616" y="5424100"/>
            <a:ext cx="52430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97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103327" y="5894787"/>
            <a:ext cx="52430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97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953216" y="5883303"/>
            <a:ext cx="557213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91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81516" y="5896606"/>
            <a:ext cx="66675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188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95816" y="6405586"/>
            <a:ext cx="37407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81402" y="6067969"/>
            <a:ext cx="709613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dirty="0" smtClean="0"/>
              <a:t>=94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591015" y="3096720"/>
            <a:ext cx="491837" cy="584776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836933" y="4500586"/>
            <a:ext cx="432955" cy="40011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762216" y="1395436"/>
            <a:ext cx="414554" cy="43815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762216" y="1923626"/>
            <a:ext cx="414554" cy="41562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rot="10800000">
            <a:off x="1857357" y="1500175"/>
            <a:ext cx="2653779" cy="1869969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1857356" y="2214555"/>
            <a:ext cx="2979578" cy="25956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49626" y="1395436"/>
            <a:ext cx="1250590" cy="43815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49626" y="1833586"/>
            <a:ext cx="1250590" cy="44507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45" name="Straight Arrow Connector 6144"/>
          <p:cNvCxnSpPr/>
          <p:nvPr/>
        </p:nvCxnSpPr>
        <p:spPr>
          <a:xfrm>
            <a:off x="1912347" y="1500174"/>
            <a:ext cx="730827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148" name="Straight Arrow Connector 6147"/>
          <p:cNvCxnSpPr/>
          <p:nvPr/>
        </p:nvCxnSpPr>
        <p:spPr>
          <a:xfrm>
            <a:off x="1878989" y="2214554"/>
            <a:ext cx="73082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49" name="Rectangle 6148"/>
          <p:cNvSpPr/>
          <p:nvPr/>
        </p:nvSpPr>
        <p:spPr>
          <a:xfrm>
            <a:off x="6800816" y="3370142"/>
            <a:ext cx="1219200" cy="4005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0" name="Rectangle 6149"/>
          <p:cNvSpPr/>
          <p:nvPr/>
        </p:nvSpPr>
        <p:spPr>
          <a:xfrm>
            <a:off x="7231822" y="4500586"/>
            <a:ext cx="1245394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مربع نص 31">
            <a:hlinkClick r:id="rId4"/>
          </p:cNvPr>
          <p:cNvSpPr txBox="1"/>
          <p:nvPr/>
        </p:nvSpPr>
        <p:spPr>
          <a:xfrm>
            <a:off x="142844" y="6719501"/>
            <a:ext cx="894796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4"/>
              </a:rPr>
              <a:t>عروض بوربوينت رياضيات الصف السابع   الفصل الأول</a:t>
            </a:r>
            <a:endParaRPr lang="ar-SA" sz="300" dirty="0"/>
          </a:p>
        </p:txBody>
      </p:sp>
    </p:spTree>
    <p:extLst>
      <p:ext uri="{BB962C8B-B14F-4D97-AF65-F5344CB8AC3E}">
        <p14:creationId xmlns="" xmlns:p14="http://schemas.microsoft.com/office/powerpoint/2010/main" val="378239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8" grpId="0" animBg="1"/>
      <p:bldP spid="30" grpId="0" animBg="1"/>
      <p:bldP spid="6149" grpId="0" animBg="1"/>
      <p:bldP spid="615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73" y="685800"/>
            <a:ext cx="8662718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943600" y="1600200"/>
            <a:ext cx="685800" cy="552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784932" y="2590800"/>
            <a:ext cx="352086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عدد القيم = 8 وهو عدد زوجي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629400" y="3124200"/>
            <a:ext cx="18288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 smtClean="0"/>
              <a:t>اذن يوجد رتبتان </a:t>
            </a:r>
            <a:endParaRPr lang="en-US" sz="2000" dirty="0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757679"/>
            <a:ext cx="1509316" cy="60065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310" y="5243867"/>
            <a:ext cx="2314979" cy="59566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147" y="3838333"/>
            <a:ext cx="1217553" cy="519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526973" y="5280090"/>
            <a:ext cx="1791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dirty="0" smtClean="0"/>
              <a:t>= 4 +1=5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4191000" y="1600200"/>
            <a:ext cx="685800" cy="55245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4784933" y="2152650"/>
            <a:ext cx="741214" cy="16856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4343400" y="2152650"/>
            <a:ext cx="533400" cy="31274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64" y="2780352"/>
            <a:ext cx="3429000" cy="106657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8" name="Straight Connector 27"/>
          <p:cNvCxnSpPr/>
          <p:nvPr/>
        </p:nvCxnSpPr>
        <p:spPr>
          <a:xfrm>
            <a:off x="4191000" y="2790855"/>
            <a:ext cx="152400" cy="368614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286000" y="1600200"/>
            <a:ext cx="9144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8" name="TextBox 7167"/>
          <p:cNvSpPr txBox="1"/>
          <p:nvPr/>
        </p:nvSpPr>
        <p:spPr>
          <a:xfrm>
            <a:off x="1752600" y="1295400"/>
            <a:ext cx="838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الوسيط</a:t>
            </a:r>
            <a:endParaRPr lang="en-US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158128"/>
            <a:ext cx="1762125" cy="875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172" name="Straight Arrow Connector 7171"/>
          <p:cNvCxnSpPr/>
          <p:nvPr/>
        </p:nvCxnSpPr>
        <p:spPr>
          <a:xfrm flipH="1">
            <a:off x="2414587" y="4596052"/>
            <a:ext cx="719138" cy="2045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174" name="Straight Connector 7173"/>
          <p:cNvCxnSpPr/>
          <p:nvPr/>
        </p:nvCxnSpPr>
        <p:spPr>
          <a:xfrm>
            <a:off x="3048000" y="4596052"/>
            <a:ext cx="5334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175" name="TextBox 7174"/>
          <p:cNvSpPr txBox="1"/>
          <p:nvPr/>
        </p:nvSpPr>
        <p:spPr>
          <a:xfrm>
            <a:off x="3133725" y="469832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cxnSp>
        <p:nvCxnSpPr>
          <p:cNvPr id="7177" name="Straight Arrow Connector 7176"/>
          <p:cNvCxnSpPr/>
          <p:nvPr/>
        </p:nvCxnSpPr>
        <p:spPr>
          <a:xfrm flipH="1" flipV="1">
            <a:off x="2590800" y="4358330"/>
            <a:ext cx="542925" cy="5246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178" name="TextBox 7177"/>
          <p:cNvSpPr txBox="1"/>
          <p:nvPr/>
        </p:nvSpPr>
        <p:spPr>
          <a:xfrm>
            <a:off x="1600200" y="5260718"/>
            <a:ext cx="185975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/>
              <a:t>10 = س + 6</a:t>
            </a:r>
            <a:endParaRPr lang="en-US" sz="2400" b="1" dirty="0"/>
          </a:p>
        </p:txBody>
      </p:sp>
      <p:sp>
        <p:nvSpPr>
          <p:cNvPr id="7179" name="TextBox 7178"/>
          <p:cNvSpPr txBox="1"/>
          <p:nvPr/>
        </p:nvSpPr>
        <p:spPr>
          <a:xfrm>
            <a:off x="1447800" y="5839534"/>
            <a:ext cx="21336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س= 10- 6 = 4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234179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8" grpId="0"/>
      <p:bldP spid="19" grpId="0" animBg="1"/>
      <p:bldP spid="31" grpId="0" animBg="1"/>
      <p:bldP spid="7168" grpId="0" animBg="1"/>
      <p:bldP spid="7175" grpId="0"/>
      <p:bldP spid="7178" grpId="0" animBg="1"/>
      <p:bldP spid="717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289</Words>
  <Application>Microsoft Office PowerPoint</Application>
  <PresentationFormat>عرض على الشاشة (3:4)‏</PresentationFormat>
  <Paragraphs>70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درس الوسيط في مادة الرياضيات للصف السابع الأساسي الفصل الأول.</dc:title>
  <dc:subject>عرض بوربوينت رياضيات درس الوسيط للصف السابع الأساسي الفصل الدراسي الأول للمعلمة ايمان برهوش.</dc:subject>
  <dc:creator>الملتقى التربوي</dc:creator>
  <cp:keywords>رياضيات; الفصل الأول; عرض بوربوينت</cp:keywords>
  <dc:description>بوربوينت درس الوسيط في مادة الرياضيات للصف السابع الأساسي الفصل الأول._x000d_
عرض بوربوينت رياضيات درس الوسيط للصف السابع الأساسي الفصل الدراسي الأول للمعلمة ايمان برهوش.</dc:description>
  <cp:lastModifiedBy>الملتقى التربوي</cp:lastModifiedBy>
  <cp:revision>1</cp:revision>
  <dcterms:created xsi:type="dcterms:W3CDTF">2021-01-04T01:44:21Z</dcterms:created>
  <dcterms:modified xsi:type="dcterms:W3CDTF">2021-01-04T22:40:22Z</dcterms:modified>
  <cp:category>رياضيات; الفصل الدراسي الأول; الرياضيات</cp:category>
</cp:coreProperties>
</file>