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95CA-D537-437E-97F1-A9D54807049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ED39-DFE7-4367-8623-D657BB015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2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95CA-D537-437E-97F1-A9D54807049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ED39-DFE7-4367-8623-D657BB015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7051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95CA-D537-437E-97F1-A9D54807049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ED39-DFE7-4367-8623-D657BB015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524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95CA-D537-437E-97F1-A9D54807049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ED39-DFE7-4367-8623-D657BB015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5184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95CA-D537-437E-97F1-A9D54807049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ED39-DFE7-4367-8623-D657BB015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148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95CA-D537-437E-97F1-A9D54807049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ED39-DFE7-4367-8623-D657BB015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8957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95CA-D537-437E-97F1-A9D54807049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ED39-DFE7-4367-8623-D657BB015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308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95CA-D537-437E-97F1-A9D54807049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ED39-DFE7-4367-8623-D657BB015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763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95CA-D537-437E-97F1-A9D54807049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ED39-DFE7-4367-8623-D657BB015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9002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95CA-D537-437E-97F1-A9D54807049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ED39-DFE7-4367-8623-D657BB015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6196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E95CA-D537-437E-97F1-A9D54807049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ED39-DFE7-4367-8623-D657BB015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520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E95CA-D537-437E-97F1-A9D54807049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5ED39-DFE7-4367-8623-D657BB015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1288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wepal.net/library/?app=content.list&amp;level=9&amp;semester=1&amp;subject=2&amp;type=7&amp;submit=submit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hyperlink" Target="https://www.wepal.net/library/?app=content.list&amp;level=9&amp;semester=1&amp;subject=2&amp;type=7&amp;submit=submit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6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hyperlink" Target="https://www.wepal.net/library/?app=content.list&amp;level=9&amp;semester=1&amp;subject=2&amp;type=7&amp;submit=submit" TargetMode="External"/><Relationship Id="rId2" Type="http://schemas.openxmlformats.org/officeDocument/2006/relationships/image" Target="../media/image12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4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7&amp;submit=submit" TargetMode="Externa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792" y="0"/>
            <a:ext cx="9050063" cy="61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9796" y="4343400"/>
            <a:ext cx="1119172" cy="685801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  <a:ex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96528" y="4443412"/>
            <a:ext cx="1847850" cy="485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800600" y="5715000"/>
            <a:ext cx="685800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685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5029201"/>
            <a:ext cx="2992582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/>
              <a:t>لان الفرق بين القيمتين اكبر شي</a:t>
            </a:r>
            <a:endParaRPr lang="en-US" sz="2000" b="1" dirty="0"/>
          </a:p>
        </p:txBody>
      </p:sp>
      <p:sp>
        <p:nvSpPr>
          <p:cNvPr id="8" name="مربع نص 7">
            <a:hlinkClick r:id="rId5"/>
          </p:cNvPr>
          <p:cNvSpPr txBox="1"/>
          <p:nvPr/>
        </p:nvSpPr>
        <p:spPr>
          <a:xfrm>
            <a:off x="0" y="6719501"/>
            <a:ext cx="877163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00" dirty="0" smtClean="0">
                <a:hlinkClick r:id="rId5"/>
              </a:rPr>
              <a:t>عروض بوربوينت رياضيات الصف التاسع الفصل الأول</a:t>
            </a:r>
            <a:endParaRPr lang="ar-SA" sz="300" dirty="0"/>
          </a:p>
        </p:txBody>
      </p:sp>
    </p:spTree>
    <p:extLst>
      <p:ext uri="{BB962C8B-B14F-4D97-AF65-F5344CB8AC3E}">
        <p14:creationId xmlns:p14="http://schemas.microsoft.com/office/powerpoint/2010/main" xmlns="" val="391286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727364"/>
            <a:ext cx="84772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743200" y="1219200"/>
            <a:ext cx="12192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905000" y="1156855"/>
            <a:ext cx="838200" cy="5334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334991" y="3309937"/>
            <a:ext cx="381000" cy="61912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00600" y="3429000"/>
            <a:ext cx="381000" cy="3048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0" y="3309937"/>
            <a:ext cx="1000991" cy="423863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91150" y="3756529"/>
            <a:ext cx="685800" cy="51067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600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5301"/>
            <a:ext cx="8991600" cy="529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8061" y="5480566"/>
            <a:ext cx="16097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34202" y="5295900"/>
            <a:ext cx="3242598" cy="1295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94908" y="457200"/>
            <a:ext cx="1828801" cy="64224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05400" y="2514600"/>
            <a:ext cx="457200" cy="38100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49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105400" y="3020290"/>
            <a:ext cx="457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58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3403477"/>
            <a:ext cx="457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67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05400" y="3886200"/>
            <a:ext cx="42949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76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429000" y="2057400"/>
            <a:ext cx="6477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200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29000" y="2514600"/>
            <a:ext cx="647700" cy="3810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294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29000" y="2955574"/>
            <a:ext cx="6477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464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29000" y="3403477"/>
            <a:ext cx="6477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469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29000" y="3886200"/>
            <a:ext cx="6477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532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29000" y="4343400"/>
            <a:ext cx="6477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510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53200" y="4736250"/>
            <a:ext cx="6858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42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276600" y="4736250"/>
            <a:ext cx="8001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2562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92437" y="5579007"/>
            <a:ext cx="53340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61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876800" y="5295900"/>
            <a:ext cx="0" cy="14859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76400" y="1600200"/>
            <a:ext cx="1333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600" dirty="0" smtClean="0"/>
              <a:t>(31-61)</a:t>
            </a:r>
            <a:r>
              <a:rPr lang="ar-SA" sz="1200" dirty="0" smtClean="0"/>
              <a:t>2</a:t>
            </a:r>
            <a:r>
              <a:rPr lang="ar-SA" sz="1600" dirty="0" smtClean="0"/>
              <a:t>=900 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1497489" y="2057400"/>
            <a:ext cx="1497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 smtClean="0"/>
              <a:t>(40-61)</a:t>
            </a:r>
            <a:r>
              <a:rPr lang="ar-SA" sz="1400" dirty="0" smtClean="0"/>
              <a:t>2</a:t>
            </a:r>
            <a:r>
              <a:rPr lang="ar-SA" dirty="0" smtClean="0"/>
              <a:t>=441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1526930" y="2505486"/>
            <a:ext cx="15616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 smtClean="0"/>
              <a:t>(49-61)</a:t>
            </a:r>
            <a:r>
              <a:rPr lang="ar-SA" sz="1400" dirty="0" smtClean="0"/>
              <a:t>2</a:t>
            </a:r>
            <a:r>
              <a:rPr lang="ar-SA" dirty="0" smtClean="0"/>
              <a:t>=144 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562327" y="2955574"/>
            <a:ext cx="1317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 smtClean="0"/>
              <a:t>(58-61)</a:t>
            </a:r>
            <a:r>
              <a:rPr lang="ar-SA" sz="1400" dirty="0" smtClean="0"/>
              <a:t>2</a:t>
            </a:r>
            <a:r>
              <a:rPr lang="ar-SA" dirty="0" smtClean="0"/>
              <a:t>=9 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469036" y="3424259"/>
            <a:ext cx="1439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 smtClean="0"/>
              <a:t>(67-61)</a:t>
            </a:r>
            <a:r>
              <a:rPr lang="ar-SA" sz="1400" dirty="0" smtClean="0"/>
              <a:t>2</a:t>
            </a:r>
            <a:r>
              <a:rPr lang="ar-SA" dirty="0" smtClean="0"/>
              <a:t>=36 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634202" y="3902241"/>
            <a:ext cx="1497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 smtClean="0"/>
              <a:t>(76-61)</a:t>
            </a:r>
            <a:r>
              <a:rPr lang="ar-SA" sz="1400" dirty="0" smtClean="0"/>
              <a:t>2</a:t>
            </a:r>
            <a:r>
              <a:rPr lang="ar-SA" dirty="0" smtClean="0"/>
              <a:t>=225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526930" y="4336473"/>
            <a:ext cx="15616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 smtClean="0"/>
              <a:t>(85-61)</a:t>
            </a:r>
            <a:r>
              <a:rPr lang="ar-SA" sz="1400" dirty="0" smtClean="0"/>
              <a:t>2</a:t>
            </a:r>
            <a:r>
              <a:rPr lang="ar-SA" dirty="0" smtClean="0"/>
              <a:t>=576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33400" y="1600200"/>
            <a:ext cx="935636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2700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33400" y="2057400"/>
            <a:ext cx="935636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2205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33400" y="2505486"/>
            <a:ext cx="964089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864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33400" y="2955574"/>
            <a:ext cx="993530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72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33400" y="3424259"/>
            <a:ext cx="964089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252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33400" y="3886200"/>
            <a:ext cx="935636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1575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33400" y="4343400"/>
            <a:ext cx="935636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3456</a:t>
            </a:r>
            <a:endParaRPr lang="en-US" dirty="0"/>
          </a:p>
        </p:txBody>
      </p:sp>
      <p:sp>
        <p:nvSpPr>
          <p:cNvPr id="3072" name="TextBox 3071"/>
          <p:cNvSpPr txBox="1"/>
          <p:nvPr/>
        </p:nvSpPr>
        <p:spPr>
          <a:xfrm>
            <a:off x="533400" y="4798412"/>
            <a:ext cx="99353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11124</a:t>
            </a:r>
            <a:endParaRPr lang="en-US" dirty="0"/>
          </a:p>
        </p:txBody>
      </p:sp>
      <p:pic>
        <p:nvPicPr>
          <p:cNvPr id="3084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24953" y="5442148"/>
            <a:ext cx="136207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86" name="TextBox 3085"/>
          <p:cNvSpPr txBox="1"/>
          <p:nvPr/>
        </p:nvSpPr>
        <p:spPr>
          <a:xfrm>
            <a:off x="447416" y="6374641"/>
            <a:ext cx="110760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= 16,2</a:t>
            </a:r>
            <a:endParaRPr lang="en-US" dirty="0"/>
          </a:p>
        </p:txBody>
      </p:sp>
      <p:pic>
        <p:nvPicPr>
          <p:cNvPr id="3087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56304" y="5581649"/>
            <a:ext cx="13525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8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7635" y="5763673"/>
            <a:ext cx="108585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مربع نص 38">
            <a:hlinkClick r:id="rId9"/>
          </p:cNvPr>
          <p:cNvSpPr txBox="1"/>
          <p:nvPr/>
        </p:nvSpPr>
        <p:spPr>
          <a:xfrm>
            <a:off x="428596" y="5072074"/>
            <a:ext cx="877163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00" dirty="0" smtClean="0">
                <a:hlinkClick r:id="rId9"/>
              </a:rPr>
              <a:t>عروض بوربوينت رياضيات الصف التاسع الفصل الأول</a:t>
            </a:r>
            <a:endParaRPr lang="ar-SA" sz="300" dirty="0"/>
          </a:p>
        </p:txBody>
      </p:sp>
    </p:spTree>
    <p:extLst>
      <p:ext uri="{BB962C8B-B14F-4D97-AF65-F5344CB8AC3E}">
        <p14:creationId xmlns:p14="http://schemas.microsoft.com/office/powerpoint/2010/main" xmlns="" val="101017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/>
      <p:bldP spid="19" grpId="0"/>
      <p:bldP spid="26" grpId="0"/>
      <p:bldP spid="27" grpId="0"/>
      <p:bldP spid="29" grpId="0"/>
      <p:bldP spid="30" grpId="0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1" grpId="0" animBg="1"/>
      <p:bldP spid="3072" grpId="0" animBg="1"/>
      <p:bldP spid="30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76429778"/>
              </p:ext>
            </p:extLst>
          </p:nvPr>
        </p:nvGraphicFramePr>
        <p:xfrm>
          <a:off x="2092096" y="2338388"/>
          <a:ext cx="6823304" cy="3442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104"/>
                <a:gridCol w="2057400"/>
                <a:gridCol w="663346"/>
                <a:gridCol w="1066800"/>
                <a:gridCol w="914400"/>
                <a:gridCol w="1089254"/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165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المجموع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20181" y="2499582"/>
            <a:ext cx="581025" cy="348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48500" y="2519113"/>
            <a:ext cx="533400" cy="36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509729"/>
            <a:ext cx="727555" cy="293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459287"/>
            <a:ext cx="569006" cy="37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379694"/>
            <a:ext cx="938212" cy="485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3125" y="2379694"/>
            <a:ext cx="914400" cy="43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10651" y="2962475"/>
            <a:ext cx="903691" cy="340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10651" y="3363423"/>
            <a:ext cx="9153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10651" y="3752908"/>
            <a:ext cx="887045" cy="332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76800" y="4130362"/>
            <a:ext cx="937541" cy="340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10651" y="4527578"/>
            <a:ext cx="919474" cy="376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2214" y="2267955"/>
            <a:ext cx="16097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6260" y="3163368"/>
            <a:ext cx="1886857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561÷ 30= 18,7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7764" y="5377934"/>
            <a:ext cx="7620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=3,2</a:t>
            </a:r>
            <a:endParaRPr lang="en-US" dirty="0"/>
          </a:p>
        </p:txBody>
      </p:sp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84843"/>
            <a:ext cx="8372475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6260" y="3982867"/>
            <a:ext cx="1702341" cy="1029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095997" y="2978702"/>
            <a:ext cx="727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13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5998" y="3378812"/>
            <a:ext cx="65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16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0" y="37481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19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96000" y="4104503"/>
            <a:ext cx="65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22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95997" y="4534395"/>
            <a:ext cx="65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25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257800" y="2962475"/>
            <a:ext cx="569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39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257800" y="3381628"/>
            <a:ext cx="569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dirty="0" smtClean="0"/>
              <a:t>128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133593" y="3748144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dirty="0" smtClean="0"/>
              <a:t>190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230091" y="4117476"/>
            <a:ext cx="569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154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30090" y="4561026"/>
            <a:ext cx="569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50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200400" y="2930575"/>
            <a:ext cx="1960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(13-18,7)2 =32,49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276600" y="3331807"/>
            <a:ext cx="188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ar-SA" dirty="0"/>
              <a:t>(16-18,7)2 =7,29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200399" y="3701139"/>
            <a:ext cx="1960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ar-SA" dirty="0"/>
              <a:t>(19-18,7)2 =0,09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200399" y="4070471"/>
            <a:ext cx="1960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ar-SA" dirty="0"/>
              <a:t>(22-18,7)2 =10,89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057525" y="4527578"/>
            <a:ext cx="2103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ar-SA" dirty="0"/>
              <a:t>(25-18,7)2 =39,69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143125" y="2930575"/>
            <a:ext cx="914400" cy="372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97,47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209800" y="3363423"/>
            <a:ext cx="847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58,32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209800" y="3752908"/>
            <a:ext cx="847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0,9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209800" y="410450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76,23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209800" y="4497772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79,38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209800" y="5464730"/>
            <a:ext cx="7620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312,3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230090" y="5410200"/>
            <a:ext cx="569007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561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048500" y="5410200"/>
            <a:ext cx="533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30</a:t>
            </a:r>
            <a:endParaRPr lang="en-US" dirty="0"/>
          </a:p>
        </p:txBody>
      </p:sp>
      <p:pic>
        <p:nvPicPr>
          <p:cNvPr id="4118" name="Picture 2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400" y="5114441"/>
            <a:ext cx="127635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مربع نص 42">
            <a:hlinkClick r:id="rId17"/>
          </p:cNvPr>
          <p:cNvSpPr txBox="1"/>
          <p:nvPr/>
        </p:nvSpPr>
        <p:spPr>
          <a:xfrm>
            <a:off x="500034" y="571480"/>
            <a:ext cx="877163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00" dirty="0" smtClean="0">
                <a:hlinkClick r:id="rId17"/>
              </a:rPr>
              <a:t>عروض بوربوينت رياضيات الصف التاسع الفصل الأول</a:t>
            </a:r>
            <a:endParaRPr lang="ar-SA" sz="300" dirty="0"/>
          </a:p>
        </p:txBody>
      </p:sp>
    </p:spTree>
    <p:extLst>
      <p:ext uri="{BB962C8B-B14F-4D97-AF65-F5344CB8AC3E}">
        <p14:creationId xmlns:p14="http://schemas.microsoft.com/office/powerpoint/2010/main" xmlns="" val="193922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4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66800"/>
            <a:ext cx="8562975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ربع نص 2">
            <a:hlinkClick r:id="rId3"/>
          </p:cNvPr>
          <p:cNvSpPr txBox="1"/>
          <p:nvPr/>
        </p:nvSpPr>
        <p:spPr>
          <a:xfrm>
            <a:off x="0" y="6719501"/>
            <a:ext cx="877163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00" dirty="0" smtClean="0">
                <a:hlinkClick r:id="rId3"/>
              </a:rPr>
              <a:t>عروض بوربوينت رياضيات الصف التاسع الفصل الأول</a:t>
            </a:r>
            <a:endParaRPr lang="ar-SA" sz="300" dirty="0"/>
          </a:p>
        </p:txBody>
      </p:sp>
    </p:spTree>
    <p:extLst>
      <p:ext uri="{BB962C8B-B14F-4D97-AF65-F5344CB8AC3E}">
        <p14:creationId xmlns:p14="http://schemas.microsoft.com/office/powerpoint/2010/main" xmlns="" val="126217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123</Words>
  <PresentationFormat>عرض على الشاشة (3:4)‏</PresentationFormat>
  <Paragraphs>66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الانحراف المعياري للجداول التكرارية في مادة الرياضيات للصف التاسع الفصل الأول.</dc:title>
  <dc:subject>عرض بوربوينت رياضيات درس الانحراف المعياري للجداول التكرارية للصف التاسع الفصل الدراسي الأول للمعلمة ايمان برهوش.</dc:subject>
  <dc:creator>الملتقى التربوي</dc:creator>
  <cp:keywords>رياضيات; الفصل الأول; عرض بوربوينت</cp:keywords>
  <dc:description>بوربوينت الانحراف المعياري للجداول التكرارية في مادة الرياضيات للصف التاسع الفصل الأول._x000d_
عرض بوربوينت رياضيات درس الانحراف المعياري للجداول التكرارية للصف التاسع الفصل الدراسي الأول للمعلمة ايمان برهوش.</dc:description>
  <cp:lastModifiedBy>الملتقى التربوي</cp:lastModifiedBy>
  <cp:revision>1</cp:revision>
  <dcterms:created xsi:type="dcterms:W3CDTF">2021-01-04T00:44:21Z</dcterms:created>
  <dcterms:modified xsi:type="dcterms:W3CDTF">2021-01-04T22:32:22Z</dcterms:modified>
  <cp:category>رياضيات; الفصل الدراسي الأول; الرياضيات</cp:category>
</cp:coreProperties>
</file>