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576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14049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28657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12761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78316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63675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88462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24838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769081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5934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317546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F79AFB-0302-45A6-A197-1984ECACF134}" type="datetimeFigureOut">
              <a:rPr lang="en-US" smtClean="0"/>
              <a:pPr/>
              <a:t>1/2/2021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CC3428-5AAC-4391-A233-98D6E6C097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23103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www.wepal.net/library/?app=content.list&amp;level=9&amp;semester=1&amp;subject=2&amp;type=2&amp;submit=submit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wepal.net/library/?app=content.list&amp;level=9&amp;semester=1&amp;subject=2&amp;type=2&amp;submit=submit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9&amp;semester=1&amp;subject=2&amp;type=2&amp;submit=submit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wepal.net/library/?app=content.list&amp;level=9&amp;semester=1&amp;subject=2&amp;type=2&amp;submit=submit" TargetMode="External"/><Relationship Id="rId4" Type="http://schemas.openxmlformats.org/officeDocument/2006/relationships/image" Target="../media/image1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04787" y="332509"/>
            <a:ext cx="8429625" cy="571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3581400" y="3930133"/>
            <a:ext cx="12192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100 دولار </a:t>
            </a:r>
            <a:endParaRPr lang="en-US" sz="20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86000" y="3930133"/>
            <a:ext cx="12954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= 70 دينار</a:t>
            </a:r>
            <a:endParaRPr lang="en-US" sz="20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357188" y="3930133"/>
            <a:ext cx="190500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= 370 ريال سعودي </a:t>
            </a:r>
            <a:endParaRPr lang="en-US" sz="20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4648200" y="5257800"/>
            <a:ext cx="1170710" cy="40011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ar-SA" sz="2000" b="1" dirty="0" smtClean="0"/>
              <a:t>370</a:t>
            </a:r>
            <a:endParaRPr lang="en-US" sz="2000" b="1" dirty="0"/>
          </a:p>
        </p:txBody>
      </p:sp>
      <p:sp>
        <p:nvSpPr>
          <p:cNvPr id="7" name="مربع نص 6">
            <a:hlinkClick r:id="rId3"/>
          </p:cNvPr>
          <p:cNvSpPr txBox="1"/>
          <p:nvPr/>
        </p:nvSpPr>
        <p:spPr>
          <a:xfrm>
            <a:off x="7000892" y="1357298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5596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4127" y="14056"/>
            <a:ext cx="8077200" cy="6843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Straight Arrow Connector 11"/>
          <p:cNvCxnSpPr/>
          <p:nvPr/>
        </p:nvCxnSpPr>
        <p:spPr>
          <a:xfrm flipH="1">
            <a:off x="3699164" y="1780309"/>
            <a:ext cx="3810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609600" y="1749136"/>
            <a:ext cx="304800" cy="1371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133600" y="1970809"/>
            <a:ext cx="457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029200" y="2628900"/>
            <a:ext cx="457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67400" y="5867400"/>
            <a:ext cx="1447800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315200" y="5791200"/>
            <a:ext cx="1143000" cy="6096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1447800" y="5867400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1447800" y="6366164"/>
            <a:ext cx="838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2971800" y="3099954"/>
            <a:ext cx="727364" cy="1603664"/>
          </a:xfrm>
          <a:prstGeom prst="ellipse">
            <a:avLst/>
          </a:prstGeom>
          <a:noFill/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2819400" y="2628900"/>
            <a:ext cx="381000" cy="369332"/>
          </a:xfrm>
          <a:prstGeom prst="rect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dirty="0" smtClean="0"/>
              <a:t>س</a:t>
            </a:r>
            <a:endParaRPr lang="en-US" dirty="0"/>
          </a:p>
        </p:txBody>
      </p:sp>
      <p:sp>
        <p:nvSpPr>
          <p:cNvPr id="22" name="Oval 21"/>
          <p:cNvSpPr/>
          <p:nvPr/>
        </p:nvSpPr>
        <p:spPr>
          <a:xfrm>
            <a:off x="1924050" y="3115540"/>
            <a:ext cx="723900" cy="1475509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1924050" y="2628900"/>
            <a:ext cx="666750" cy="369332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ق(س)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304801" y="2628900"/>
            <a:ext cx="990600" cy="36933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هـ(ق(س))</a:t>
            </a:r>
            <a:endParaRPr lang="en-US" dirty="0"/>
          </a:p>
        </p:txBody>
      </p:sp>
      <p:sp>
        <p:nvSpPr>
          <p:cNvPr id="25" name="Oval 24"/>
          <p:cNvSpPr/>
          <p:nvPr/>
        </p:nvSpPr>
        <p:spPr>
          <a:xfrm>
            <a:off x="800101" y="3120736"/>
            <a:ext cx="723900" cy="1428749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H="1" flipV="1">
            <a:off x="2971800" y="4876800"/>
            <a:ext cx="1905000" cy="1676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917293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0" grpId="0" animBg="1"/>
      <p:bldP spid="11" grpId="0" animBg="1"/>
      <p:bldP spid="19" grpId="0" animBg="1"/>
      <p:bldP spid="20" grpId="0" animBg="1"/>
      <p:bldP spid="22" grpId="0" animBg="1"/>
      <p:bldP spid="23" grpId="0" animBg="1"/>
      <p:bldP spid="24" grpId="0" animBg="1"/>
      <p:bldP spid="2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7158" y="714356"/>
            <a:ext cx="7905750" cy="495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533400" y="1066800"/>
            <a:ext cx="7620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304800" y="914400"/>
            <a:ext cx="1524000" cy="8382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4648200" y="2667000"/>
            <a:ext cx="457200" cy="4191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5105400" y="1676400"/>
            <a:ext cx="457200" cy="990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Elbow Connector 7"/>
          <p:cNvCxnSpPr/>
          <p:nvPr/>
        </p:nvCxnSpPr>
        <p:spPr>
          <a:xfrm rot="16200000" flipV="1">
            <a:off x="2476500" y="2171700"/>
            <a:ext cx="2895600" cy="1905000"/>
          </a:xfrm>
          <a:prstGeom prst="bentConnector3">
            <a:avLst>
              <a:gd name="adj1" fmla="val 239"/>
            </a:avLst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9" name="مربع نص 6">
            <a:hlinkClick r:id="rId3"/>
          </p:cNvPr>
          <p:cNvSpPr txBox="1"/>
          <p:nvPr/>
        </p:nvSpPr>
        <p:spPr>
          <a:xfrm>
            <a:off x="7143768" y="3214686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3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08487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4800" y="533400"/>
            <a:ext cx="86106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5029200" y="1371600"/>
            <a:ext cx="762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791200" y="1752600"/>
            <a:ext cx="533400" cy="304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6324600" y="2050473"/>
            <a:ext cx="1143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Elbow Connector 10"/>
          <p:cNvCxnSpPr/>
          <p:nvPr/>
        </p:nvCxnSpPr>
        <p:spPr>
          <a:xfrm rot="10800000">
            <a:off x="1143000" y="1371600"/>
            <a:ext cx="5181600" cy="1059873"/>
          </a:xfrm>
          <a:prstGeom prst="bentConnector3">
            <a:avLst>
              <a:gd name="adj1" fmla="val 10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952500" y="762000"/>
            <a:ext cx="381000" cy="38099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29" name="TextBox 5128"/>
          <p:cNvSpPr txBox="1"/>
          <p:nvPr/>
        </p:nvSpPr>
        <p:spPr>
          <a:xfrm>
            <a:off x="4724400" y="2590799"/>
            <a:ext cx="3200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dirty="0" smtClean="0"/>
              <a:t>5×    (3+ 2 س)    -1  </a:t>
            </a:r>
            <a:endParaRPr lang="en-US" sz="2400" dirty="0"/>
          </a:p>
        </p:txBody>
      </p:sp>
      <p:sp>
        <p:nvSpPr>
          <p:cNvPr id="5130" name="Rectangle 5129"/>
          <p:cNvSpPr/>
          <p:nvPr/>
        </p:nvSpPr>
        <p:spPr>
          <a:xfrm>
            <a:off x="5562600" y="2590799"/>
            <a:ext cx="1219200" cy="46166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1" name="TextBox 5130"/>
          <p:cNvSpPr txBox="1"/>
          <p:nvPr/>
        </p:nvSpPr>
        <p:spPr>
          <a:xfrm>
            <a:off x="6057900" y="3200400"/>
            <a:ext cx="1866900" cy="40011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15 + 10 س  -1</a:t>
            </a:r>
            <a:endParaRPr lang="en-US" sz="2000" b="1" dirty="0"/>
          </a:p>
        </p:txBody>
      </p:sp>
      <p:sp>
        <p:nvSpPr>
          <p:cNvPr id="5133" name="Rectangle 5132"/>
          <p:cNvSpPr/>
          <p:nvPr/>
        </p:nvSpPr>
        <p:spPr>
          <a:xfrm>
            <a:off x="4191000" y="3200400"/>
            <a:ext cx="1600200" cy="40011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4" name="Rectangle 5133"/>
          <p:cNvSpPr/>
          <p:nvPr/>
        </p:nvSpPr>
        <p:spPr>
          <a:xfrm>
            <a:off x="5029200" y="3733800"/>
            <a:ext cx="762000" cy="4572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35" name="Rectangle 5134"/>
          <p:cNvSpPr/>
          <p:nvPr/>
        </p:nvSpPr>
        <p:spPr>
          <a:xfrm>
            <a:off x="4800600" y="4419600"/>
            <a:ext cx="990600" cy="381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37" name="Elbow Connector 5136"/>
          <p:cNvCxnSpPr/>
          <p:nvPr/>
        </p:nvCxnSpPr>
        <p:spPr>
          <a:xfrm rot="16200000" flipV="1">
            <a:off x="2247900" y="2247900"/>
            <a:ext cx="3505200" cy="1600200"/>
          </a:xfrm>
          <a:prstGeom prst="bentConnector3">
            <a:avLst>
              <a:gd name="adj1" fmla="val 98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1" name="Rectangle 5140"/>
          <p:cNvSpPr/>
          <p:nvPr/>
        </p:nvSpPr>
        <p:spPr>
          <a:xfrm>
            <a:off x="3048000" y="762000"/>
            <a:ext cx="381000" cy="380999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42" name="TextBox 5141"/>
          <p:cNvSpPr txBox="1"/>
          <p:nvPr/>
        </p:nvSpPr>
        <p:spPr>
          <a:xfrm>
            <a:off x="3515591" y="4953000"/>
            <a:ext cx="1562100" cy="523220"/>
          </a:xfrm>
          <a:prstGeom prst="rect">
            <a:avLst/>
          </a:prstGeom>
          <a:solidFill>
            <a:srgbClr val="FFC0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ar-SA" sz="2800" b="1" dirty="0"/>
              <a:t>(</a:t>
            </a:r>
            <a:r>
              <a:rPr lang="ar-SA" sz="2800" b="1" dirty="0" smtClean="0"/>
              <a:t>5س  - 1)</a:t>
            </a:r>
            <a:endParaRPr lang="en-US" sz="2800" b="1" dirty="0"/>
          </a:p>
        </p:txBody>
      </p:sp>
      <p:sp>
        <p:nvSpPr>
          <p:cNvPr id="5143" name="TextBox 5142"/>
          <p:cNvSpPr txBox="1"/>
          <p:nvPr/>
        </p:nvSpPr>
        <p:spPr>
          <a:xfrm>
            <a:off x="4296641" y="5476220"/>
            <a:ext cx="1761259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3 + 10 س -2</a:t>
            </a:r>
            <a:endParaRPr lang="en-US" sz="2400" b="1" dirty="0"/>
          </a:p>
        </p:txBody>
      </p:sp>
      <p:sp>
        <p:nvSpPr>
          <p:cNvPr id="5144" name="Rectangle 5143"/>
          <p:cNvSpPr/>
          <p:nvPr/>
        </p:nvSpPr>
        <p:spPr>
          <a:xfrm>
            <a:off x="2819400" y="5562600"/>
            <a:ext cx="1181100" cy="457200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6" name="Arc 5165"/>
          <p:cNvSpPr/>
          <p:nvPr/>
        </p:nvSpPr>
        <p:spPr>
          <a:xfrm flipH="1" flipV="1">
            <a:off x="1523999" y="2923309"/>
            <a:ext cx="3086101" cy="2867891"/>
          </a:xfrm>
          <a:prstGeom prst="arc">
            <a:avLst>
              <a:gd name="adj1" fmla="val 17333598"/>
              <a:gd name="adj2" fmla="val 8114099"/>
            </a:avLst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67" name="TextBox 5166">
            <a:hlinkClick r:id="rId3"/>
          </p:cNvPr>
          <p:cNvSpPr txBox="1"/>
          <p:nvPr/>
        </p:nvSpPr>
        <p:spPr>
          <a:xfrm>
            <a:off x="152400" y="5674713"/>
            <a:ext cx="2286000" cy="369332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b="1" dirty="0" smtClean="0"/>
              <a:t>الاجابتان غير متساويتان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3353233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5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4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4" dur="20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51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  <p:bldP spid="30" grpId="0" animBg="1"/>
      <p:bldP spid="5129" grpId="0" animBg="1"/>
      <p:bldP spid="5130" grpId="0" animBg="1"/>
      <p:bldP spid="5131" grpId="0" animBg="1"/>
      <p:bldP spid="5133" grpId="0" animBg="1"/>
      <p:bldP spid="5134" grpId="0" animBg="1"/>
      <p:bldP spid="5135" grpId="0" animBg="1"/>
      <p:bldP spid="5141" grpId="0" animBg="1"/>
      <p:bldP spid="5142" grpId="0" animBg="1"/>
      <p:bldP spid="5143" grpId="0" animBg="1"/>
      <p:bldP spid="5144" grpId="0" animBg="1"/>
      <p:bldP spid="5166" grpId="0" animBg="1"/>
      <p:bldP spid="516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039091"/>
            <a:ext cx="7025922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7175" y="2590800"/>
            <a:ext cx="8629650" cy="1880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667000" y="1737303"/>
            <a:ext cx="914400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ar-SA" sz="3200" b="1" dirty="0" smtClean="0"/>
              <a:t>لا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601111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-103909"/>
            <a:ext cx="9301162" cy="25479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6324600" y="1828799"/>
            <a:ext cx="1600200" cy="64293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Arrow Connector 3"/>
          <p:cNvCxnSpPr/>
          <p:nvPr/>
        </p:nvCxnSpPr>
        <p:spPr>
          <a:xfrm>
            <a:off x="6705600" y="2471738"/>
            <a:ext cx="152400" cy="47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695950" y="2941858"/>
            <a:ext cx="285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=  ق ( هـ  (3)  ) </a:t>
            </a:r>
            <a:endParaRPr lang="en-US" sz="28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3559176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ق  ( 3× 3 +4)</a:t>
            </a:r>
            <a:endParaRPr lang="en-US" sz="3200" b="1" dirty="0"/>
          </a:p>
        </p:txBody>
      </p:sp>
      <p:sp>
        <p:nvSpPr>
          <p:cNvPr id="7" name="Oval 6"/>
          <p:cNvSpPr/>
          <p:nvPr/>
        </p:nvSpPr>
        <p:spPr>
          <a:xfrm>
            <a:off x="6515100" y="2972635"/>
            <a:ext cx="609600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156364" y="1170062"/>
            <a:ext cx="284018" cy="348744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75218" y="4203412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ق(13)</a:t>
            </a:r>
            <a:endParaRPr lang="en-US" sz="3200" b="1" dirty="0"/>
          </a:p>
        </p:txBody>
      </p:sp>
      <p:sp>
        <p:nvSpPr>
          <p:cNvPr id="10" name="Oval 9"/>
          <p:cNvSpPr/>
          <p:nvPr/>
        </p:nvSpPr>
        <p:spPr>
          <a:xfrm>
            <a:off x="6399933" y="1148631"/>
            <a:ext cx="305667" cy="34874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282294" y="4222962"/>
            <a:ext cx="413906" cy="545674"/>
          </a:xfrm>
          <a:prstGeom prst="ellipse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324600" y="4786744"/>
            <a:ext cx="2133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2×13 - 5</a:t>
            </a:r>
            <a:endParaRPr lang="en-US" sz="32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593897" y="5345251"/>
            <a:ext cx="1790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26-  5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6705600" y="6019800"/>
            <a:ext cx="1678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21</a:t>
            </a:r>
            <a:endParaRPr lang="en-US" sz="3200" b="1" dirty="0"/>
          </a:p>
        </p:txBody>
      </p:sp>
      <p:cxnSp>
        <p:nvCxnSpPr>
          <p:cNvPr id="18" name="Straight Connector 17"/>
          <p:cNvCxnSpPr/>
          <p:nvPr/>
        </p:nvCxnSpPr>
        <p:spPr>
          <a:xfrm>
            <a:off x="4800600" y="2972635"/>
            <a:ext cx="0" cy="3631940"/>
          </a:xfrm>
          <a:prstGeom prst="line">
            <a:avLst/>
          </a:prstGeom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4440382" y="1828798"/>
            <a:ext cx="1884218" cy="642939"/>
          </a:xfrm>
          <a:prstGeom prst="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 flipH="1">
            <a:off x="4038600" y="2471738"/>
            <a:ext cx="762000" cy="47012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562100" y="3172690"/>
            <a:ext cx="285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=  هـ ( ق(0)  ) </a:t>
            </a:r>
            <a:endParaRPr lang="en-US" sz="2800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1620982" y="3711576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هـ  ( 2× 0 - 5)</a:t>
            </a:r>
            <a:endParaRPr lang="en-US" sz="3200" b="1" dirty="0"/>
          </a:p>
        </p:txBody>
      </p:sp>
      <p:sp>
        <p:nvSpPr>
          <p:cNvPr id="25" name="TextBox 24"/>
          <p:cNvSpPr txBox="1"/>
          <p:nvPr/>
        </p:nvSpPr>
        <p:spPr>
          <a:xfrm>
            <a:off x="1960418" y="4301836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هـ (- 5)</a:t>
            </a:r>
            <a:endParaRPr lang="en-US" sz="3200" b="1" dirty="0"/>
          </a:p>
        </p:txBody>
      </p:sp>
      <p:sp>
        <p:nvSpPr>
          <p:cNvPr id="26" name="TextBox 25"/>
          <p:cNvSpPr txBox="1"/>
          <p:nvPr/>
        </p:nvSpPr>
        <p:spPr>
          <a:xfrm>
            <a:off x="1960418" y="5052863"/>
            <a:ext cx="2403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3× -5 + 4</a:t>
            </a:r>
            <a:endParaRPr lang="en-US" sz="3200" b="1" dirty="0"/>
          </a:p>
        </p:txBody>
      </p:sp>
      <p:sp>
        <p:nvSpPr>
          <p:cNvPr id="27" name="TextBox 26"/>
          <p:cNvSpPr txBox="1"/>
          <p:nvPr/>
        </p:nvSpPr>
        <p:spPr>
          <a:xfrm>
            <a:off x="1960418" y="5622621"/>
            <a:ext cx="22686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- 15+ 4</a:t>
            </a:r>
            <a:endParaRPr lang="en-US" sz="32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2381250" y="6172199"/>
            <a:ext cx="1678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-11</a:t>
            </a:r>
            <a:endParaRPr lang="en-US" sz="3200" b="1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61949" y="3150931"/>
            <a:ext cx="439737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" name="Oval 29"/>
          <p:cNvSpPr/>
          <p:nvPr/>
        </p:nvSpPr>
        <p:spPr>
          <a:xfrm>
            <a:off x="2881817" y="4424946"/>
            <a:ext cx="609600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مربع نص 6">
            <a:hlinkClick r:id="rId4"/>
          </p:cNvPr>
          <p:cNvSpPr txBox="1"/>
          <p:nvPr/>
        </p:nvSpPr>
        <p:spPr>
          <a:xfrm>
            <a:off x="7000892" y="714356"/>
            <a:ext cx="1090363" cy="16927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ar-SA" sz="500" dirty="0" smtClean="0">
                <a:solidFill>
                  <a:schemeClr val="bg2">
                    <a:lumMod val="90000"/>
                  </a:schemeClr>
                </a:solidFill>
                <a:hlinkClick r:id="rId4"/>
              </a:rPr>
              <a:t>امتحان الصف التاسع رياضيات الفصل الأول</a:t>
            </a:r>
            <a:endParaRPr lang="ar-SA" sz="500" dirty="0">
              <a:solidFill>
                <a:schemeClr val="bg2">
                  <a:lumMod val="9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9570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  <p:bldP spid="6" grpId="0"/>
      <p:bldP spid="7" grpId="0" animBg="1"/>
      <p:bldP spid="8" grpId="0" animBg="1"/>
      <p:bldP spid="9" grpId="0"/>
      <p:bldP spid="10" grpId="0" animBg="1"/>
      <p:bldP spid="11" grpId="0" animBg="1"/>
      <p:bldP spid="12" grpId="0"/>
      <p:bldP spid="13" grpId="0"/>
      <p:bldP spid="16" grpId="0"/>
      <p:bldP spid="19" grpId="0" animBg="1"/>
      <p:bldP spid="23" grpId="0"/>
      <p:bldP spid="24" grpId="0"/>
      <p:bldP spid="25" grpId="0"/>
      <p:bldP spid="26" grpId="0"/>
      <p:bldP spid="27" grpId="0"/>
      <p:bldP spid="28" grpId="0"/>
      <p:bldP spid="3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60932" y="762000"/>
            <a:ext cx="8162144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3467100" y="1727351"/>
            <a:ext cx="285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=  ق ( ق  (-2)  ) </a:t>
            </a:r>
            <a:endParaRPr lang="en-US" sz="2800" b="1" dirty="0"/>
          </a:p>
        </p:txBody>
      </p:sp>
      <p:sp>
        <p:nvSpPr>
          <p:cNvPr id="5" name="Oval 4"/>
          <p:cNvSpPr/>
          <p:nvPr/>
        </p:nvSpPr>
        <p:spPr>
          <a:xfrm>
            <a:off x="4286250" y="1758128"/>
            <a:ext cx="609600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717347" y="2987461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ق(7)</a:t>
            </a:r>
            <a:endParaRPr lang="en-US" sz="32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4365047" y="4130744"/>
            <a:ext cx="17907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49+  4</a:t>
            </a:r>
            <a:endParaRPr lang="en-US" sz="3200" b="1" dirty="0"/>
          </a:p>
        </p:txBody>
      </p:sp>
      <p:sp>
        <p:nvSpPr>
          <p:cNvPr id="10" name="TextBox 9">
            <a:hlinkClick r:id="rId3"/>
          </p:cNvPr>
          <p:cNvSpPr txBox="1"/>
          <p:nvPr/>
        </p:nvSpPr>
        <p:spPr>
          <a:xfrm>
            <a:off x="4476750" y="4805293"/>
            <a:ext cx="16789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53  </a:t>
            </a:r>
            <a:endParaRPr lang="en-US" sz="3200" b="1" dirty="0"/>
          </a:p>
        </p:txBody>
      </p:sp>
      <p:sp>
        <p:nvSpPr>
          <p:cNvPr id="11" name="TextBox 3"/>
          <p:cNvSpPr txBox="1"/>
          <p:nvPr/>
        </p:nvSpPr>
        <p:spPr>
          <a:xfrm>
            <a:off x="2405495" y="2258073"/>
            <a:ext cx="3867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SA" sz="32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= ق  ( (-2)</a:t>
            </a:r>
            <a:r>
              <a:rPr lang="ar-SA" sz="2400" b="1" kern="1200" baseline="300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2</a:t>
            </a:r>
            <a:r>
              <a:rPr lang="ar-SA" sz="32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 </a:t>
            </a:r>
            <a:r>
              <a:rPr lang="ar-SA" sz="3200" b="1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+3)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2" name="TextBox 3"/>
          <p:cNvSpPr txBox="1"/>
          <p:nvPr/>
        </p:nvSpPr>
        <p:spPr>
          <a:xfrm>
            <a:off x="2366416" y="3572236"/>
            <a:ext cx="38671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r" rtl="1">
              <a:spcBef>
                <a:spcPts val="0"/>
              </a:spcBef>
              <a:spcAft>
                <a:spcPts val="0"/>
              </a:spcAft>
            </a:pPr>
            <a:r>
              <a:rPr lang="ar-SA" sz="32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= </a:t>
            </a:r>
            <a:r>
              <a:rPr lang="ar-SA" sz="3200" b="1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( (7)</a:t>
            </a:r>
            <a:r>
              <a:rPr lang="ar-SA" sz="2400" b="1" kern="1200" baseline="300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2</a:t>
            </a:r>
            <a:r>
              <a:rPr lang="ar-SA" sz="3200" b="1" kern="1200" dirty="0" smtClean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 </a:t>
            </a:r>
            <a:r>
              <a:rPr lang="ar-SA" sz="3200" b="1" kern="1200" dirty="0">
                <a:solidFill>
                  <a:srgbClr val="000000"/>
                </a:solidFill>
                <a:effectLst/>
                <a:latin typeface="Calibri"/>
                <a:ea typeface="Times New Roman"/>
                <a:cs typeface="Arial"/>
              </a:rPr>
              <a:t>+4)</a:t>
            </a:r>
            <a:endParaRPr lang="en-US" sz="1200" dirty="0">
              <a:effectLst/>
              <a:latin typeface="Times New Roman"/>
              <a:ea typeface="Times New Roman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95850" y="3110571"/>
            <a:ext cx="609600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5482070" y="986135"/>
            <a:ext cx="457200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5406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 animBg="1"/>
      <p:bldP spid="6" grpId="0"/>
      <p:bldP spid="9" grpId="0"/>
      <p:bldP spid="10" grpId="0"/>
      <p:bldP spid="11" grpId="0"/>
      <p:bldP spid="12" grpId="0"/>
      <p:bldP spid="13" grpId="0" animBg="1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636" y="609599"/>
            <a:ext cx="8880764" cy="885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3169227" y="2133600"/>
            <a:ext cx="2857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2800" b="1" dirty="0" smtClean="0"/>
              <a:t>=  هـ ( ق(2)  ) </a:t>
            </a:r>
            <a:endParaRPr lang="en-US" sz="28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3207327" y="2884630"/>
            <a:ext cx="2819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هـ  (</a:t>
            </a:r>
            <a:r>
              <a:rPr lang="ar-SA" sz="3200" b="1" dirty="0"/>
              <a:t>(2)</a:t>
            </a:r>
            <a:r>
              <a:rPr lang="ar-SA" sz="3200" b="1" baseline="30000" dirty="0"/>
              <a:t>2</a:t>
            </a:r>
            <a:r>
              <a:rPr lang="ar-SA" sz="3200" b="1" dirty="0"/>
              <a:t> </a:t>
            </a:r>
            <a:r>
              <a:rPr lang="ar-SA" sz="3200" b="1" dirty="0" smtClean="0"/>
              <a:t>)</a:t>
            </a:r>
            <a:endParaRPr lang="en-US" sz="32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588327" y="3581400"/>
            <a:ext cx="2438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هـ (4 )</a:t>
            </a:r>
            <a:endParaRPr lang="en-US" sz="32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3588327" y="4252183"/>
            <a:ext cx="24037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</a:t>
            </a:r>
            <a:endParaRPr lang="en-US" sz="32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3532909" y="5077085"/>
            <a:ext cx="22686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3200" b="1" dirty="0" smtClean="0"/>
              <a:t>= 2 + 3 = 5</a:t>
            </a:r>
            <a:endParaRPr lang="en-US" sz="3200" b="1" dirty="0"/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532909" y="716605"/>
            <a:ext cx="439737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val 17"/>
          <p:cNvSpPr/>
          <p:nvPr/>
        </p:nvSpPr>
        <p:spPr>
          <a:xfrm>
            <a:off x="5562600" y="821677"/>
            <a:ext cx="477982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62400" y="4188394"/>
            <a:ext cx="1370013" cy="6209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1" name="Picture 3">
            <a:hlinkClick r:id="rId5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67250" y="3611043"/>
            <a:ext cx="439737" cy="566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Oval 21"/>
          <p:cNvSpPr/>
          <p:nvPr/>
        </p:nvSpPr>
        <p:spPr>
          <a:xfrm>
            <a:off x="4312227" y="2164377"/>
            <a:ext cx="355023" cy="461665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5453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16" grpId="0"/>
      <p:bldP spid="18" grpId="0" animBg="1"/>
      <p:bldP spid="2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183</Words>
  <PresentationFormat>عرض على الشاشة (3:4)‏</PresentationFormat>
  <Paragraphs>39</Paragraphs>
  <Slides>8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9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تركيب الاقترانات رياضيات الصف التاسع الفصل الأول.</dc:title>
  <dc:subject>عرض بوربوينت شرح درس تركيب الاقترانات للصف التاسع الأساسي الفصل الدراسي الأول للمعلمة ايمان برهوش.</dc:subject>
  <dc:creator>الملتقى التربوي</dc:creator>
  <cp:keywords>رياضيات; عرض بوربوينت; الفصل الأول; اختبار الفترة الاولى; الملتقى التربوي; الصف التاسع</cp:keywords>
  <dc:description>بوربوينت درس تركيب الاقترانات رياضيات الصف التاسع الفصل الأول._x000d_
عرض بوربوينت شرح درس تركيب الاقترانات للصف التاسع الأساسي الفصل الدراسي الأول للمعلمة ايمان برهوش._x000d_
شرح درس تركيب الاقترانات._x000d_
حل تمارين ومسائل على الدرس.</dc:description>
  <cp:lastModifiedBy>الملتقى التربوي</cp:lastModifiedBy>
  <cp:revision>1</cp:revision>
  <dcterms:created xsi:type="dcterms:W3CDTF">2021-01-01T05:44:21Z</dcterms:created>
  <dcterms:modified xsi:type="dcterms:W3CDTF">2021-01-01T21:35:03Z</dcterms:modified>
  <cp:category>رياضيات; الفصل الدراسي الأول; عرض بوربوينت; الملتقى التربوي; الصف التاسع</cp:category>
</cp:coreProperties>
</file>