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65" autoAdjust="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78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E63C-FD16-4FA9-8A30-F2D32A65E178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32DD-539F-4168-A2B6-A925F6425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9774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E63C-FD16-4FA9-8A30-F2D32A65E178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32DD-539F-4168-A2B6-A925F6425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9982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E63C-FD16-4FA9-8A30-F2D32A65E178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32DD-539F-4168-A2B6-A925F6425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9847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E63C-FD16-4FA9-8A30-F2D32A65E178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32DD-539F-4168-A2B6-A925F6425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861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E63C-FD16-4FA9-8A30-F2D32A65E178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32DD-539F-4168-A2B6-A925F6425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9788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E63C-FD16-4FA9-8A30-F2D32A65E178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32DD-539F-4168-A2B6-A925F6425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0125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E63C-FD16-4FA9-8A30-F2D32A65E178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32DD-539F-4168-A2B6-A925F6425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5455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E63C-FD16-4FA9-8A30-F2D32A65E178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32DD-539F-4168-A2B6-A925F6425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1465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E63C-FD16-4FA9-8A30-F2D32A65E178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32DD-539F-4168-A2B6-A925F6425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6295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E63C-FD16-4FA9-8A30-F2D32A65E178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32DD-539F-4168-A2B6-A925F6425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3763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E63C-FD16-4FA9-8A30-F2D32A65E178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32DD-539F-4168-A2B6-A925F6425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1225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CE63C-FD16-4FA9-8A30-F2D32A65E178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932DD-539F-4168-A2B6-A925F6425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153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9&amp;semester=1&amp;subject=2&amp;type=2&amp;submit=submi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wepal.net/library/?app=content.list&amp;level=9&amp;semester=1&amp;subject=2&amp;type=2&amp;submit=submit" TargetMode="Externa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9&amp;semester=1&amp;subject=2&amp;type=2&amp;submit=submit" TargetMode="External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9&amp;semester=1&amp;subject=2&amp;type=2&amp;submit=submit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9&amp;semester=1&amp;subject=2&amp;type=2&amp;submit=submit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wepal.net/library/?app=content.list&amp;level=9&amp;semester=1&amp;subject=2&amp;type=2&amp;submit=submit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9&amp;semester=1&amp;subject=2&amp;type=2&amp;submit=submit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hyperlink" Target="https://www.wepal.net/library/?app=content.list&amp;level=9&amp;semester=1&amp;subject=2&amp;type=2&amp;submit=submit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wepal.net/library/?app=content.list&amp;level=9&amp;semester=1&amp;subject=2&amp;type=2&amp;submit=submit" TargetMode="Externa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504855"/>
            <a:ext cx="8686800" cy="1428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7187045" y="102870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400800" y="1028700"/>
            <a:ext cx="381000" cy="381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060621" y="2198132"/>
            <a:ext cx="1042555" cy="38100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المجال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90655" y="2013466"/>
            <a:ext cx="15240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المجال المقابل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530437" y="2743200"/>
            <a:ext cx="38100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400" dirty="0" smtClean="0"/>
              <a:t>ق(-2)    = 2×-2+  1= - 3</a:t>
            </a:r>
          </a:p>
          <a:p>
            <a:pPr algn="r"/>
            <a:r>
              <a:rPr lang="ar-SA" sz="2400" dirty="0"/>
              <a:t>ق</a:t>
            </a:r>
            <a:r>
              <a:rPr lang="ar-SA" sz="2400" dirty="0" smtClean="0"/>
              <a:t>(-1)    </a:t>
            </a:r>
            <a:r>
              <a:rPr lang="ar-SA" sz="2400" dirty="0"/>
              <a:t>= 2</a:t>
            </a:r>
            <a:r>
              <a:rPr lang="ar-SA" sz="2400" dirty="0" smtClean="0"/>
              <a:t>×-1+  </a:t>
            </a:r>
            <a:r>
              <a:rPr lang="ar-SA" sz="2400" dirty="0"/>
              <a:t>1= - </a:t>
            </a:r>
            <a:r>
              <a:rPr lang="ar-SA" sz="2400" dirty="0" smtClean="0"/>
              <a:t>1</a:t>
            </a:r>
            <a:endParaRPr lang="ar-SA" sz="2400" dirty="0"/>
          </a:p>
          <a:p>
            <a:pPr algn="r"/>
            <a:r>
              <a:rPr lang="ar-SA" sz="2400" dirty="0" smtClean="0"/>
              <a:t>ق(0)     = 2×0+  </a:t>
            </a:r>
            <a:r>
              <a:rPr lang="ar-SA" sz="2400" dirty="0"/>
              <a:t>1= </a:t>
            </a:r>
            <a:r>
              <a:rPr lang="ar-SA" sz="2400" dirty="0" smtClean="0"/>
              <a:t>1</a:t>
            </a:r>
            <a:endParaRPr lang="ar-SA" sz="2400" dirty="0"/>
          </a:p>
          <a:p>
            <a:pPr algn="r"/>
            <a:r>
              <a:rPr lang="ar-SA" sz="2400" dirty="0" smtClean="0"/>
              <a:t>ق(1)     = 2×1+  </a:t>
            </a:r>
            <a:r>
              <a:rPr lang="ar-SA" sz="2400" dirty="0"/>
              <a:t>1= </a:t>
            </a:r>
            <a:r>
              <a:rPr lang="ar-SA" sz="2400" dirty="0" smtClean="0"/>
              <a:t>3</a:t>
            </a:r>
            <a:endParaRPr lang="ar-SA" sz="2400" dirty="0"/>
          </a:p>
          <a:p>
            <a:pPr algn="r"/>
            <a:r>
              <a:rPr lang="ar-SA" dirty="0" smtClean="0"/>
              <a:t> 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7377545" y="1409700"/>
            <a:ext cx="471055" cy="7884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3"/>
          </p:cNvCxnSpPr>
          <p:nvPr/>
        </p:nvCxnSpPr>
        <p:spPr>
          <a:xfrm flipH="1">
            <a:off x="5334000" y="1353904"/>
            <a:ext cx="1122596" cy="6272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199660" y="4800600"/>
            <a:ext cx="3683576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400" dirty="0" smtClean="0"/>
              <a:t>المدى = { -3، -1، 0،1}</a:t>
            </a:r>
            <a:r>
              <a:rPr lang="ar-SA" dirty="0" smtClean="0"/>
              <a:t>	</a:t>
            </a:r>
            <a:endParaRPr lang="en-US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1143000" y="5638800"/>
            <a:ext cx="6629400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dirty="0" smtClean="0"/>
              <a:t>المدى لا يساوي المجال المقابل اذن الاقتران ليس شامل </a:t>
            </a:r>
            <a:endParaRPr lang="en-US" sz="2000" strike="sngStrike" dirty="0"/>
          </a:p>
        </p:txBody>
      </p:sp>
      <p:sp>
        <p:nvSpPr>
          <p:cNvPr id="14" name="Oval 13"/>
          <p:cNvSpPr/>
          <p:nvPr/>
        </p:nvSpPr>
        <p:spPr>
          <a:xfrm rot="20943544">
            <a:off x="5133298" y="2743200"/>
            <a:ext cx="762000" cy="1752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5895298" y="4267200"/>
            <a:ext cx="429302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200400" y="152400"/>
            <a:ext cx="3390900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ar-SA" sz="2000" b="1" dirty="0" smtClean="0"/>
              <a:t>انواع الاقترانات</a:t>
            </a:r>
            <a:endParaRPr lang="en-US" sz="2000" b="1" dirty="0"/>
          </a:p>
        </p:txBody>
      </p:sp>
      <p:sp>
        <p:nvSpPr>
          <p:cNvPr id="15" name="مربع نص 6">
            <a:hlinkClick r:id="rId3"/>
          </p:cNvPr>
          <p:cNvSpPr txBox="1"/>
          <p:nvPr/>
        </p:nvSpPr>
        <p:spPr>
          <a:xfrm>
            <a:off x="0" y="6688723"/>
            <a:ext cx="1090363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3"/>
              </a:rPr>
              <a:t>امتحان الصف التاسع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111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2" grpId="0"/>
      <p:bldP spid="12" grpId="0" animBg="1"/>
      <p:bldP spid="13" grpId="0" animBg="1"/>
      <p:bldP spid="1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533400"/>
            <a:ext cx="8783781" cy="3805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15724" y="2581277"/>
            <a:ext cx="328613" cy="3755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612947"/>
            <a:ext cx="300902" cy="34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1143000" y="1676400"/>
            <a:ext cx="76200" cy="76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3048000" y="1676400"/>
            <a:ext cx="76200" cy="76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810000" y="1676400"/>
            <a:ext cx="76200" cy="76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31468" y="1697182"/>
            <a:ext cx="36576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4078232"/>
            <a:ext cx="8305800" cy="1118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196815"/>
            <a:ext cx="8578137" cy="1070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209800" y="6096000"/>
            <a:ext cx="4105924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3200" b="1" dirty="0" smtClean="0"/>
              <a:t>معادلة محور السينات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2018468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2094" y="277090"/>
            <a:ext cx="8136160" cy="1704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6248400" y="1371600"/>
            <a:ext cx="152400" cy="3048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6858000" y="1981199"/>
            <a:ext cx="0" cy="9144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267200" y="1981199"/>
            <a:ext cx="0" cy="28194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676400" y="21336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048000"/>
            <a:ext cx="3834245" cy="45108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029200"/>
            <a:ext cx="3733800" cy="665970"/>
          </a:xfrm>
          <a:prstGeom prst="rect">
            <a:avLst/>
          </a:prstGeom>
          <a:noFill/>
          <a:ln>
            <a:solidFill>
              <a:srgbClr val="FFC000"/>
            </a:solidFill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685800" y="2895600"/>
            <a:ext cx="2057400" cy="36933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en-US" sz="1400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ar-SA" dirty="0">
                <a:solidFill>
                  <a:srgbClr val="000000"/>
                </a:solidFill>
                <a:ea typeface="Times New Roman"/>
              </a:rPr>
              <a:t>و(س)    = 3 س</a:t>
            </a:r>
            <a:r>
              <a:rPr lang="ar-SA" baseline="30000" dirty="0">
                <a:solidFill>
                  <a:srgbClr val="000000"/>
                </a:solidFill>
                <a:ea typeface="Times New Roman"/>
              </a:rPr>
              <a:t>-1 </a:t>
            </a:r>
            <a:r>
              <a:rPr lang="ar-SA" dirty="0">
                <a:solidFill>
                  <a:srgbClr val="000000"/>
                </a:solidFill>
                <a:ea typeface="Times New Roman"/>
              </a:rPr>
              <a:t>+10 </a:t>
            </a:r>
            <a:endParaRPr lang="en-US" sz="105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499086"/>
            <a:ext cx="3834245" cy="45108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13" name="مربع نص 6">
            <a:hlinkClick r:id="rId5"/>
          </p:cNvPr>
          <p:cNvSpPr txBox="1"/>
          <p:nvPr/>
        </p:nvSpPr>
        <p:spPr>
          <a:xfrm>
            <a:off x="0" y="6688723"/>
            <a:ext cx="1090363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5"/>
              </a:rPr>
              <a:t>امتحان الصف التاسع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334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848471"/>
            <a:ext cx="8763000" cy="501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17244" y="1676400"/>
            <a:ext cx="499533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41066" y="2438400"/>
            <a:ext cx="5547687" cy="951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389432"/>
            <a:ext cx="4467226" cy="1026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416381"/>
            <a:ext cx="3819525" cy="7728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860898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57600" y="533400"/>
            <a:ext cx="4733925" cy="115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2" name="Picture 6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704482"/>
            <a:ext cx="3486150" cy="1590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40061" y="3408218"/>
            <a:ext cx="3086100" cy="163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553200" y="2499569"/>
            <a:ext cx="329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3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867400" y="2499569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181600" y="2499569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-1</a:t>
            </a:r>
            <a:endParaRPr lang="en-US" dirty="0"/>
          </a:p>
        </p:txBody>
      </p:sp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249" y="1905000"/>
            <a:ext cx="4636951" cy="3442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Oval 7"/>
          <p:cNvSpPr/>
          <p:nvPr/>
        </p:nvSpPr>
        <p:spPr>
          <a:xfrm>
            <a:off x="2565251" y="3505200"/>
            <a:ext cx="98062" cy="12109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048000" y="4572000"/>
            <a:ext cx="76200" cy="76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flipV="1">
            <a:off x="2057400" y="2545288"/>
            <a:ext cx="76200" cy="1389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593273" y="1524000"/>
            <a:ext cx="2057400" cy="4114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82373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 animBg="1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321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57900" y="3721105"/>
            <a:ext cx="182880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sz="3200" b="1" dirty="0" smtClean="0"/>
              <a:t>ق(س)= س</a:t>
            </a:r>
            <a:endParaRPr 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867400" y="4419600"/>
            <a:ext cx="2209800" cy="64633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 smtClean="0"/>
              <a:t>اقتران محايد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326573" y="3729191"/>
            <a:ext cx="182880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sz="3200" b="1" smtClean="0"/>
              <a:t>هـ(س</a:t>
            </a:r>
            <a:r>
              <a:rPr lang="ar-SA" sz="3200" b="1" dirty="0" smtClean="0"/>
              <a:t>)= 7</a:t>
            </a:r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34786" y="4419600"/>
            <a:ext cx="2209800" cy="64633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 smtClean="0"/>
              <a:t>اقتران ثابت</a:t>
            </a:r>
            <a:endParaRPr lang="en-US" sz="3600" b="1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6972300" y="2667000"/>
            <a:ext cx="2667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2240973" y="2667000"/>
            <a:ext cx="197427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6823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5359" y="589251"/>
            <a:ext cx="8858250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>
            <a:hlinkClick r:id="rId3"/>
          </p:cNvPr>
          <p:cNvSpPr txBox="1"/>
          <p:nvPr/>
        </p:nvSpPr>
        <p:spPr>
          <a:xfrm>
            <a:off x="2715491" y="2019300"/>
            <a:ext cx="1042555" cy="38100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المجال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2019300"/>
            <a:ext cx="15240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المجال المقابل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362200" y="834303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510145" y="834303"/>
            <a:ext cx="381000" cy="381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680854" y="1215303"/>
            <a:ext cx="471055" cy="7884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1295400" y="1219200"/>
            <a:ext cx="229167" cy="8001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72760" y="3733800"/>
            <a:ext cx="5287241" cy="738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400" dirty="0" smtClean="0"/>
              <a:t>المدى = {.......... 9، 4، 0،1 ،1، 4،..............}</a:t>
            </a:r>
            <a:r>
              <a:rPr lang="ar-SA" dirty="0" smtClean="0"/>
              <a:t>	</a:t>
            </a:r>
            <a:endParaRPr 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309995" y="5181600"/>
            <a:ext cx="5287241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dirty="0" smtClean="0"/>
              <a:t>المدى لا يساوي المجال المقابل اذن الاقتران ليس شامل </a:t>
            </a:r>
            <a:endParaRPr lang="en-US" sz="2000" strike="sngStrike" dirty="0"/>
          </a:p>
        </p:txBody>
      </p:sp>
      <p:sp>
        <p:nvSpPr>
          <p:cNvPr id="13" name="TextBox 8"/>
          <p:cNvSpPr txBox="1"/>
          <p:nvPr/>
        </p:nvSpPr>
        <p:spPr>
          <a:xfrm>
            <a:off x="5867400" y="1609519"/>
            <a:ext cx="266093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ar-SA" sz="2400" b="1" dirty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ar-SA" sz="2400" b="1" dirty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ar-SA" sz="2400" b="1" dirty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</a:t>
            </a:r>
          </a:p>
          <a:p>
            <a:pPr marL="0" marR="0" algn="r">
              <a:spcBef>
                <a:spcPts val="0"/>
              </a:spcBef>
              <a:spcAft>
                <a:spcPts val="0"/>
              </a:spcAft>
            </a:pPr>
            <a:r>
              <a:rPr lang="ar-SA" sz="2400" b="1" dirty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ق(-3)    = (-3)2= 9 </a:t>
            </a:r>
            <a:endParaRPr lang="en-US" sz="2400" b="1" dirty="0">
              <a:solidFill>
                <a:srgbClr val="000000"/>
              </a:solidFill>
              <a:latin typeface="Calibri"/>
              <a:ea typeface="Times New Roman"/>
              <a:cs typeface="Arial"/>
            </a:endParaRPr>
          </a:p>
          <a:p>
            <a:pPr marL="0" marR="0" algn="r">
              <a:spcBef>
                <a:spcPts val="0"/>
              </a:spcBef>
              <a:spcAft>
                <a:spcPts val="0"/>
              </a:spcAft>
            </a:pPr>
            <a:r>
              <a:rPr lang="ar-SA" sz="2400" b="1" dirty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ق(-2)    = (-2)2 =4</a:t>
            </a:r>
            <a:endParaRPr lang="en-US" sz="2400" b="1" dirty="0">
              <a:solidFill>
                <a:srgbClr val="000000"/>
              </a:solidFill>
              <a:latin typeface="Calibri"/>
              <a:ea typeface="Times New Roman"/>
              <a:cs typeface="Arial"/>
            </a:endParaRPr>
          </a:p>
          <a:p>
            <a:pPr marL="0" marR="0" algn="r">
              <a:spcBef>
                <a:spcPts val="0"/>
              </a:spcBef>
              <a:spcAft>
                <a:spcPts val="0"/>
              </a:spcAft>
            </a:pPr>
            <a:r>
              <a:rPr lang="ar-SA" sz="2400" b="1" dirty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ق(-1)    = (-1)2 = 1</a:t>
            </a:r>
            <a:endParaRPr lang="en-US" sz="2400" b="1" dirty="0">
              <a:solidFill>
                <a:srgbClr val="000000"/>
              </a:solidFill>
              <a:latin typeface="Calibri"/>
              <a:ea typeface="Times New Roman"/>
              <a:cs typeface="Arial"/>
            </a:endParaRPr>
          </a:p>
          <a:p>
            <a:pPr marL="0" marR="0" algn="r">
              <a:spcBef>
                <a:spcPts val="0"/>
              </a:spcBef>
              <a:spcAft>
                <a:spcPts val="0"/>
              </a:spcAft>
            </a:pPr>
            <a:r>
              <a:rPr lang="ar-SA" sz="2400" b="1" dirty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ق(0)     = (0)2 = 0</a:t>
            </a:r>
            <a:endParaRPr lang="en-US" sz="2400" b="1" dirty="0">
              <a:solidFill>
                <a:srgbClr val="000000"/>
              </a:solidFill>
              <a:latin typeface="Calibri"/>
              <a:ea typeface="Times New Roman"/>
              <a:cs typeface="Arial"/>
            </a:endParaRPr>
          </a:p>
          <a:p>
            <a:pPr marL="0" marR="0" algn="r">
              <a:spcBef>
                <a:spcPts val="0"/>
              </a:spcBef>
              <a:spcAft>
                <a:spcPts val="0"/>
              </a:spcAft>
            </a:pPr>
            <a:r>
              <a:rPr lang="ar-SA" sz="2400" b="1" dirty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ق(1)     = (1)2 = 1</a:t>
            </a:r>
            <a:endParaRPr lang="en-US" sz="2400" b="1" dirty="0">
              <a:solidFill>
                <a:srgbClr val="000000"/>
              </a:solidFill>
              <a:latin typeface="Calibri"/>
              <a:ea typeface="Times New Roman"/>
              <a:cs typeface="Arial"/>
            </a:endParaRPr>
          </a:p>
          <a:p>
            <a:pPr marL="0" marR="0" algn="r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ar-SA" sz="2400" b="1" dirty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ق(2)    =  (2)2 =4</a:t>
            </a:r>
            <a:endParaRPr lang="en-US" sz="2400" b="1" dirty="0">
              <a:solidFill>
                <a:srgbClr val="000000"/>
              </a:solidFill>
              <a:latin typeface="Calibri"/>
              <a:ea typeface="Times New Roman"/>
              <a:cs typeface="Arial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ar-SA" sz="2400" b="1" dirty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ar-SA" sz="2400" b="1" dirty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ar-SA" sz="2400" b="1" dirty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</a:t>
            </a:r>
            <a:r>
              <a:rPr lang="en-US" sz="2400" b="1" dirty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1755124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10" grpId="0" animBg="1"/>
      <p:bldP spid="11" grpId="0" animBg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685799"/>
            <a:ext cx="7029450" cy="194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5209309" y="1465118"/>
            <a:ext cx="304800" cy="381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524000" y="1427018"/>
            <a:ext cx="304800" cy="381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743200" y="1388918"/>
            <a:ext cx="304800" cy="381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868016" y="1427018"/>
            <a:ext cx="304800" cy="381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773382" y="2105891"/>
            <a:ext cx="304800" cy="381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895600" y="2029691"/>
            <a:ext cx="304800" cy="381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103543" y="2074718"/>
            <a:ext cx="304800" cy="381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140036" y="2074718"/>
            <a:ext cx="304800" cy="381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7162800" y="1617518"/>
            <a:ext cx="419100" cy="150668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200400" y="3232666"/>
            <a:ext cx="475903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العدد 1 في المجال المقابل صورة لعنصرين في المجال </a:t>
            </a:r>
            <a:endParaRPr lang="en-US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429000" y="3733800"/>
            <a:ext cx="453043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اذن الاقتران ق ليس واحد لواحد</a:t>
            </a:r>
            <a:endParaRPr lang="en-US" sz="2000" b="1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676400" y="2410691"/>
            <a:ext cx="1014130" cy="21613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2201614" y="4736068"/>
            <a:ext cx="5059398" cy="400110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 algn="r"/>
            <a:r>
              <a:rPr lang="ar-SA" sz="2000" b="1" dirty="0" smtClean="0"/>
              <a:t>لا يوجد عدد في المجال </a:t>
            </a:r>
            <a:r>
              <a:rPr lang="ar-SA" sz="2000" b="1" dirty="0"/>
              <a:t>المقابل صورة لعنصرين في المجال </a:t>
            </a:r>
            <a:endParaRPr lang="en-US" sz="2000" b="1" dirty="0"/>
          </a:p>
        </p:txBody>
      </p:sp>
      <p:sp>
        <p:nvSpPr>
          <p:cNvPr id="29" name="TextBox 28">
            <a:hlinkClick r:id="rId3"/>
          </p:cNvPr>
          <p:cNvSpPr txBox="1"/>
          <p:nvPr/>
        </p:nvSpPr>
        <p:spPr>
          <a:xfrm>
            <a:off x="2690530" y="5290066"/>
            <a:ext cx="4530436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اذن الاقتران هـ اقتران واحد لواحد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xmlns="" val="2866822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4" grpId="0" animBg="1"/>
      <p:bldP spid="27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0037" y="838200"/>
            <a:ext cx="8543925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7086600" y="1314450"/>
            <a:ext cx="762000" cy="47625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7467600" y="1790700"/>
            <a:ext cx="0" cy="723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4571999" y="1790700"/>
            <a:ext cx="2514601" cy="723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086600" y="2743200"/>
            <a:ext cx="1295400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اقتران شامل</a:t>
            </a:r>
            <a:endParaRPr lang="en-US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590800" y="2743200"/>
            <a:ext cx="2133600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اقتران واحد لواحد</a:t>
            </a:r>
            <a:endParaRPr lang="en-US" sz="2000" b="1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5334000" y="2743200"/>
            <a:ext cx="76200" cy="32986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019800" y="3143310"/>
            <a:ext cx="2514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نلاحظ ان الاقتران مجاله الاعداد الحقيقية ومجاله المقابل هي الاعداد الحقيقية </a:t>
            </a:r>
          </a:p>
          <a:p>
            <a:pPr algn="r"/>
            <a:r>
              <a:rPr lang="ar-SA" sz="2000" b="1" dirty="0" smtClean="0"/>
              <a:t>وعند تعويض اي عدد حقيقي في الاقتران يكون الناتج هي مجموعة الاعداد الحقيقية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829299" y="5334000"/>
            <a:ext cx="3162301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اذن المدى يساوي المجال المقابل </a:t>
            </a:r>
          </a:p>
          <a:p>
            <a:pPr algn="r"/>
            <a:r>
              <a:rPr lang="ar-SA" sz="2000" b="1" dirty="0" smtClean="0"/>
              <a:t>اذن الاقتران شامل </a:t>
            </a:r>
            <a:endParaRPr lang="en-US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85800" y="3295710"/>
            <a:ext cx="44057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عند تعويض اي عددبن حقيقيين مختلفين   في  الاقتران يكون الناتج عددين مختلفين اي لا يوجد عدد في المجال المقابل صورة لعنصرين في المجال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9655" y="4529136"/>
            <a:ext cx="468038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>
            <a:hlinkClick r:id="rId4"/>
          </p:cNvPr>
          <p:cNvSpPr txBox="1"/>
          <p:nvPr/>
        </p:nvSpPr>
        <p:spPr>
          <a:xfrm>
            <a:off x="1922317" y="5306291"/>
            <a:ext cx="3162301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اذن الاقتران واحد لواحد </a:t>
            </a:r>
            <a:endParaRPr lang="en-US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276600" y="6289964"/>
            <a:ext cx="3162301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اذن الاقتران ق اقتران تناظر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xmlns="" val="1794274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3" grpId="0" animBg="1"/>
      <p:bldP spid="16" grpId="0"/>
      <p:bldP spid="17" grpId="0" animBg="1"/>
      <p:bldP spid="19" grpId="0"/>
      <p:bldP spid="21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6225" y="685800"/>
            <a:ext cx="859155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مربع نص 6">
            <a:hlinkClick r:id="rId3"/>
          </p:cNvPr>
          <p:cNvSpPr txBox="1"/>
          <p:nvPr/>
        </p:nvSpPr>
        <p:spPr>
          <a:xfrm>
            <a:off x="0" y="6688723"/>
            <a:ext cx="1090363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3"/>
              </a:rPr>
              <a:t>امتحان الصف التاسع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5450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0" y="152400"/>
            <a:ext cx="3124200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ar-SA" sz="2000" b="1" dirty="0" smtClean="0"/>
              <a:t>الاقتران الخطي </a:t>
            </a:r>
            <a:endParaRPr lang="en-US" sz="20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1066800"/>
            <a:ext cx="905394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720" y="2500306"/>
            <a:ext cx="8521430" cy="4087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Oval 2"/>
          <p:cNvSpPr/>
          <p:nvPr/>
        </p:nvSpPr>
        <p:spPr>
          <a:xfrm>
            <a:off x="6019800" y="1638300"/>
            <a:ext cx="1295400" cy="5715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430241" y="4073236"/>
            <a:ext cx="266700" cy="2286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38700" y="4585853"/>
            <a:ext cx="9239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0600" y="4728956"/>
            <a:ext cx="3834245" cy="451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>
          <a:xfrm>
            <a:off x="4838700" y="4585853"/>
            <a:ext cx="342900" cy="368646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46218" y="5255162"/>
            <a:ext cx="3733800" cy="665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82479" y="5921132"/>
            <a:ext cx="4239103" cy="498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مربع نص 6">
            <a:hlinkClick r:id="rId7"/>
          </p:cNvPr>
          <p:cNvSpPr txBox="1"/>
          <p:nvPr/>
        </p:nvSpPr>
        <p:spPr>
          <a:xfrm>
            <a:off x="0" y="6688723"/>
            <a:ext cx="1090363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7"/>
              </a:rPr>
              <a:t>امتحان الصف التاسع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2534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813" y="1066800"/>
            <a:ext cx="604837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03764" y="2667000"/>
            <a:ext cx="5128324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77514" y="2133600"/>
            <a:ext cx="4313936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27719" y="4682836"/>
            <a:ext cx="6080414" cy="1551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83763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34646" y="152400"/>
            <a:ext cx="6080414" cy="1551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876615"/>
            <a:ext cx="4648200" cy="4362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Oval 7"/>
          <p:cNvSpPr/>
          <p:nvPr/>
        </p:nvSpPr>
        <p:spPr>
          <a:xfrm>
            <a:off x="5105400" y="3905630"/>
            <a:ext cx="762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495800" y="5486400"/>
            <a:ext cx="762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659582" y="2355273"/>
            <a:ext cx="762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267200" y="1981200"/>
            <a:ext cx="1600200" cy="425824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3971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0" y="1066800"/>
            <a:ext cx="7108025" cy="477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166937"/>
            <a:ext cx="260033" cy="30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05112" y="2166937"/>
            <a:ext cx="18097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236210"/>
            <a:ext cx="142875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3429000" y="5105400"/>
            <a:ext cx="45719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4572000" y="3810000"/>
            <a:ext cx="45719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5334000" y="2971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191000" y="4267200"/>
            <a:ext cx="45719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076030" y="2536248"/>
            <a:ext cx="2728912" cy="2971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5127" name="Picture 7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" y="5574291"/>
            <a:ext cx="9130145" cy="935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792547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</TotalTime>
  <Words>299</Words>
  <PresentationFormat>عرض على الشاشة (3:4)‏</PresentationFormat>
  <Paragraphs>53</Paragraphs>
  <Slides>14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درس أنواع الاقترانات رياضيات الصف التاسع الفصل الأول</dc:title>
  <dc:subject>عرض بوربوينت شرح درس أنواع الاقترانات للصف التاسع الأساسي الفصل الدراسي الأول للمعلمة ايمان برهوش.</dc:subject>
  <dc:creator>الملتقى التربوي</dc:creator>
  <cp:keywords>رياضيات; عرض بوربوينت; الفصل الأول; اختبار الفترة الاولى; الملتقى التربوي; الصف التاسع</cp:keywords>
  <dc:description>بوربوينت درس أنواع الاقترانات رياضيات الصف التاسع الفصل الأول._x000d_
عرض بوربوينت شرح درس أنواع الاقترانات للصف التاسع الأساسي الفصل الدراسي الأول للمعلمة ايمان برهوش._x000d_
شرح درس أنواع الاقترانات._x000d_
حل تمارين ومسائل على الدرس.</dc:description>
  <cp:lastModifiedBy>الملتقى التربوي</cp:lastModifiedBy>
  <cp:revision>1</cp:revision>
  <dcterms:created xsi:type="dcterms:W3CDTF">2021-01-01T04:44:21Z</dcterms:created>
  <dcterms:modified xsi:type="dcterms:W3CDTF">2021-01-01T21:32:52Z</dcterms:modified>
  <cp:category>رياضيات; الفصل الدراسي الأول; عرض بوربوينت; الملتقى التربوي; الصف التاسع</cp:category>
</cp:coreProperties>
</file>