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288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143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459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50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321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1517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90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064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232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357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0948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C85BA-AD5D-4CC7-B2EA-0192717003E9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13126-E313-4CB2-AD43-203C232C2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611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wepal.net/library/?app=content.list&amp;level=9&amp;semester=1&amp;subject=2&amp;type=2&amp;submit=submit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8448239" cy="551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ربع نص 6">
            <a:hlinkClick r:id="rId3"/>
          </p:cNvPr>
          <p:cNvSpPr txBox="1"/>
          <p:nvPr/>
        </p:nvSpPr>
        <p:spPr>
          <a:xfrm>
            <a:off x="7215206" y="973707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730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521732"/>
            <a:ext cx="8662110" cy="513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53200" y="3429000"/>
            <a:ext cx="3810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0" y="3429000"/>
            <a:ext cx="3048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62600" y="3429000"/>
            <a:ext cx="3810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35855" y="3429000"/>
            <a:ext cx="24094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3429000"/>
            <a:ext cx="3048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29000" y="3429000"/>
            <a:ext cx="3048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0" y="3429000"/>
            <a:ext cx="1905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05000" y="3429000"/>
            <a:ext cx="2667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47800" y="3429000"/>
            <a:ext cx="3048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3429000"/>
            <a:ext cx="3810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33800" y="4419600"/>
            <a:ext cx="381000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28700" y="5334000"/>
            <a:ext cx="4191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لا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4527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3292"/>
            <a:ext cx="7762215" cy="534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57800" y="2426732"/>
            <a:ext cx="53340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31</a:t>
            </a:r>
            <a:endParaRPr lang="en-US" sz="1600" dirty="0"/>
          </a:p>
        </p:txBody>
      </p:sp>
      <p:sp>
        <p:nvSpPr>
          <p:cNvPr id="3" name="Oval 2"/>
          <p:cNvSpPr/>
          <p:nvPr/>
        </p:nvSpPr>
        <p:spPr>
          <a:xfrm>
            <a:off x="6096000" y="1676400"/>
            <a:ext cx="381000" cy="3810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24007" y="2421991"/>
            <a:ext cx="53340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11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2057400"/>
            <a:ext cx="533400" cy="369332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20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524500" y="1219200"/>
            <a:ext cx="419100" cy="304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86200" y="1246909"/>
            <a:ext cx="419100" cy="304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86200" y="1676400"/>
            <a:ext cx="419100" cy="304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276600" y="1246909"/>
            <a:ext cx="419100" cy="304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743200" y="1246909"/>
            <a:ext cx="419100" cy="304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743200" y="1676400"/>
            <a:ext cx="419100" cy="304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133600" y="1295400"/>
            <a:ext cx="419100" cy="304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16282" y="1676400"/>
            <a:ext cx="419100" cy="304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600200" y="1676400"/>
            <a:ext cx="419100" cy="304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057900" y="1246909"/>
            <a:ext cx="419100" cy="304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56164" y="4219545"/>
            <a:ext cx="6096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10</a:t>
            </a:r>
            <a:endParaRPr lang="en-US" sz="2000" b="1" dirty="0"/>
          </a:p>
        </p:txBody>
      </p:sp>
      <p:sp>
        <p:nvSpPr>
          <p:cNvPr id="18" name="Isosceles Triangle 17"/>
          <p:cNvSpPr/>
          <p:nvPr/>
        </p:nvSpPr>
        <p:spPr>
          <a:xfrm>
            <a:off x="7169727" y="1184564"/>
            <a:ext cx="457200" cy="381000"/>
          </a:xfrm>
          <a:prstGeom prst="triangl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>
            <a:off x="6636327" y="1143000"/>
            <a:ext cx="457200" cy="381000"/>
          </a:xfrm>
          <a:prstGeom prst="triangl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5486400" y="1565564"/>
            <a:ext cx="457200" cy="381000"/>
          </a:xfrm>
          <a:prstGeom prst="triangl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/>
        </p:nvSpPr>
        <p:spPr>
          <a:xfrm>
            <a:off x="4876800" y="1600200"/>
            <a:ext cx="457200" cy="381000"/>
          </a:xfrm>
          <a:prstGeom prst="triangl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4883727" y="1170709"/>
            <a:ext cx="457200" cy="381000"/>
          </a:xfrm>
          <a:prstGeom prst="triangl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4384963" y="1593273"/>
            <a:ext cx="457200" cy="381000"/>
          </a:xfrm>
          <a:prstGeom prst="triangl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/>
          <p:cNvSpPr/>
          <p:nvPr/>
        </p:nvSpPr>
        <p:spPr>
          <a:xfrm>
            <a:off x="990600" y="1565564"/>
            <a:ext cx="457200" cy="381000"/>
          </a:xfrm>
          <a:prstGeom prst="triangl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772400" y="1246909"/>
            <a:ext cx="381000" cy="31865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214754" y="1676400"/>
            <a:ext cx="381000" cy="31865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772400" y="1624445"/>
            <a:ext cx="381000" cy="31865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636327" y="1662545"/>
            <a:ext cx="381000" cy="31865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384963" y="1219200"/>
            <a:ext cx="381000" cy="31865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86991" y="1624444"/>
            <a:ext cx="381000" cy="31865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586345" y="1260764"/>
            <a:ext cx="381000" cy="31865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976745" y="1219200"/>
            <a:ext cx="381000" cy="31865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556164" y="4800601"/>
            <a:ext cx="606136" cy="461665"/>
          </a:xfrm>
          <a:prstGeom prst="rect">
            <a:avLst/>
          </a:prstGeom>
          <a:solidFill>
            <a:srgbClr val="FFC00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7</a:t>
            </a:r>
            <a:endParaRPr lang="en-US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556164" y="5334000"/>
            <a:ext cx="606136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502441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8" grpId="0" animBg="1"/>
      <p:bldP spid="18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19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27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5250"/>
            <a:ext cx="8871923" cy="300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5334000" y="457200"/>
            <a:ext cx="14478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1752600" y="1981200"/>
            <a:ext cx="457200" cy="11239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09600" y="3159158"/>
            <a:ext cx="1600200" cy="95410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dirty="0" smtClean="0"/>
              <a:t>2,4 ≈  3</a:t>
            </a:r>
          </a:p>
          <a:p>
            <a:pPr algn="r"/>
            <a:r>
              <a:rPr lang="ar-SA" sz="2800" dirty="0" smtClean="0"/>
              <a:t>3, 9 ≈ 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8400" y="457200"/>
            <a:ext cx="26670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= 20 ÷ 3 = 6,33 ≈ 7</a:t>
            </a:r>
          </a:p>
        </p:txBody>
      </p:sp>
      <p:sp>
        <p:nvSpPr>
          <p:cNvPr id="8" name="مربع نص 6">
            <a:hlinkClick r:id="rId3"/>
          </p:cNvPr>
          <p:cNvSpPr txBox="1"/>
          <p:nvPr/>
        </p:nvSpPr>
        <p:spPr>
          <a:xfrm>
            <a:off x="7429520" y="2786058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945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429" y="228600"/>
            <a:ext cx="8470446" cy="600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5410200" y="2057400"/>
            <a:ext cx="6096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57600" y="2362200"/>
            <a:ext cx="2057400" cy="400110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اكبر قيمة – اصفر قيمة</a:t>
            </a:r>
            <a:endParaRPr lang="en-US" sz="2000" b="1" dirty="0"/>
          </a:p>
        </p:txBody>
      </p:sp>
      <p:sp>
        <p:nvSpPr>
          <p:cNvPr id="4" name="Oval 3"/>
          <p:cNvSpPr/>
          <p:nvPr/>
        </p:nvSpPr>
        <p:spPr>
          <a:xfrm>
            <a:off x="4289652" y="1295400"/>
            <a:ext cx="358548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410200" y="990600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76400" y="2362200"/>
            <a:ext cx="1905000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b="1" dirty="0"/>
              <a:t>=  29- 10= 19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819400" y="2762310"/>
            <a:ext cx="2133600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= 19÷ 5 = 3,8 ≈ 4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371600" y="3228975"/>
            <a:ext cx="609600" cy="369332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b="1" dirty="0" smtClean="0"/>
              <a:t>10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289652" y="3962400"/>
            <a:ext cx="609600" cy="369332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b="1" dirty="0" smtClean="0"/>
              <a:t>10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352800" y="3962400"/>
            <a:ext cx="533400" cy="369332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88127" y="3962400"/>
            <a:ext cx="533400" cy="369332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b="1" dirty="0" smtClean="0"/>
              <a:t>13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521527" y="4331732"/>
            <a:ext cx="3041073" cy="5450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68926" y="4876800"/>
            <a:ext cx="430326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17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042062" y="4876801"/>
            <a:ext cx="42686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18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429000" y="4876800"/>
            <a:ext cx="457200" cy="36933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21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4953000" y="990600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102427" y="987136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696200" y="987136"/>
            <a:ext cx="381000" cy="304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162800" y="990600"/>
            <a:ext cx="381000" cy="304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305300" y="955964"/>
            <a:ext cx="381000" cy="304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485900" y="1371600"/>
            <a:ext cx="381000" cy="304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684089" y="5246133"/>
            <a:ext cx="726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////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99252" y="5715000"/>
            <a:ext cx="358548" cy="369332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553200" y="990600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019800" y="1690255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410200" y="1333500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695700" y="1361209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695700" y="1014846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200400" y="1336964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628900" y="1007919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499755" y="1014846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990600" y="1014846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990600" y="1295400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695699" y="5715001"/>
            <a:ext cx="55979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254827" y="5246133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trike="sngStrike" dirty="0" smtClean="0"/>
              <a:t>//// </a:t>
            </a:r>
            <a:r>
              <a:rPr lang="ar-SA" dirty="0" smtClean="0"/>
              <a:t> ////</a:t>
            </a:r>
            <a:endParaRPr lang="en-US" strike="sngStrike" dirty="0"/>
          </a:p>
        </p:txBody>
      </p:sp>
      <p:sp>
        <p:nvSpPr>
          <p:cNvPr id="37" name="TextBox 36"/>
          <p:cNvSpPr txBox="1"/>
          <p:nvPr/>
        </p:nvSpPr>
        <p:spPr>
          <a:xfrm>
            <a:off x="1690255" y="5715001"/>
            <a:ext cx="412172" cy="369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/>
              <a:t>4</a:t>
            </a:r>
            <a:endParaRPr lang="en-US" dirty="0"/>
          </a:p>
        </p:txBody>
      </p:sp>
      <p:sp>
        <p:nvSpPr>
          <p:cNvPr id="39" name="Oval 38"/>
          <p:cNvSpPr/>
          <p:nvPr/>
        </p:nvSpPr>
        <p:spPr>
          <a:xfrm>
            <a:off x="7162800" y="1305792"/>
            <a:ext cx="358548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173526" y="904010"/>
            <a:ext cx="358548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621973" y="1336964"/>
            <a:ext cx="358548" cy="381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Isosceles Triangle 37"/>
          <p:cNvSpPr/>
          <p:nvPr/>
        </p:nvSpPr>
        <p:spPr>
          <a:xfrm>
            <a:off x="5953990" y="962891"/>
            <a:ext cx="446809" cy="349828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/>
          <p:cNvSpPr/>
          <p:nvPr/>
        </p:nvSpPr>
        <p:spPr>
          <a:xfrm>
            <a:off x="5986895" y="1272886"/>
            <a:ext cx="446809" cy="349828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6530686" y="1285010"/>
            <a:ext cx="446809" cy="349828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Isosceles Triangle 45"/>
          <p:cNvSpPr/>
          <p:nvPr/>
        </p:nvSpPr>
        <p:spPr>
          <a:xfrm>
            <a:off x="6492586" y="1600200"/>
            <a:ext cx="446809" cy="349828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>
            <a:off x="7074539" y="1600200"/>
            <a:ext cx="446809" cy="349828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/>
          <p:cNvSpPr/>
          <p:nvPr/>
        </p:nvSpPr>
        <p:spPr>
          <a:xfrm>
            <a:off x="7630391" y="1281545"/>
            <a:ext cx="446809" cy="349828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7630390" y="1641764"/>
            <a:ext cx="446809" cy="349828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>
            <a:off x="4855121" y="1252104"/>
            <a:ext cx="446809" cy="349828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/>
          <p:cNvSpPr/>
          <p:nvPr/>
        </p:nvSpPr>
        <p:spPr>
          <a:xfrm>
            <a:off x="2031422" y="1252104"/>
            <a:ext cx="446809" cy="349828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1262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9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18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26" grpId="0" animBg="1"/>
      <p:bldP spid="36" grpId="0"/>
      <p:bldP spid="37" grpId="0" animBg="1"/>
      <p:bldP spid="39" grpId="0" animBg="1"/>
      <p:bldP spid="40" grpId="0" animBg="1"/>
      <p:bldP spid="41" grpId="0" animBg="1"/>
      <p:bldP spid="38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24900" y="3048000"/>
            <a:ext cx="5372100" cy="743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36105" y="3962400"/>
            <a:ext cx="5906763" cy="1563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8895" y="609600"/>
            <a:ext cx="626411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90800" y="2971800"/>
            <a:ext cx="609600" cy="400110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485645" y="4559511"/>
            <a:ext cx="9906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14 - 17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78895" y="5105400"/>
            <a:ext cx="1421505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9+ 4= 13</a:t>
            </a:r>
            <a:endParaRPr lang="en-US" sz="2000" b="1" dirty="0"/>
          </a:p>
        </p:txBody>
      </p:sp>
      <p:sp>
        <p:nvSpPr>
          <p:cNvPr id="3" name="TextBox 2">
            <a:hlinkClick r:id="rId5"/>
          </p:cNvPr>
          <p:cNvSpPr txBox="1"/>
          <p:nvPr/>
        </p:nvSpPr>
        <p:spPr>
          <a:xfrm>
            <a:off x="1778895" y="4559511"/>
            <a:ext cx="142150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26  -29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843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2673"/>
            <a:ext cx="8360093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hlinkClick r:id="rId3"/>
          </p:cNvPr>
          <p:cNvSpPr txBox="1"/>
          <p:nvPr/>
        </p:nvSpPr>
        <p:spPr>
          <a:xfrm>
            <a:off x="3048000" y="3352800"/>
            <a:ext cx="1752600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108 – 50 = 58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29200" y="3737384"/>
            <a:ext cx="5334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58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4106716"/>
            <a:ext cx="533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6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629891" y="2964873"/>
            <a:ext cx="827246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24300" y="3858548"/>
            <a:ext cx="457200" cy="369332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10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52800" y="5943601"/>
            <a:ext cx="41910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b="1" dirty="0" smtClean="0"/>
              <a:t>الحد الاعلى للفئة = الحد الادنى + طول الفئة - 1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295900" y="4804505"/>
            <a:ext cx="841664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1600" dirty="0" smtClean="0"/>
              <a:t>60- 69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4804505"/>
            <a:ext cx="8001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70-79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639291" y="4804505"/>
            <a:ext cx="865909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90-99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76400" y="4804505"/>
            <a:ext cx="962891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1600" dirty="0" smtClean="0"/>
              <a:t>100- 109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7848600" y="1676400"/>
            <a:ext cx="4572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010400" y="2133600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74618" y="2549236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57845" y="1676400"/>
            <a:ext cx="381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488381" y="1676400"/>
            <a:ext cx="3048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580909" y="2078182"/>
            <a:ext cx="304800" cy="360218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723658" y="1676400"/>
            <a:ext cx="3048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292436" y="2105891"/>
            <a:ext cx="3048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876800" y="2535382"/>
            <a:ext cx="3048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381500" y="1676400"/>
            <a:ext cx="3048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39291" y="2078182"/>
            <a:ext cx="3048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632363" y="2507673"/>
            <a:ext cx="3048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597236" y="5257800"/>
            <a:ext cx="431222" cy="369332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8</a:t>
            </a:r>
            <a:endParaRPr lang="en-US" dirty="0"/>
          </a:p>
        </p:txBody>
      </p:sp>
      <p:sp>
        <p:nvSpPr>
          <p:cNvPr id="26" name="Diamond 25"/>
          <p:cNvSpPr/>
          <p:nvPr/>
        </p:nvSpPr>
        <p:spPr>
          <a:xfrm>
            <a:off x="7924800" y="2078182"/>
            <a:ext cx="381000" cy="429491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iamond 27"/>
          <p:cNvSpPr/>
          <p:nvPr/>
        </p:nvSpPr>
        <p:spPr>
          <a:xfrm>
            <a:off x="6137564" y="2424545"/>
            <a:ext cx="381000" cy="429491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iamond 28"/>
          <p:cNvSpPr/>
          <p:nvPr/>
        </p:nvSpPr>
        <p:spPr>
          <a:xfrm>
            <a:off x="7010400" y="1676400"/>
            <a:ext cx="381000" cy="429491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iamond 29"/>
          <p:cNvSpPr/>
          <p:nvPr/>
        </p:nvSpPr>
        <p:spPr>
          <a:xfrm>
            <a:off x="5723658" y="2043545"/>
            <a:ext cx="381000" cy="429491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iamond 30"/>
          <p:cNvSpPr/>
          <p:nvPr/>
        </p:nvSpPr>
        <p:spPr>
          <a:xfrm>
            <a:off x="4343400" y="2050473"/>
            <a:ext cx="381000" cy="429491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iamond 31"/>
          <p:cNvSpPr/>
          <p:nvPr/>
        </p:nvSpPr>
        <p:spPr>
          <a:xfrm>
            <a:off x="3439391" y="1620982"/>
            <a:ext cx="381000" cy="429491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iamond 32"/>
          <p:cNvSpPr/>
          <p:nvPr/>
        </p:nvSpPr>
        <p:spPr>
          <a:xfrm>
            <a:off x="1208809" y="1620982"/>
            <a:ext cx="381000" cy="429491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iamond 33"/>
          <p:cNvSpPr/>
          <p:nvPr/>
        </p:nvSpPr>
        <p:spPr>
          <a:xfrm>
            <a:off x="820882" y="2050473"/>
            <a:ext cx="381000" cy="429491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iamond 34"/>
          <p:cNvSpPr/>
          <p:nvPr/>
        </p:nvSpPr>
        <p:spPr>
          <a:xfrm>
            <a:off x="2964873" y="2050473"/>
            <a:ext cx="381000" cy="429491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934200" y="2549236"/>
            <a:ext cx="4572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876800" y="5257800"/>
            <a:ext cx="4953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10</a:t>
            </a:r>
            <a:endParaRPr lang="en-US" dirty="0"/>
          </a:p>
        </p:txBody>
      </p:sp>
      <p:sp>
        <p:nvSpPr>
          <p:cNvPr id="7168" name="Oval 7167"/>
          <p:cNvSpPr/>
          <p:nvPr/>
        </p:nvSpPr>
        <p:spPr>
          <a:xfrm>
            <a:off x="4824844" y="2078182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089073" y="2119745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287241" y="2521527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5233554" y="1745673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3952009" y="1717963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343400" y="2549236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580909" y="1717963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377045" y="2133600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491345" y="2556163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2951018" y="1676399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006437" y="2535381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1648691" y="2563090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728354" y="2133600"/>
            <a:ext cx="429491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iamond 50"/>
          <p:cNvSpPr/>
          <p:nvPr/>
        </p:nvSpPr>
        <p:spPr>
          <a:xfrm>
            <a:off x="2143990" y="2071254"/>
            <a:ext cx="381000" cy="429491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9" name="TextBox 7168"/>
          <p:cNvSpPr txBox="1"/>
          <p:nvPr/>
        </p:nvSpPr>
        <p:spPr>
          <a:xfrm>
            <a:off x="3820391" y="5257800"/>
            <a:ext cx="52300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13</a:t>
            </a:r>
            <a:endParaRPr lang="en-US" dirty="0"/>
          </a:p>
        </p:txBody>
      </p:sp>
      <p:sp>
        <p:nvSpPr>
          <p:cNvPr id="7171" name="Parallelogram 7170"/>
          <p:cNvSpPr/>
          <p:nvPr/>
        </p:nvSpPr>
        <p:spPr>
          <a:xfrm>
            <a:off x="7924800" y="2563090"/>
            <a:ext cx="381000" cy="249383"/>
          </a:xfrm>
          <a:prstGeom prst="parallelogram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Parallelogram 53"/>
          <p:cNvSpPr/>
          <p:nvPr/>
        </p:nvSpPr>
        <p:spPr>
          <a:xfrm>
            <a:off x="7488381" y="2576945"/>
            <a:ext cx="381000" cy="249383"/>
          </a:xfrm>
          <a:prstGeom prst="parallelogram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Parallelogram 54"/>
          <p:cNvSpPr/>
          <p:nvPr/>
        </p:nvSpPr>
        <p:spPr>
          <a:xfrm>
            <a:off x="6580909" y="2576945"/>
            <a:ext cx="381000" cy="249383"/>
          </a:xfrm>
          <a:prstGeom prst="parallelogram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Parallelogram 55"/>
          <p:cNvSpPr/>
          <p:nvPr/>
        </p:nvSpPr>
        <p:spPr>
          <a:xfrm>
            <a:off x="5708073" y="2590799"/>
            <a:ext cx="381000" cy="249383"/>
          </a:xfrm>
          <a:prstGeom prst="parallelogram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Parallelogram 56"/>
          <p:cNvSpPr/>
          <p:nvPr/>
        </p:nvSpPr>
        <p:spPr>
          <a:xfrm>
            <a:off x="3938154" y="2535381"/>
            <a:ext cx="381000" cy="249383"/>
          </a:xfrm>
          <a:prstGeom prst="parallelogram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Parallelogram 57"/>
          <p:cNvSpPr/>
          <p:nvPr/>
        </p:nvSpPr>
        <p:spPr>
          <a:xfrm>
            <a:off x="2157845" y="2549236"/>
            <a:ext cx="381000" cy="249383"/>
          </a:xfrm>
          <a:prstGeom prst="parallelogram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Parallelogram 58"/>
          <p:cNvSpPr/>
          <p:nvPr/>
        </p:nvSpPr>
        <p:spPr>
          <a:xfrm>
            <a:off x="1201882" y="2147453"/>
            <a:ext cx="381000" cy="249383"/>
          </a:xfrm>
          <a:prstGeom prst="parallelogram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Parallelogram 59"/>
          <p:cNvSpPr/>
          <p:nvPr/>
        </p:nvSpPr>
        <p:spPr>
          <a:xfrm>
            <a:off x="827809" y="1731817"/>
            <a:ext cx="381000" cy="249383"/>
          </a:xfrm>
          <a:prstGeom prst="parallelogram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2" name="TextBox 7171"/>
          <p:cNvSpPr txBox="1"/>
          <p:nvPr/>
        </p:nvSpPr>
        <p:spPr>
          <a:xfrm>
            <a:off x="3006437" y="5257800"/>
            <a:ext cx="37407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8</a:t>
            </a:r>
            <a:endParaRPr lang="en-US" dirty="0"/>
          </a:p>
        </p:txBody>
      </p:sp>
      <p:sp>
        <p:nvSpPr>
          <p:cNvPr id="7173" name="TextBox 7172"/>
          <p:cNvSpPr txBox="1"/>
          <p:nvPr/>
        </p:nvSpPr>
        <p:spPr>
          <a:xfrm>
            <a:off x="2143990" y="5257800"/>
            <a:ext cx="39485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6</a:t>
            </a:r>
            <a:endParaRPr lang="en-US" dirty="0"/>
          </a:p>
        </p:txBody>
      </p:sp>
      <p:sp>
        <p:nvSpPr>
          <p:cNvPr id="7174" name="TextBox 7173"/>
          <p:cNvSpPr txBox="1"/>
          <p:nvPr/>
        </p:nvSpPr>
        <p:spPr>
          <a:xfrm>
            <a:off x="1149928" y="5280952"/>
            <a:ext cx="526472" cy="369332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b="1" dirty="0" smtClean="0"/>
              <a:t>50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98714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9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4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9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4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17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27" grpId="0" animBg="1"/>
      <p:bldP spid="716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7169" grpId="0" animBg="1"/>
      <p:bldP spid="7171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7172" grpId="0" animBg="1"/>
      <p:bldP spid="7173" grpId="0" animBg="1"/>
      <p:bldP spid="71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71535" y="34636"/>
            <a:ext cx="74009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80663221"/>
              </p:ext>
            </p:extLst>
          </p:nvPr>
        </p:nvGraphicFramePr>
        <p:xfrm>
          <a:off x="1219202" y="5463063"/>
          <a:ext cx="7053258" cy="90100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75543"/>
                <a:gridCol w="1175543"/>
                <a:gridCol w="1175543"/>
                <a:gridCol w="1175543"/>
                <a:gridCol w="1175543"/>
                <a:gridCol w="1175543"/>
              </a:tblGrid>
              <a:tr h="4505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الفئات</a:t>
                      </a:r>
                      <a:endParaRPr lang="en-US" dirty="0"/>
                    </a:p>
                  </a:txBody>
                  <a:tcPr/>
                </a:tc>
              </a:tr>
              <a:tr h="4505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التكرار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1998" y="2412195"/>
            <a:ext cx="2743201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b="1" dirty="0" smtClean="0"/>
              <a:t>المدى = اكبر قيمة – اصغر قيمة 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355269" y="2413699"/>
            <a:ext cx="22098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b="1" dirty="0" smtClean="0"/>
              <a:t>= 49 – 26 = 23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48199" y="2760745"/>
            <a:ext cx="26670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b="1" dirty="0" smtClean="0"/>
              <a:t>طول الفئة = المدى ÷ عدد الفئات 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55269" y="2781527"/>
            <a:ext cx="226175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b="1" dirty="0" smtClean="0"/>
              <a:t>= 23 ÷ 5 ≈  5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355269" y="3130077"/>
            <a:ext cx="495993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b="1" dirty="0" smtClean="0"/>
              <a:t>الحد الاعلى للفئة = الحد الادنى  + طول الفئة  - 1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98370" y="3985737"/>
            <a:ext cx="2286000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31 + 5 – 1 </a:t>
            </a:r>
            <a:r>
              <a:rPr lang="ar-SA" sz="2000" b="1" dirty="0"/>
              <a:t>=</a:t>
            </a:r>
            <a:r>
              <a:rPr lang="ar-SA" sz="2000" b="1" dirty="0" smtClean="0"/>
              <a:t> 35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298370" y="3657600"/>
            <a:ext cx="2286000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26 + 5 – 1 = 30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270659" y="4336657"/>
            <a:ext cx="22860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36+ 5 – 1 = 40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298368" y="4724400"/>
            <a:ext cx="2286000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41+ 5 – 1 = 45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270659" y="5093732"/>
            <a:ext cx="2286000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46+ 5 – 1 = 50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127170" y="5537261"/>
            <a:ext cx="91440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26-30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76800" y="5504995"/>
            <a:ext cx="914400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31-35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733799" y="5518482"/>
            <a:ext cx="914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36- 40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552699" y="5504995"/>
            <a:ext cx="9144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41-45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447799" y="5504995"/>
            <a:ext cx="9144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46-50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705600" y="1315748"/>
            <a:ext cx="335970" cy="360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486146" y="1315748"/>
            <a:ext cx="335970" cy="360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193970" y="2037688"/>
            <a:ext cx="335970" cy="360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102674" y="955096"/>
            <a:ext cx="335970" cy="360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324600" y="5906593"/>
            <a:ext cx="3810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b="1" dirty="0" smtClean="0"/>
              <a:t>8</a:t>
            </a:r>
            <a:endParaRPr lang="en-US" b="1" dirty="0"/>
          </a:p>
        </p:txBody>
      </p:sp>
      <p:sp>
        <p:nvSpPr>
          <p:cNvPr id="23" name="Oval 22"/>
          <p:cNvSpPr/>
          <p:nvPr/>
        </p:nvSpPr>
        <p:spPr>
          <a:xfrm>
            <a:off x="7696200" y="1676400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696200" y="955096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209555" y="982805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705600" y="1676400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127170" y="1359017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72200" y="954460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127170" y="2024267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642263" y="1316384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38798" y="1676400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88077" y="1387796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136568" y="1705179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009899" y="997729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009899" y="1359017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009899" y="1720305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504208" y="1011584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2504208" y="1648156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015833" y="1343891"/>
            <a:ext cx="304800" cy="3612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707330" y="2009444"/>
            <a:ext cx="335970" cy="360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486146" y="954460"/>
            <a:ext cx="335970" cy="360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76801" y="5906593"/>
            <a:ext cx="56457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17</a:t>
            </a:r>
            <a:endParaRPr lang="en-US" dirty="0"/>
          </a:p>
        </p:txBody>
      </p:sp>
      <p:sp>
        <p:nvSpPr>
          <p:cNvPr id="46" name="Diamond 45"/>
          <p:cNvSpPr/>
          <p:nvPr/>
        </p:nvSpPr>
        <p:spPr>
          <a:xfrm>
            <a:off x="7693385" y="1315112"/>
            <a:ext cx="423860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iamond 47"/>
          <p:cNvSpPr/>
          <p:nvPr/>
        </p:nvSpPr>
        <p:spPr>
          <a:xfrm>
            <a:off x="7150025" y="1274517"/>
            <a:ext cx="423860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iamond 48"/>
          <p:cNvSpPr/>
          <p:nvPr/>
        </p:nvSpPr>
        <p:spPr>
          <a:xfrm>
            <a:off x="6663385" y="955096"/>
            <a:ext cx="423860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iamond 49"/>
          <p:cNvSpPr/>
          <p:nvPr/>
        </p:nvSpPr>
        <p:spPr>
          <a:xfrm>
            <a:off x="6091240" y="1661274"/>
            <a:ext cx="423860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iamond 50"/>
          <p:cNvSpPr/>
          <p:nvPr/>
        </p:nvSpPr>
        <p:spPr>
          <a:xfrm>
            <a:off x="5582733" y="2008506"/>
            <a:ext cx="423860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Diamond 51"/>
          <p:cNvSpPr/>
          <p:nvPr/>
        </p:nvSpPr>
        <p:spPr>
          <a:xfrm>
            <a:off x="4508132" y="1343891"/>
            <a:ext cx="423860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iamond 52"/>
          <p:cNvSpPr/>
          <p:nvPr/>
        </p:nvSpPr>
        <p:spPr>
          <a:xfrm>
            <a:off x="4563550" y="1683226"/>
            <a:ext cx="423860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iamond 53"/>
          <p:cNvSpPr/>
          <p:nvPr/>
        </p:nvSpPr>
        <p:spPr>
          <a:xfrm>
            <a:off x="1972751" y="942109"/>
            <a:ext cx="423860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iamond 54"/>
          <p:cNvSpPr/>
          <p:nvPr/>
        </p:nvSpPr>
        <p:spPr>
          <a:xfrm>
            <a:off x="1929890" y="1683226"/>
            <a:ext cx="390743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Diamond 55"/>
          <p:cNvSpPr/>
          <p:nvPr/>
        </p:nvSpPr>
        <p:spPr>
          <a:xfrm>
            <a:off x="1377008" y="1332378"/>
            <a:ext cx="423860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3491337" y="1762505"/>
            <a:ext cx="335970" cy="360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827307" y="5906593"/>
            <a:ext cx="47106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12</a:t>
            </a:r>
            <a:endParaRPr lang="en-US" dirty="0"/>
          </a:p>
        </p:txBody>
      </p:sp>
      <p:sp>
        <p:nvSpPr>
          <p:cNvPr id="59" name="Parallelogram 58"/>
          <p:cNvSpPr/>
          <p:nvPr/>
        </p:nvSpPr>
        <p:spPr>
          <a:xfrm>
            <a:off x="1447799" y="1679710"/>
            <a:ext cx="335970" cy="332509"/>
          </a:xfrm>
          <a:prstGeom prst="parallelogram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Parallelogram 60"/>
          <p:cNvSpPr/>
          <p:nvPr/>
        </p:nvSpPr>
        <p:spPr>
          <a:xfrm>
            <a:off x="5626678" y="972260"/>
            <a:ext cx="335970" cy="332509"/>
          </a:xfrm>
          <a:prstGeom prst="parallelogram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Parallelogram 61"/>
          <p:cNvSpPr/>
          <p:nvPr/>
        </p:nvSpPr>
        <p:spPr>
          <a:xfrm>
            <a:off x="4062838" y="1373406"/>
            <a:ext cx="335970" cy="332509"/>
          </a:xfrm>
          <a:prstGeom prst="parallelogram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Parallelogram 62"/>
          <p:cNvSpPr/>
          <p:nvPr/>
        </p:nvSpPr>
        <p:spPr>
          <a:xfrm>
            <a:off x="5120983" y="2040896"/>
            <a:ext cx="335970" cy="332509"/>
          </a:xfrm>
          <a:prstGeom prst="parallelogram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Parallelogram 64"/>
          <p:cNvSpPr/>
          <p:nvPr/>
        </p:nvSpPr>
        <p:spPr>
          <a:xfrm>
            <a:off x="7178385" y="1734694"/>
            <a:ext cx="335970" cy="332509"/>
          </a:xfrm>
          <a:prstGeom prst="parallelogram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1359909" y="955096"/>
            <a:ext cx="423860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3979069" y="1683226"/>
            <a:ext cx="423860" cy="405193"/>
          </a:xfrm>
          <a:prstGeom prst="diamon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2809008" y="5906593"/>
            <a:ext cx="505691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1615784" y="5906593"/>
            <a:ext cx="55244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3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2504208" y="1319160"/>
            <a:ext cx="335970" cy="360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مربع نص 6">
            <a:hlinkClick r:id="rId3"/>
          </p:cNvPr>
          <p:cNvSpPr txBox="1"/>
          <p:nvPr/>
        </p:nvSpPr>
        <p:spPr>
          <a:xfrm>
            <a:off x="6643702" y="357166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750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7" grpId="0" animBg="1"/>
      <p:bldP spid="10" grpId="0" animBg="1"/>
      <p:bldP spid="11" grpId="0" animBg="1"/>
      <p:bldP spid="12" grpId="0" animBg="1"/>
      <p:bldP spid="13" grpId="0" animBg="1"/>
      <p:bldP spid="9" grpId="0" animBg="1"/>
      <p:bldP spid="15" grpId="0" animBg="1"/>
      <p:bldP spid="16" grpId="0" animBg="1"/>
      <p:bldP spid="17" grpId="0" animBg="1"/>
      <p:bldP spid="18" grpId="0" animBg="1"/>
      <p:bldP spid="14" grpId="0" animBg="1"/>
      <p:bldP spid="20" grpId="0" animBg="1"/>
      <p:bldP spid="21" grpId="0" animBg="1"/>
      <p:bldP spid="22" grpId="0" animBg="1"/>
      <p:bldP spid="19" grpId="0" animBg="1"/>
      <p:bldP spid="23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4" grpId="0" animBg="1"/>
      <p:bldP spid="45" grpId="0" animBg="1"/>
      <p:bldP spid="24" grpId="0" animBg="1"/>
      <p:bldP spid="46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8" grpId="0" animBg="1"/>
      <p:bldP spid="47" grpId="0" animBg="1"/>
      <p:bldP spid="59" grpId="0" animBg="1"/>
      <p:bldP spid="61" grpId="0" animBg="1"/>
      <p:bldP spid="62" grpId="0" animBg="1"/>
      <p:bldP spid="63" grpId="0" animBg="1"/>
      <p:bldP spid="65" grpId="0" animBg="1"/>
      <p:bldP spid="66" grpId="0" animBg="1"/>
      <p:bldP spid="67" grpId="0" animBg="1"/>
      <p:bldP spid="60" grpId="0" animBg="1"/>
      <p:bldP spid="68" grpId="0" animBg="1"/>
      <p:bldP spid="6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211</Words>
  <PresentationFormat>عرض على الشاشة (3:4)‏</PresentationFormat>
  <Paragraphs>80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درس الجداول التكرارية رياضيات الصف التاسع الفصل الأول.</dc:title>
  <dc:subject>عرض بوربوينت شرح درس بناء الجدول التكراري للصف التاسع الأساسي الفصل الدراسي الأول للمعلمة ايمان برهوش</dc:subject>
  <dc:creator>الملتقى التربوي</dc:creator>
  <cp:keywords>رياضيات; عرض بوربوينت; الفصل الأول; اختبار الفترة الاولى; الملتقى التربوي; الصف التاسع</cp:keywords>
  <dc:description>بوربوينت درس الجداول التكرارية رياضيات الصف التاسع الفصل الأول._x000d_
عرض بوربوينت شرح درس بناء الجدول التكراري للصف التاسع الأساسي الفصل الدراسي الأول للمعلمة ايمان برهوش._x000d_
شرح درس بناء الجدول التكراري._x000d_
حل تمارين ومسائل على الدرس.</dc:description>
  <cp:lastModifiedBy>الملتقى التربوي</cp:lastModifiedBy>
  <cp:revision>1</cp:revision>
  <dcterms:created xsi:type="dcterms:W3CDTF">2021-01-01T03:44:21Z</dcterms:created>
  <dcterms:modified xsi:type="dcterms:W3CDTF">2021-01-01T21:20:41Z</dcterms:modified>
  <cp:category>رياضيات; الفصل الدراسي الأول; عرض بوربوينت; الملتقى التربوي; الصف التاسع</cp:category>
</cp:coreProperties>
</file>