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588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297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775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511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035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16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418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441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227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937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514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28FA0-80DE-4445-A81C-BC6208A9F49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0F398-9D91-4F0D-95F4-4679E4592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832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wepal.net/library/?app=content.list&amp;level=9&amp;semester=1&amp;subject=2&amp;type=2&amp;submit=submit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9&amp;semester=1&amp;subject=2&amp;type=2&amp;submit=submit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81000"/>
            <a:ext cx="8648552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48400" y="4252555"/>
            <a:ext cx="7620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1600" dirty="0" smtClean="0"/>
              <a:t>كنيسة المهد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354782" y="4252555"/>
            <a:ext cx="824345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1400" dirty="0" smtClean="0"/>
              <a:t>المسجد الابراهيمي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686226" y="4252555"/>
            <a:ext cx="647774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1400" dirty="0" smtClean="0"/>
              <a:t>الجامع العمري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4252555"/>
            <a:ext cx="800026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1600" dirty="0" smtClean="0"/>
              <a:t>جامع الجزار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419600" y="5410200"/>
            <a:ext cx="590513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نعم</a:t>
            </a:r>
            <a:endParaRPr lang="en-US" dirty="0"/>
          </a:p>
        </p:txBody>
      </p:sp>
      <p:sp>
        <p:nvSpPr>
          <p:cNvPr id="9" name="مربع نص 6">
            <a:hlinkClick r:id="rId3"/>
          </p:cNvPr>
          <p:cNvSpPr txBox="1"/>
          <p:nvPr/>
        </p:nvSpPr>
        <p:spPr>
          <a:xfrm>
            <a:off x="2500298" y="3545475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758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304800"/>
            <a:ext cx="9020175" cy="6228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391400" y="5264801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نعم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799" y="5264801"/>
            <a:ext cx="40870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نعم</a:t>
            </a:r>
            <a:endParaRPr lang="en-US" dirty="0"/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396095" y="4238655"/>
            <a:ext cx="16002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dirty="0" smtClean="0"/>
              <a:t>ليس واحد لواحد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159085" y="5264801"/>
            <a:ext cx="4191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نعم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28508" y="4817413"/>
            <a:ext cx="533400" cy="6227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6927" y="4776460"/>
            <a:ext cx="533400" cy="6227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96095" y="5113526"/>
            <a:ext cx="381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لا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6302206"/>
            <a:ext cx="167640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sz="2400" dirty="0" smtClean="0"/>
              <a:t>نعم يمكن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48545" y="6302206"/>
            <a:ext cx="167640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sz="2400" dirty="0" smtClean="0"/>
              <a:t>لا يمكن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226127" y="4238655"/>
            <a:ext cx="11430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dirty="0" smtClean="0"/>
              <a:t>واحد لواحد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961908" y="4909066"/>
            <a:ext cx="581892" cy="40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50327" y="4935438"/>
            <a:ext cx="618259" cy="40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71600" y="6302206"/>
            <a:ext cx="167640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sz="2400" dirty="0" smtClean="0"/>
              <a:t>لا يمكن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1797627" y="4935438"/>
            <a:ext cx="412173" cy="40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180359" y="5252145"/>
            <a:ext cx="381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لا</a:t>
            </a:r>
            <a:endParaRPr lang="en-US" sz="2400" dirty="0"/>
          </a:p>
        </p:txBody>
      </p:sp>
      <p:sp>
        <p:nvSpPr>
          <p:cNvPr id="16" name="Oval 15"/>
          <p:cNvSpPr/>
          <p:nvPr/>
        </p:nvSpPr>
        <p:spPr>
          <a:xfrm>
            <a:off x="1130877" y="4909066"/>
            <a:ext cx="571500" cy="4637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78872" y="5140955"/>
            <a:ext cx="381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لا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13845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6" grpId="0" animBg="1"/>
      <p:bldP spid="5" grpId="0" animBg="1"/>
      <p:bldP spid="8" grpId="0" animBg="1"/>
      <p:bldP spid="7" grpId="0" animBg="1"/>
      <p:bldP spid="9" grpId="0" animBg="1"/>
      <p:bldP spid="11" grpId="0" animBg="1"/>
      <p:bldP spid="12" grpId="0" animBg="1"/>
      <p:bldP spid="10" grpId="0" animBg="1"/>
      <p:bldP spid="14" grpId="0" animBg="1"/>
      <p:bldP spid="15" grpId="0" animBg="1"/>
      <p:bldP spid="13" grpId="0" animBg="1"/>
      <p:bldP spid="17" grpId="0" animBg="1"/>
      <p:bldP spid="16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14" y="990600"/>
            <a:ext cx="878205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181600" y="1524000"/>
            <a:ext cx="6096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638800" y="2209800"/>
            <a:ext cx="1219200" cy="1371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4191000" y="2209800"/>
            <a:ext cx="1143000" cy="121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3909214"/>
            <a:ext cx="2133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اقتران واحد لواحد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19400" y="3888431"/>
            <a:ext cx="17145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اقتران شامل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81584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"/>
            <a:ext cx="8439150" cy="510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87836" y="3505200"/>
            <a:ext cx="609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12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698672" y="4800600"/>
            <a:ext cx="339436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2286001"/>
            <a:ext cx="914401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( 12، 3)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2286001"/>
            <a:ext cx="914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(20 , 4)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971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35987"/>
            <a:ext cx="8908473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142509" y="1262062"/>
            <a:ext cx="9144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3505200" y="914400"/>
            <a:ext cx="762000" cy="3476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429000" y="1583531"/>
            <a:ext cx="713509" cy="595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76400" y="685800"/>
            <a:ext cx="17526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اقتران واحد لواحد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1333500"/>
            <a:ext cx="15240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اقترا ن شامل 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6612083" y="1981200"/>
            <a:ext cx="228600" cy="2783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607627" y="1963758"/>
            <a:ext cx="228600" cy="2783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599709" y="1963758"/>
            <a:ext cx="228600" cy="2783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54927" y="1981200"/>
            <a:ext cx="79317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تناظر</a:t>
            </a:r>
            <a:endParaRPr lang="en-US" sz="2000" b="1" dirty="0"/>
          </a:p>
        </p:txBody>
      </p:sp>
      <p:sp>
        <p:nvSpPr>
          <p:cNvPr id="24" name="Oval 23"/>
          <p:cNvSpPr/>
          <p:nvPr/>
        </p:nvSpPr>
        <p:spPr>
          <a:xfrm>
            <a:off x="6579177" y="2514600"/>
            <a:ext cx="254577" cy="4116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507181" y="2590800"/>
            <a:ext cx="228600" cy="3354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33900" y="2590800"/>
            <a:ext cx="228600" cy="3354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07351" y="2558473"/>
            <a:ext cx="326449" cy="3638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905000" y="2558473"/>
            <a:ext cx="1297996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 ليس  تناظر 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52400" y="2514600"/>
            <a:ext cx="1750003" cy="64633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b="1" dirty="0" smtClean="0"/>
              <a:t>لا يوجد اقتران عكسي</a:t>
            </a:r>
            <a:endParaRPr lang="en-US" b="1" dirty="0"/>
          </a:p>
        </p:txBody>
      </p:sp>
      <p:sp>
        <p:nvSpPr>
          <p:cNvPr id="30" name="Oval 29"/>
          <p:cNvSpPr/>
          <p:nvPr/>
        </p:nvSpPr>
        <p:spPr>
          <a:xfrm>
            <a:off x="6579177" y="3276601"/>
            <a:ext cx="254577" cy="3810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10200" y="3276601"/>
            <a:ext cx="211281" cy="3810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0" name="Oval 5119"/>
          <p:cNvSpPr/>
          <p:nvPr/>
        </p:nvSpPr>
        <p:spPr>
          <a:xfrm>
            <a:off x="4267200" y="3276600"/>
            <a:ext cx="381000" cy="3810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4" name="Oval 5123"/>
          <p:cNvSpPr/>
          <p:nvPr/>
        </p:nvSpPr>
        <p:spPr>
          <a:xfrm>
            <a:off x="3407351" y="3276601"/>
            <a:ext cx="163224" cy="3809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Oval 5124"/>
          <p:cNvSpPr/>
          <p:nvPr/>
        </p:nvSpPr>
        <p:spPr>
          <a:xfrm>
            <a:off x="2286000" y="3276601"/>
            <a:ext cx="266700" cy="3809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873827" y="3702885"/>
            <a:ext cx="79317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تناظر</a:t>
            </a:r>
            <a:endParaRPr lang="en-US" sz="2000" b="1" dirty="0"/>
          </a:p>
        </p:txBody>
      </p:sp>
      <p:sp>
        <p:nvSpPr>
          <p:cNvPr id="5126" name="TextBox 5125"/>
          <p:cNvSpPr txBox="1"/>
          <p:nvPr/>
        </p:nvSpPr>
        <p:spPr>
          <a:xfrm>
            <a:off x="1279814" y="1963758"/>
            <a:ext cx="1775114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يوجد اقتران عكسي</a:t>
            </a:r>
            <a:endParaRPr lang="en-US" b="1" dirty="0"/>
          </a:p>
        </p:txBody>
      </p:sp>
      <p:sp>
        <p:nvSpPr>
          <p:cNvPr id="5127" name="Rectangle 5126"/>
          <p:cNvSpPr/>
          <p:nvPr/>
        </p:nvSpPr>
        <p:spPr>
          <a:xfrm>
            <a:off x="232952" y="3702885"/>
            <a:ext cx="1617751" cy="369332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ar-SA" b="1" dirty="0"/>
              <a:t>يوجد اقتران عكسي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318417"/>
            <a:ext cx="58388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137" name="Elbow Connector 5136"/>
          <p:cNvCxnSpPr>
            <a:endCxn id="1026" idx="3"/>
          </p:cNvCxnSpPr>
          <p:nvPr/>
        </p:nvCxnSpPr>
        <p:spPr>
          <a:xfrm rot="5400000">
            <a:off x="7197171" y="3157402"/>
            <a:ext cx="2441095" cy="58578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5284029"/>
            <a:ext cx="7772401" cy="73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140" name="Elbow Connector 5139"/>
          <p:cNvCxnSpPr/>
          <p:nvPr/>
        </p:nvCxnSpPr>
        <p:spPr>
          <a:xfrm rot="5400000">
            <a:off x="7341005" y="4472850"/>
            <a:ext cx="1994314" cy="426674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2" name="مربع نص 6">
            <a:hlinkClick r:id="rId5"/>
          </p:cNvPr>
          <p:cNvSpPr txBox="1"/>
          <p:nvPr/>
        </p:nvSpPr>
        <p:spPr>
          <a:xfrm>
            <a:off x="7000892" y="928670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5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837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28" grpId="0" animBg="1"/>
      <p:bldP spid="30" grpId="0" animBg="1"/>
      <p:bldP spid="31" grpId="0" animBg="1"/>
      <p:bldP spid="5120" grpId="0" animBg="1"/>
      <p:bldP spid="5124" grpId="0" animBg="1"/>
      <p:bldP spid="5125" grpId="0" animBg="1"/>
      <p:bldP spid="38" grpId="0" animBg="1"/>
      <p:bldP spid="5126" grpId="0" animBg="1"/>
      <p:bldP spid="51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8991600" cy="1402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09800"/>
            <a:ext cx="4695825" cy="63672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5700712" y="3086763"/>
            <a:ext cx="2034885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200" dirty="0" smtClean="0"/>
              <a:t>ق(1) = 2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584894" y="4038600"/>
            <a:ext cx="2305269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3200" dirty="0" smtClean="0"/>
              <a:t>ق(4) = 12</a:t>
            </a:r>
            <a:endParaRPr lang="en-US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894" y="4862210"/>
            <a:ext cx="2260456" cy="54799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894" y="5538820"/>
            <a:ext cx="2233396" cy="67772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9134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9575"/>
            <a:ext cx="807720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7649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84</Words>
  <PresentationFormat>عرض على الشاشة (3:4)‏</PresentationFormat>
  <Paragraphs>34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الاقتران النظير - العكسي - رياضيات الصف التاسع الفصل الأول</dc:title>
  <dc:subject>عرض بوربوينت شرح درس الاقتران النظير (العكسي) للصف التاسع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التاسع</cp:keywords>
  <dc:description>بوربوينت درس الاقتران النظير - العكسي - رياضيات الصف التاسع الفصل الأول._x000d_
عرض بوربوينت شرح درس الاقتران النظير (العكسي) للصف التاسع الأساسي الفصل الدراسي الأول للمعلمة ايمان برهوش._x000d_
شرح درس الاقتران العكسي._x000d_
حل تمارين ومسائل على الدرس.</dc:description>
  <cp:lastModifiedBy>الملتقى التربوي</cp:lastModifiedBy>
  <cp:revision>2</cp:revision>
  <dcterms:created xsi:type="dcterms:W3CDTF">2021-01-01T02:44:21Z</dcterms:created>
  <dcterms:modified xsi:type="dcterms:W3CDTF">2021-01-01T21:29:51Z</dcterms:modified>
  <cp:category>رياضيات; الفصل الدراسي الأول; عرض بوربوينت; الملتقى التربوي; الصف التاسع</cp:category>
</cp:coreProperties>
</file>