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67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86171-B875-4703-B24C-16DE21EAEA7E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2DC17-4322-4E9A-A9E3-6645378C10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241941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86171-B875-4703-B24C-16DE21EAEA7E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2DC17-4322-4E9A-A9E3-6645378C10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917047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86171-B875-4703-B24C-16DE21EAEA7E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2DC17-4322-4E9A-A9E3-6645378C10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64872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86171-B875-4703-B24C-16DE21EAEA7E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2DC17-4322-4E9A-A9E3-6645378C10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405329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86171-B875-4703-B24C-16DE21EAEA7E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2DC17-4322-4E9A-A9E3-6645378C10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924250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86171-B875-4703-B24C-16DE21EAEA7E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2DC17-4322-4E9A-A9E3-6645378C10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248815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86171-B875-4703-B24C-16DE21EAEA7E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2DC17-4322-4E9A-A9E3-6645378C10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09057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86171-B875-4703-B24C-16DE21EAEA7E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2DC17-4322-4E9A-A9E3-6645378C10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29714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86171-B875-4703-B24C-16DE21EAEA7E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2DC17-4322-4E9A-A9E3-6645378C10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3812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86171-B875-4703-B24C-16DE21EAEA7E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2DC17-4322-4E9A-A9E3-6645378C10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841308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86171-B875-4703-B24C-16DE21EAEA7E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2DC17-4322-4E9A-A9E3-6645378C10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854931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586171-B875-4703-B24C-16DE21EAEA7E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92DC17-4322-4E9A-A9E3-6645378C10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6261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png"/><Relationship Id="rId11" Type="http://schemas.openxmlformats.org/officeDocument/2006/relationships/image" Target="../media/image33.png"/><Relationship Id="rId5" Type="http://schemas.openxmlformats.org/officeDocument/2006/relationships/hyperlink" Target="https://www.wepal.net/library/?app=content.list&amp;level=8&amp;semester=1&amp;subject=2&amp;type=2&amp;submit=submit" TargetMode="External"/><Relationship Id="rId10" Type="http://schemas.openxmlformats.org/officeDocument/2006/relationships/image" Target="../media/image32.png"/><Relationship Id="rId4" Type="http://schemas.openxmlformats.org/officeDocument/2006/relationships/image" Target="../media/image14.png"/><Relationship Id="rId9" Type="http://schemas.openxmlformats.org/officeDocument/2006/relationships/image" Target="../media/image3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epal.net/library/?app=content.list&amp;level=8&amp;semester=1&amp;subject=2&amp;type=2&amp;submit=submit" TargetMode="External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wepal.net/library/?app=content.list&amp;level=8&amp;semester=1&amp;subject=2&amp;type=2&amp;submit=submit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wepal.net/library/?app=content.list&amp;level=8&amp;semester=1&amp;subject=2&amp;type=2&amp;submit=submit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epal.net/library/?app=content.list&amp;level=8&amp;semester=1&amp;subject=2&amp;type=2&amp;submit=submit" TargetMode="External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12" Type="http://schemas.openxmlformats.org/officeDocument/2006/relationships/image" Target="../media/image22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png"/><Relationship Id="rId11" Type="http://schemas.openxmlformats.org/officeDocument/2006/relationships/image" Target="../media/image21.png"/><Relationship Id="rId5" Type="http://schemas.openxmlformats.org/officeDocument/2006/relationships/image" Target="../media/image15.png"/><Relationship Id="rId10" Type="http://schemas.openxmlformats.org/officeDocument/2006/relationships/image" Target="../media/image20.png"/><Relationship Id="rId4" Type="http://schemas.openxmlformats.org/officeDocument/2006/relationships/image" Target="../media/image14.png"/><Relationship Id="rId9" Type="http://schemas.openxmlformats.org/officeDocument/2006/relationships/image" Target="../media/image19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hyperlink" Target="https://www.wepal.net/library/?app=content.list&amp;level=8&amp;semester=1&amp;subject=2&amp;type=2&amp;submit=submit" TargetMode="External"/><Relationship Id="rId7" Type="http://schemas.openxmlformats.org/officeDocument/2006/relationships/image" Target="../media/image25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4.png"/><Relationship Id="rId5" Type="http://schemas.openxmlformats.org/officeDocument/2006/relationships/image" Target="../media/image15.png"/><Relationship Id="rId10" Type="http://schemas.openxmlformats.org/officeDocument/2006/relationships/image" Target="../media/image28.png"/><Relationship Id="rId4" Type="http://schemas.openxmlformats.org/officeDocument/2006/relationships/image" Target="../media/image17.png"/><Relationship Id="rId9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2398" y="762000"/>
            <a:ext cx="8757823" cy="579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6303817" y="3886199"/>
            <a:ext cx="353291" cy="30480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5638800" y="3900055"/>
            <a:ext cx="228600" cy="304800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5334000" y="4343400"/>
            <a:ext cx="304800" cy="2286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6303818" y="4336472"/>
            <a:ext cx="289212" cy="235528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352800" y="4218709"/>
            <a:ext cx="381000" cy="40011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ar-SA" sz="2000" b="1" dirty="0" smtClean="0"/>
              <a:t>8</a:t>
            </a:r>
            <a:endParaRPr lang="en-US" sz="20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2057400" y="4218709"/>
            <a:ext cx="381000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9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352800" y="4800600"/>
            <a:ext cx="381000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5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2819400" y="4800600"/>
            <a:ext cx="304800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5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2168236" y="4800600"/>
            <a:ext cx="381000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00743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34636" y="533400"/>
            <a:ext cx="9033076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302100330"/>
              </p:ext>
            </p:extLst>
          </p:nvPr>
        </p:nvGraphicFramePr>
        <p:xfrm>
          <a:off x="2036020" y="1762125"/>
          <a:ext cx="5503332" cy="120015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439334"/>
                <a:gridCol w="677333"/>
                <a:gridCol w="677333"/>
                <a:gridCol w="677333"/>
                <a:gridCol w="677333"/>
                <a:gridCol w="677333"/>
                <a:gridCol w="677333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dirty="0" smtClean="0"/>
                        <a:t>32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dirty="0" smtClean="0"/>
                        <a:t>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dirty="0" smtClean="0"/>
                        <a:t>46 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dirty="0" smtClean="0"/>
                        <a:t>34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dirty="0" smtClean="0"/>
                        <a:t>28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dirty="0" smtClean="0"/>
                        <a:t>القيم س</a:t>
                      </a:r>
                      <a:endParaRPr lang="en-US" dirty="0"/>
                    </a:p>
                  </a:txBody>
                  <a:tcPr/>
                </a:tc>
              </a:tr>
              <a:tr h="56007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dirty="0" smtClean="0"/>
                        <a:t>1024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dirty="0" smtClean="0"/>
                        <a:t>2500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dirty="0" smtClean="0"/>
                        <a:t>2116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dirty="0" smtClean="0"/>
                        <a:t>1156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dirty="0" smtClean="0"/>
                        <a:t>784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dirty="0" smtClean="0"/>
                        <a:t>س 2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830866" y="1855664"/>
            <a:ext cx="486103" cy="352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830866" y="2416782"/>
            <a:ext cx="496389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057400" y="1884218"/>
            <a:ext cx="651163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ar-SA" b="1" dirty="0" smtClean="0"/>
              <a:t>190</a:t>
            </a:r>
            <a:endParaRPr lang="en-US" b="1" dirty="0"/>
          </a:p>
        </p:txBody>
      </p:sp>
      <p:sp>
        <p:nvSpPr>
          <p:cNvPr id="7" name="TextBox 6"/>
          <p:cNvSpPr txBox="1"/>
          <p:nvPr/>
        </p:nvSpPr>
        <p:spPr>
          <a:xfrm>
            <a:off x="1986939" y="2445327"/>
            <a:ext cx="792083" cy="40011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ar-SA" sz="2000" b="1" dirty="0" smtClean="0"/>
              <a:t>7580</a:t>
            </a:r>
            <a:endParaRPr lang="en-US" sz="20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5105400" y="3048000"/>
            <a:ext cx="3581400" cy="46166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ar-SA" sz="2400" b="1" dirty="0" smtClean="0"/>
              <a:t>المدى = اكبر قيمة – اصغر قيمة </a:t>
            </a:r>
            <a:endParaRPr lang="en-US" sz="24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1986939" y="3097813"/>
            <a:ext cx="2895600" cy="46166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r"/>
            <a:r>
              <a:rPr lang="ar-SA" sz="2400" b="1" dirty="0" smtClean="0"/>
              <a:t>=     50 -   28 =   22 </a:t>
            </a:r>
            <a:endParaRPr lang="en-US" sz="2400" b="1" dirty="0"/>
          </a:p>
        </p:txBody>
      </p:sp>
      <p:pic>
        <p:nvPicPr>
          <p:cNvPr id="10" name="Picture 4">
            <a:hlinkClick r:id="rId5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96100" y="3559478"/>
            <a:ext cx="1419225" cy="5981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562600" y="4328740"/>
            <a:ext cx="2787361" cy="5956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136573" y="3676352"/>
            <a:ext cx="1676400" cy="5981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10175" y="5097064"/>
            <a:ext cx="3105150" cy="809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8" name="Straight Connector 17"/>
          <p:cNvCxnSpPr/>
          <p:nvPr/>
        </p:nvCxnSpPr>
        <p:spPr>
          <a:xfrm>
            <a:off x="4572000" y="4066877"/>
            <a:ext cx="0" cy="2562523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24402" y="3858571"/>
            <a:ext cx="2781300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96693" y="4890938"/>
            <a:ext cx="28479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4041983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15414" y="685800"/>
            <a:ext cx="6937986" cy="5670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مربع نص 6">
            <a:hlinkClick r:id="rId3"/>
          </p:cNvPr>
          <p:cNvSpPr txBox="1"/>
          <p:nvPr/>
        </p:nvSpPr>
        <p:spPr>
          <a:xfrm>
            <a:off x="0" y="6688723"/>
            <a:ext cx="912429" cy="16927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500" dirty="0" smtClean="0">
                <a:solidFill>
                  <a:schemeClr val="bg2">
                    <a:lumMod val="90000"/>
                  </a:schemeClr>
                </a:solidFill>
                <a:hlinkClick r:id="rId3"/>
              </a:rPr>
              <a:t>امتحان ثامن رياضيات الفصل الأول</a:t>
            </a:r>
            <a:endParaRPr lang="ar-SA" sz="500" dirty="0">
              <a:solidFill>
                <a:schemeClr val="bg2">
                  <a:lumMod val="9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57652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7709" y="138546"/>
            <a:ext cx="9190793" cy="64146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362200" y="1415534"/>
            <a:ext cx="304800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2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362200" y="1981200"/>
            <a:ext cx="304800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2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524000" y="1981200"/>
            <a:ext cx="457200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18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33400" y="3048000"/>
            <a:ext cx="2514600" cy="4572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07502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0601" y="228600"/>
            <a:ext cx="9053821" cy="6248399"/>
          </a:xfrm>
          <a:prstGeom prst="rect">
            <a:avLst/>
          </a:prstGeom>
          <a:solidFill>
            <a:srgbClr val="FFC000"/>
          </a:solidFill>
          <a:ln>
            <a:noFill/>
          </a:ln>
          <a:effectLst/>
          <a:extLst/>
        </p:spPr>
      </p:pic>
      <p:sp>
        <p:nvSpPr>
          <p:cNvPr id="2" name="Oval 1"/>
          <p:cNvSpPr/>
          <p:nvPr/>
        </p:nvSpPr>
        <p:spPr>
          <a:xfrm>
            <a:off x="4294930" y="1708666"/>
            <a:ext cx="341774" cy="304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4465817" y="2071071"/>
            <a:ext cx="438713" cy="381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457200" y="1676400"/>
            <a:ext cx="533400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10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096000" y="2819400"/>
            <a:ext cx="457200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2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029200" y="2819400"/>
            <a:ext cx="457200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5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63682" y="2154382"/>
            <a:ext cx="533400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30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7162800" y="4495800"/>
            <a:ext cx="533400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20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7696200" y="5204752"/>
            <a:ext cx="457200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10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39827" y="5715000"/>
            <a:ext cx="646573" cy="6212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مربع نص 6">
            <a:hlinkClick r:id="rId4"/>
          </p:cNvPr>
          <p:cNvSpPr txBox="1"/>
          <p:nvPr/>
        </p:nvSpPr>
        <p:spPr>
          <a:xfrm>
            <a:off x="0" y="6688723"/>
            <a:ext cx="912429" cy="16927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500" dirty="0" smtClean="0">
                <a:solidFill>
                  <a:schemeClr val="bg2">
                    <a:lumMod val="90000"/>
                  </a:schemeClr>
                </a:solidFill>
                <a:hlinkClick r:id="rId4"/>
              </a:rPr>
              <a:t>امتحان ثامن رياضيات الفصل الأول</a:t>
            </a:r>
            <a:endParaRPr lang="ar-SA" sz="500" dirty="0">
              <a:solidFill>
                <a:schemeClr val="bg2">
                  <a:lumMod val="9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19935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8601" y="76200"/>
            <a:ext cx="8506876" cy="678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Oval 1"/>
          <p:cNvSpPr/>
          <p:nvPr/>
        </p:nvSpPr>
        <p:spPr>
          <a:xfrm>
            <a:off x="4191000" y="990600"/>
            <a:ext cx="838200" cy="838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029200" y="2819400"/>
            <a:ext cx="304800" cy="38100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3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657600" y="2819400"/>
            <a:ext cx="304800" cy="38100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8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172200" y="4562519"/>
            <a:ext cx="457200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8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943600" y="4931851"/>
            <a:ext cx="457200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72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629400" y="5454134"/>
            <a:ext cx="457200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8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943600" y="5638800"/>
            <a:ext cx="381000" cy="461665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ar-SA" sz="2400" dirty="0" smtClean="0"/>
              <a:t>1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3657600" y="6419665"/>
            <a:ext cx="533400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=1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24883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52550" y="0"/>
            <a:ext cx="6667500" cy="18288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05691" y="1828800"/>
            <a:ext cx="6677025" cy="1142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817740" y="2985654"/>
            <a:ext cx="5153386" cy="38169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257800" y="2514600"/>
            <a:ext cx="381000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4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366655" y="2514600"/>
            <a:ext cx="477548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25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743200" y="2514600"/>
            <a:ext cx="457200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36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914400" y="1981200"/>
            <a:ext cx="438150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28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269182" y="2985654"/>
            <a:ext cx="304800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1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082146" y="3733800"/>
            <a:ext cx="228600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7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629400" y="5680364"/>
            <a:ext cx="553316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28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42033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2400" y="590096"/>
            <a:ext cx="8962571" cy="933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2400" y="2892766"/>
            <a:ext cx="8871537" cy="1224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3" name="Straight Arrow Connector 2"/>
          <p:cNvCxnSpPr/>
          <p:nvPr/>
        </p:nvCxnSpPr>
        <p:spPr>
          <a:xfrm>
            <a:off x="4953000" y="1295400"/>
            <a:ext cx="76200" cy="1447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4" name="Rectangle 3">
            <a:hlinkClick r:id="rId4"/>
          </p:cNvPr>
          <p:cNvSpPr/>
          <p:nvPr/>
        </p:nvSpPr>
        <p:spPr>
          <a:xfrm>
            <a:off x="3581400" y="3048000"/>
            <a:ext cx="2057400" cy="45719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3581400" y="3048000"/>
            <a:ext cx="1028700" cy="457199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92055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7200" y="320573"/>
            <a:ext cx="8382000" cy="18701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>
            <a:hlinkClick r:id="rId3"/>
          </p:cNvPr>
          <p:cNvSpPr txBox="1"/>
          <p:nvPr/>
        </p:nvSpPr>
        <p:spPr>
          <a:xfrm>
            <a:off x="5257800" y="2190750"/>
            <a:ext cx="3581400" cy="46166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ar-SA" sz="2400" b="1" dirty="0" smtClean="0"/>
              <a:t>المدى = اكبر قيمة – اصغر قيمة </a:t>
            </a:r>
            <a:endParaRPr lang="en-US" sz="2400" b="1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5029200" y="2190750"/>
            <a:ext cx="0" cy="4438650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5257800" y="2819400"/>
            <a:ext cx="3581400" cy="52322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ar-SA" sz="2800" b="1" dirty="0" smtClean="0"/>
              <a:t>13 = اكبر قيمة  -   ( -6)</a:t>
            </a:r>
            <a:endParaRPr lang="en-US" sz="28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5257800" y="3657600"/>
            <a:ext cx="3581400" cy="52322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ar-SA" sz="2800" b="1" dirty="0" smtClean="0"/>
              <a:t>13 =  اكبر قيمة  + 6</a:t>
            </a:r>
            <a:endParaRPr lang="en-US" sz="2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5638800" y="5321772"/>
            <a:ext cx="3200400" cy="52322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ar-SA" sz="2800" b="1" dirty="0" smtClean="0"/>
              <a:t>اكبر قيمة = 13 – 6 =7</a:t>
            </a:r>
            <a:endParaRPr lang="en-US" sz="28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914400" y="2190749"/>
            <a:ext cx="3740727" cy="461665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ar-SA" sz="2400" b="1" dirty="0" smtClean="0"/>
              <a:t>المدى = اكبر قيمة – اصغر قيمة </a:t>
            </a:r>
            <a:endParaRPr lang="en-US" sz="24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914400" y="2826327"/>
            <a:ext cx="3733800" cy="52322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ar-SA" sz="2800" b="1" dirty="0" smtClean="0"/>
              <a:t>  9     =   5   -   اصغر قيمة</a:t>
            </a:r>
            <a:endParaRPr lang="en-US" sz="28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5860473" y="4300310"/>
            <a:ext cx="533400" cy="461665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ar-SA" sz="2400" b="1" dirty="0" smtClean="0"/>
              <a:t>-6 </a:t>
            </a:r>
            <a:endParaRPr lang="en-US" sz="24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8229600" y="4316113"/>
            <a:ext cx="533400" cy="461665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ar-SA" sz="2000" b="1" dirty="0" smtClean="0"/>
              <a:t>-</a:t>
            </a:r>
            <a:r>
              <a:rPr lang="ar-SA" sz="2400" b="1" dirty="0" smtClean="0"/>
              <a:t>6 </a:t>
            </a:r>
            <a:endParaRPr lang="en-US" sz="2000" b="1" dirty="0"/>
          </a:p>
        </p:txBody>
      </p:sp>
      <p:cxnSp>
        <p:nvCxnSpPr>
          <p:cNvPr id="14" name="Straight Connector 13"/>
          <p:cNvCxnSpPr/>
          <p:nvPr/>
        </p:nvCxnSpPr>
        <p:spPr>
          <a:xfrm flipH="1">
            <a:off x="6019800" y="3581400"/>
            <a:ext cx="374073" cy="1371600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2784763" y="3426767"/>
            <a:ext cx="491837" cy="461665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ar-SA" sz="2400" b="1" dirty="0" smtClean="0"/>
              <a:t>-5</a:t>
            </a:r>
            <a:endParaRPr lang="en-US" sz="24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4038600" y="3457545"/>
            <a:ext cx="491837" cy="461665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ar-SA" sz="2400" b="1" dirty="0" smtClean="0"/>
              <a:t>-5</a:t>
            </a:r>
            <a:endParaRPr lang="en-US" sz="2400" b="1" dirty="0"/>
          </a:p>
        </p:txBody>
      </p:sp>
      <p:cxnSp>
        <p:nvCxnSpPr>
          <p:cNvPr id="22" name="Straight Connector 21"/>
          <p:cNvCxnSpPr/>
          <p:nvPr/>
        </p:nvCxnSpPr>
        <p:spPr>
          <a:xfrm flipH="1">
            <a:off x="2843644" y="2775006"/>
            <a:ext cx="374073" cy="1371600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1769919" y="4284415"/>
            <a:ext cx="2760518" cy="52322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ar-SA" sz="2800" b="1" dirty="0" smtClean="0"/>
              <a:t> 4   =  -  اصغر قيمة </a:t>
            </a:r>
            <a:endParaRPr lang="en-US" sz="2800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1894609" y="5321772"/>
            <a:ext cx="2760518" cy="52322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ar-SA" sz="2800" b="1" dirty="0" smtClean="0"/>
              <a:t> - 4   =  اصغر قيمة 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xmlns="" val="284082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8" grpId="0" animBg="1"/>
      <p:bldP spid="7" grpId="0" animBg="1"/>
      <p:bldP spid="10" grpId="0" animBg="1"/>
      <p:bldP spid="11" grpId="0" animBg="1"/>
      <p:bldP spid="9" grpId="0" animBg="1"/>
      <p:bldP spid="13" grpId="0" animBg="1"/>
      <p:bldP spid="15" grpId="0" animBg="1"/>
      <p:bldP spid="20" grpId="0" animBg="1"/>
      <p:bldP spid="21" grpId="0" animBg="1"/>
      <p:bldP spid="2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8600" y="533400"/>
            <a:ext cx="8689552" cy="1162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790453023"/>
              </p:ext>
            </p:extLst>
          </p:nvPr>
        </p:nvGraphicFramePr>
        <p:xfrm>
          <a:off x="914400" y="1695450"/>
          <a:ext cx="6857998" cy="120015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439334"/>
                <a:gridCol w="677333"/>
                <a:gridCol w="677333"/>
                <a:gridCol w="677333"/>
                <a:gridCol w="677333"/>
                <a:gridCol w="677333"/>
                <a:gridCol w="677333"/>
                <a:gridCol w="677333"/>
                <a:gridCol w="677333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dirty="0" smtClean="0"/>
                        <a:t>5 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dirty="0" smtClean="0"/>
                        <a:t>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dirty="0" smtClean="0"/>
                        <a:t>القيم س</a:t>
                      </a:r>
                      <a:endParaRPr lang="en-US" dirty="0"/>
                    </a:p>
                  </a:txBody>
                  <a:tcPr/>
                </a:tc>
              </a:tr>
              <a:tr h="56007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dirty="0" smtClean="0"/>
                        <a:t>25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dirty="0" smtClean="0"/>
                        <a:t>49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dirty="0" smtClean="0"/>
                        <a:t>64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dirty="0" smtClean="0"/>
                        <a:t>36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dirty="0" smtClean="0"/>
                        <a:t>25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dirty="0" smtClean="0"/>
                        <a:t>81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dirty="0" smtClean="0"/>
                        <a:t>16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dirty="0" smtClean="0"/>
                        <a:t>س 2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2969" y="1828800"/>
            <a:ext cx="486103" cy="352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82683" y="2362200"/>
            <a:ext cx="496389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143000" y="1828800"/>
            <a:ext cx="457200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44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990600" y="2514600"/>
            <a:ext cx="792083" cy="40011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ar-SA" sz="2000" b="1" dirty="0" smtClean="0"/>
              <a:t>296</a:t>
            </a:r>
            <a:endParaRPr lang="en-US" sz="20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5105400" y="3048000"/>
            <a:ext cx="3581400" cy="46166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ar-SA" sz="2400" b="1" dirty="0" smtClean="0"/>
              <a:t>المدى = اكبر قيمة – اصغر قيمة </a:t>
            </a:r>
            <a:endParaRPr lang="en-US" sz="24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2279072" y="3048000"/>
            <a:ext cx="2673928" cy="46166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r"/>
            <a:r>
              <a:rPr lang="ar-SA" sz="2400" b="1" dirty="0" smtClean="0"/>
              <a:t>=     9 -   4 =   5 </a:t>
            </a:r>
            <a:endParaRPr lang="en-US" sz="2400" b="1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96100" y="3559478"/>
            <a:ext cx="1419225" cy="5981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944191" y="3671887"/>
            <a:ext cx="1770934" cy="528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562600" y="4328740"/>
            <a:ext cx="2787361" cy="5956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495925" y="4938713"/>
            <a:ext cx="2800350" cy="1000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57367" y="5886450"/>
            <a:ext cx="2400300" cy="97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1" name="Straight Connector 10"/>
          <p:cNvCxnSpPr/>
          <p:nvPr/>
        </p:nvCxnSpPr>
        <p:spPr>
          <a:xfrm>
            <a:off x="3962400" y="3936205"/>
            <a:ext cx="0" cy="2845595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pic>
        <p:nvPicPr>
          <p:cNvPr id="2058" name="Picture 10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2969" y="3676352"/>
            <a:ext cx="1524000" cy="781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9" name="Picture 11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86641" y="4457402"/>
            <a:ext cx="2177762" cy="5094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0" name="Picture 12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0600" y="5097064"/>
            <a:ext cx="27432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4015225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10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8600" y="457200"/>
            <a:ext cx="8798442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6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264324" y="2717844"/>
            <a:ext cx="3857037" cy="8242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324600" y="1531007"/>
            <a:ext cx="1419225" cy="5981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419601" y="1531007"/>
            <a:ext cx="1589346" cy="7453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0" name="Picture 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133975" y="5715000"/>
            <a:ext cx="1735142" cy="7942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1" name="Picture 9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00600" y="4668481"/>
            <a:ext cx="2117985" cy="8094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2" name="Picture 1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303248" y="3542130"/>
            <a:ext cx="2730964" cy="9536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5" name="Straight Connector 4"/>
          <p:cNvCxnSpPr/>
          <p:nvPr/>
        </p:nvCxnSpPr>
        <p:spPr>
          <a:xfrm>
            <a:off x="3733800" y="2895600"/>
            <a:ext cx="0" cy="3429000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pic>
        <p:nvPicPr>
          <p:cNvPr id="3083" name="Picture 11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7200" y="3208755"/>
            <a:ext cx="3255818" cy="5694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مربع نص 6">
            <a:hlinkClick r:id="rId3"/>
          </p:cNvPr>
          <p:cNvSpPr txBox="1"/>
          <p:nvPr/>
        </p:nvSpPr>
        <p:spPr>
          <a:xfrm>
            <a:off x="0" y="6688723"/>
            <a:ext cx="912429" cy="16927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500" dirty="0" smtClean="0">
                <a:solidFill>
                  <a:schemeClr val="bg2">
                    <a:lumMod val="90000"/>
                  </a:schemeClr>
                </a:solidFill>
                <a:hlinkClick r:id="rId3"/>
              </a:rPr>
              <a:t>امتحان ثامن رياضيات الفصل الأول</a:t>
            </a:r>
            <a:endParaRPr lang="ar-SA" sz="500" dirty="0">
              <a:solidFill>
                <a:schemeClr val="bg2">
                  <a:lumMod val="9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85768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</TotalTime>
  <Words>170</Words>
  <PresentationFormat>عرض على الشاشة (3:4)‏</PresentationFormat>
  <Paragraphs>79</Paragraphs>
  <Slides>11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11</vt:i4>
      </vt:variant>
    </vt:vector>
  </HeadingPairs>
  <TitlesOfParts>
    <vt:vector size="12" baseType="lpstr">
      <vt:lpstr>Office Theme</vt:lpstr>
      <vt:lpstr>الشريحة 1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  <vt:lpstr>الشريحة 9</vt:lpstr>
      <vt:lpstr>الشريحة 10</vt:lpstr>
      <vt:lpstr>الشريحة 11</vt:lpstr>
    </vt:vector>
  </TitlesOfParts>
  <Manager>داود ابو مويس</Manager>
  <Company>الملتقى التربوي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بوربوينت درس مقياس التشتت ي مادة الرياضيات للصف الثامن الفصل الأول.</dc:title>
  <dc:subject>عرض بوربوينت شرح درس مقياس التشتت للصف الثامن الأساسي الفصل الدراسي الأول للمعلمة ايمان برهوش</dc:subject>
  <dc:creator>الملتقى التربوي</dc:creator>
  <cp:keywords>رياضيات; عرض بوربوينت; الفصل الأول; اختبار الفترة الاولى; الملتقى التربوي; الصف الثامن</cp:keywords>
  <dc:description>بوربوينت درس مقياس التشتت ي مادة الرياضيات للصف الثامن الفصل الأول._x000d_
عرض بوربوينت شرح درس مقياس التشتت للصف الثامن الأساسي الفصل الدراسي الأول للمعلمة ايمان برهوش._x000d_
شرح درس مقياس التشتت._x000d_
حل تمارين ومسائل على الدرس.</dc:description>
  <cp:lastModifiedBy>الملتقى التربوي</cp:lastModifiedBy>
  <cp:revision>1</cp:revision>
  <dcterms:created xsi:type="dcterms:W3CDTF">2021-01-01T00:44:21Z</dcterms:created>
  <dcterms:modified xsi:type="dcterms:W3CDTF">2021-01-01T21:12:44Z</dcterms:modified>
  <cp:category>رياضيات; الفصل الدراسي الأول; عرض بوربوينت; الملتقى التربوي; الصف الثامن</cp:category>
</cp:coreProperties>
</file>