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1DCF7A-DA75-4F06-AA90-08D2BA360948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AA62F-27F8-4753-91C9-3F3DC9107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17486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ACCBF-03FB-4901-873C-42442C429421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D065-ABA6-4654-9304-835D1221FE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2803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ACCBF-03FB-4901-873C-42442C429421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D065-ABA6-4654-9304-835D1221FE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3409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ACCBF-03FB-4901-873C-42442C429421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D065-ABA6-4654-9304-835D1221FE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7671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ACCBF-03FB-4901-873C-42442C429421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D065-ABA6-4654-9304-835D1221FE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804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ACCBF-03FB-4901-873C-42442C429421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D065-ABA6-4654-9304-835D1221FE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3803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ACCBF-03FB-4901-873C-42442C429421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D065-ABA6-4654-9304-835D1221FE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529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ACCBF-03FB-4901-873C-42442C429421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D065-ABA6-4654-9304-835D1221FE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5756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ACCBF-03FB-4901-873C-42442C429421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D065-ABA6-4654-9304-835D1221FE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098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ACCBF-03FB-4901-873C-42442C429421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D065-ABA6-4654-9304-835D1221FE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698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ACCBF-03FB-4901-873C-42442C429421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D065-ABA6-4654-9304-835D1221FE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4973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ACCBF-03FB-4901-873C-42442C429421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D065-ABA6-4654-9304-835D1221FE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909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ACCBF-03FB-4901-873C-42442C429421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2D065-ABA6-4654-9304-835D1221FE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0794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wepal.net/library/?app=content.list&amp;level=8&amp;semester=1&amp;subject=2&amp;type=2&amp;submit=submit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hyperlink" Target="https://www.wepal.net/library/?app=content.list&amp;level=8&amp;semester=1&amp;subject=2&amp;type=2&amp;submit=submit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emf"/><Relationship Id="rId5" Type="http://schemas.openxmlformats.org/officeDocument/2006/relationships/image" Target="../media/image12.png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wepal.net/library/?app=content.list&amp;level=8&amp;semester=1&amp;subject=2&amp;type=2&amp;submit=submit" TargetMode="External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wepal.net/library/?app=content.list&amp;level=8&amp;semester=1&amp;subject=2&amp;type=2&amp;submit=submit" TargetMode="External"/><Relationship Id="rId4" Type="http://schemas.openxmlformats.org/officeDocument/2006/relationships/image" Target="../media/image2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8366887" cy="571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02626" y="2210828"/>
            <a:ext cx="1066800" cy="40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000" dirty="0" smtClean="0"/>
              <a:t>هـ ب د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657599" y="2675746"/>
            <a:ext cx="1156855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متناظرتان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57600" y="3159919"/>
            <a:ext cx="1198418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متناظرتان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7429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563580"/>
            <a:ext cx="8008361" cy="5213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285999"/>
            <a:ext cx="571500" cy="67540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53225" y="3560616"/>
            <a:ext cx="407267" cy="2506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4800600" y="1981200"/>
            <a:ext cx="6858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33600" y="1981200"/>
            <a:ext cx="838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276600" y="1981200"/>
            <a:ext cx="457200" cy="4572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85800" y="2057401"/>
            <a:ext cx="457200" cy="4572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114800" y="2961408"/>
            <a:ext cx="685800" cy="391392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524000" y="2961408"/>
            <a:ext cx="609600" cy="391392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5264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242071"/>
            <a:ext cx="8305800" cy="6240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107872" y="1676400"/>
            <a:ext cx="1156855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متناظرتان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94017" y="2214081"/>
            <a:ext cx="1156855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متناظرتان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752600" y="3048000"/>
            <a:ext cx="1371600" cy="461665"/>
          </a:xfrm>
          <a:prstGeom prst="rect">
            <a:avLst/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متشابهان</a:t>
            </a:r>
            <a:endParaRPr lang="en-US" sz="2400" dirty="0"/>
          </a:p>
        </p:txBody>
      </p:sp>
      <p:pic>
        <p:nvPicPr>
          <p:cNvPr id="3075" name="Picture 3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481955"/>
            <a:ext cx="612497" cy="61249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782252" y="4714884"/>
            <a:ext cx="43295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715140" y="5131370"/>
            <a:ext cx="500066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12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57884" y="5559998"/>
            <a:ext cx="381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</a:t>
            </a:r>
            <a:endParaRPr lang="en-US" dirty="0"/>
          </a:p>
        </p:txBody>
      </p:sp>
      <p:sp>
        <p:nvSpPr>
          <p:cNvPr id="10" name="مربع نص 6">
            <a:hlinkClick r:id="rId3"/>
          </p:cNvPr>
          <p:cNvSpPr txBox="1"/>
          <p:nvPr/>
        </p:nvSpPr>
        <p:spPr>
          <a:xfrm>
            <a:off x="0" y="6688723"/>
            <a:ext cx="912429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3"/>
              </a:rPr>
              <a:t>امتحان ثامن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900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2" grpId="0" animBg="1"/>
      <p:bldP spid="5" grpId="0" animBg="1"/>
      <p:bldP spid="8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3630" y="170248"/>
            <a:ext cx="7887924" cy="2321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2123465"/>
            <a:ext cx="8979440" cy="40386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2743200" y="2286000"/>
            <a:ext cx="2819400" cy="769441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sz="2000" dirty="0" smtClean="0"/>
              <a:t>المثلثان متشابهان فالاضلاع المتناظرة </a:t>
            </a:r>
            <a:r>
              <a:rPr lang="ar-SA" sz="2400" dirty="0" smtClean="0"/>
              <a:t>متناسبة</a:t>
            </a:r>
            <a:endParaRPr lang="en-US" sz="2000" dirty="0"/>
          </a:p>
        </p:txBody>
      </p:sp>
      <p:sp>
        <p:nvSpPr>
          <p:cNvPr id="3" name="Right Triangle 2">
            <a:hlinkClick r:id="rId4"/>
          </p:cNvPr>
          <p:cNvSpPr/>
          <p:nvPr/>
        </p:nvSpPr>
        <p:spPr>
          <a:xfrm>
            <a:off x="1600200" y="3010670"/>
            <a:ext cx="4648200" cy="2583359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Triangle 3"/>
          <p:cNvSpPr/>
          <p:nvPr/>
        </p:nvSpPr>
        <p:spPr>
          <a:xfrm flipH="1">
            <a:off x="6477000" y="5105399"/>
            <a:ext cx="1066800" cy="488629"/>
          </a:xfrm>
          <a:prstGeom prst="rtTriangl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67500" y="3505200"/>
            <a:ext cx="6858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1,5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924300" y="4071516"/>
            <a:ext cx="16383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400" dirty="0" smtClean="0"/>
              <a:t>18÷ 3 = 6 م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496831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448107"/>
            <a:ext cx="7071014" cy="6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49907" y="1066800"/>
            <a:ext cx="4107007" cy="2475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47900" y="3674470"/>
            <a:ext cx="3124200" cy="2660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5300" y="1276349"/>
            <a:ext cx="3657600" cy="2213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6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24512" y="3403822"/>
            <a:ext cx="2695575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7467600" y="1600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5257800" y="25908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248400" y="2607025"/>
            <a:ext cx="198120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180- (80+ 30) =70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343400" y="3391693"/>
            <a:ext cx="198120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180- (80+ 70) =30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219300" y="1676400"/>
            <a:ext cx="5797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dirty="0" smtClean="0"/>
              <a:t>70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5105400" y="2304528"/>
            <a:ext cx="4422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dirty="0" smtClean="0"/>
              <a:t>30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7219300" y="2976357"/>
            <a:ext cx="10925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متشابهان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048182"/>
            <a:ext cx="373380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في المثلث متساوي الساقين زوايا القاعدة متساوية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91345" y="1676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55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331027" y="3104941"/>
            <a:ext cx="19812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180- (55+ 55) =70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895600" y="2013744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70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42900" y="3305138"/>
            <a:ext cx="19812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180- (60) =120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3801043"/>
            <a:ext cx="14478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120÷ 2= 60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9600" y="1704109"/>
            <a:ext cx="57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60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62000" y="2598545"/>
            <a:ext cx="57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60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05000" y="2667000"/>
            <a:ext cx="12573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غير متشابهان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595651" y="3674470"/>
            <a:ext cx="1203376" cy="216514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5943600" y="3674470"/>
            <a:ext cx="1304102" cy="216514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7247702" y="5071019"/>
            <a:ext cx="133501" cy="13242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V="1">
            <a:off x="7406640" y="5394565"/>
            <a:ext cx="152400" cy="13648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V="1">
            <a:off x="7753111" y="5370973"/>
            <a:ext cx="152400" cy="13648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V="1">
            <a:off x="6875317" y="4337063"/>
            <a:ext cx="96982" cy="13648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V="1">
            <a:off x="6705600" y="4065382"/>
            <a:ext cx="76200" cy="13648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V="1">
            <a:off x="6840681" y="3757783"/>
            <a:ext cx="122201" cy="1139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503410" y="5071019"/>
            <a:ext cx="92241" cy="1324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6242544" y="5375039"/>
            <a:ext cx="92241" cy="1324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944487" y="5398631"/>
            <a:ext cx="92241" cy="1324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810000" y="4473549"/>
            <a:ext cx="138545" cy="1542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810000" y="5004808"/>
            <a:ext cx="138545" cy="1324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247900" y="4614970"/>
            <a:ext cx="1243445" cy="38018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تقابل بالراس 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228600" y="5077945"/>
            <a:ext cx="25146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تساوي زاويتينن في مثلث يؤدي الى تساوي الزاوية الثالثة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416602" y="6150480"/>
            <a:ext cx="10925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متشابهان</a:t>
            </a:r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3321627" y="4133626"/>
            <a:ext cx="169718" cy="13648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2743200" y="5833938"/>
            <a:ext cx="126422" cy="1096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853786" y="5968001"/>
            <a:ext cx="10925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متشابهان</a:t>
            </a:r>
            <a:endParaRPr lang="en-US" dirty="0"/>
          </a:p>
        </p:txBody>
      </p:sp>
      <p:sp>
        <p:nvSpPr>
          <p:cNvPr id="42" name="مربع نص 6">
            <a:hlinkClick r:id="rId7"/>
          </p:cNvPr>
          <p:cNvSpPr txBox="1"/>
          <p:nvPr/>
        </p:nvSpPr>
        <p:spPr>
          <a:xfrm>
            <a:off x="0" y="6688723"/>
            <a:ext cx="912429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7"/>
              </a:rPr>
              <a:t>امتحان ثامن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1065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8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20" grpId="0" animBg="1"/>
      <p:bldP spid="5" grpId="0"/>
      <p:bldP spid="22" grpId="0"/>
      <p:bldP spid="6" grpId="0" animBg="1"/>
      <p:bldP spid="7" grpId="0" animBg="1"/>
      <p:bldP spid="8" grpId="0"/>
      <p:bldP spid="26" grpId="0" animBg="1"/>
      <p:bldP spid="9" grpId="0"/>
      <p:bldP spid="28" grpId="0" animBg="1"/>
      <p:bldP spid="10" grpId="0" animBg="1"/>
      <p:bldP spid="11" grpId="0"/>
      <p:bldP spid="31" grpId="0"/>
      <p:bldP spid="12" grpId="0" animBg="1"/>
      <p:bldP spid="27" grpId="0" animBg="1"/>
      <p:bldP spid="45" grpId="0" animBg="1"/>
      <p:bldP spid="46" grpId="0" animBg="1"/>
      <p:bldP spid="48" grpId="0" animBg="1"/>
      <p:bldP spid="49" grpId="0" animBg="1"/>
      <p:bldP spid="51" grpId="0" animBg="1"/>
      <p:bldP spid="32" grpId="0" animBg="1"/>
      <p:bldP spid="54" grpId="0" animBg="1"/>
      <p:bldP spid="55" grpId="0" animBg="1"/>
      <p:bldP spid="34" grpId="0" animBg="1"/>
      <p:bldP spid="35" grpId="0" animBg="1"/>
      <p:bldP spid="36" grpId="0" animBg="1"/>
      <p:bldP spid="37" grpId="0" animBg="1"/>
      <p:bldP spid="61" grpId="0" animBg="1"/>
      <p:bldP spid="38" grpId="0" animBg="1"/>
      <p:bldP spid="39" grpId="0" animBg="1"/>
      <p:bldP spid="6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81000"/>
            <a:ext cx="6849806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77170" y="2209800"/>
            <a:ext cx="1219200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352675"/>
            <a:ext cx="971550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23239" y="2433637"/>
            <a:ext cx="619125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85900"/>
            <a:ext cx="3113049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7019" y="3581400"/>
            <a:ext cx="1347787" cy="140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78344" y="3733799"/>
            <a:ext cx="870206" cy="100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H="1">
            <a:off x="7407019" y="3886200"/>
            <a:ext cx="593981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7407019" y="4038600"/>
            <a:ext cx="593981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105400" y="4983163"/>
            <a:ext cx="3352800" cy="18158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800" dirty="0" smtClean="0"/>
              <a:t>4,8 × 3,3 = ا ب × 1,2 </a:t>
            </a:r>
          </a:p>
          <a:p>
            <a:pPr algn="r"/>
            <a:r>
              <a:rPr lang="ar-SA" sz="2800" dirty="0" smtClean="0"/>
              <a:t>15,84 =  اب ×  1,2</a:t>
            </a:r>
          </a:p>
          <a:p>
            <a:pPr algn="r"/>
            <a:r>
              <a:rPr lang="ar-SA" sz="2800" dirty="0" smtClean="0"/>
              <a:t>اب = 15,84÷ 1,2</a:t>
            </a:r>
          </a:p>
          <a:p>
            <a:pPr algn="r"/>
            <a:r>
              <a:rPr lang="ar-SA" sz="2800" dirty="0" smtClean="0"/>
              <a:t>اب = 13,2 سم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82957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4885" y="318655"/>
            <a:ext cx="8979115" cy="316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861705"/>
            <a:ext cx="1136650" cy="1090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899805"/>
            <a:ext cx="1236663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H="1">
            <a:off x="6248400" y="2057400"/>
            <a:ext cx="76200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6248400" y="2057400"/>
            <a:ext cx="7620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0" y="2952318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15×  أ = 5×  ( أ +20)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486400" y="35814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200" dirty="0" smtClean="0"/>
              <a:t>15أ = 5أ + 100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6570663" y="4157575"/>
            <a:ext cx="190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-5أ        -5أ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465618" y="50292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800" dirty="0" smtClean="0"/>
              <a:t>10 أ = 100</a:t>
            </a:r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10" name="TextBox 9">
            <a:hlinkClick r:id="rId5"/>
          </p:cNvPr>
          <p:cNvSpPr txBox="1"/>
          <p:nvPr/>
        </p:nvSpPr>
        <p:spPr>
          <a:xfrm>
            <a:off x="5105400" y="57912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dirty="0" smtClean="0"/>
              <a:t>أ = 100÷10 = سم 10</a:t>
            </a:r>
            <a:endParaRPr lang="en-US" sz="2800" dirty="0"/>
          </a:p>
        </p:txBody>
      </p:sp>
      <p:cxnSp>
        <p:nvCxnSpPr>
          <p:cNvPr id="12" name="Straight Connector 11"/>
          <p:cNvCxnSpPr>
            <a:stCxn id="7" idx="0"/>
          </p:cNvCxnSpPr>
          <p:nvPr/>
        </p:nvCxnSpPr>
        <p:spPr>
          <a:xfrm flipH="1">
            <a:off x="6570663" y="3581400"/>
            <a:ext cx="439737" cy="91440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3" name="مربع نص 6">
            <a:hlinkClick r:id="rId5"/>
          </p:cNvPr>
          <p:cNvSpPr txBox="1"/>
          <p:nvPr/>
        </p:nvSpPr>
        <p:spPr>
          <a:xfrm>
            <a:off x="0" y="6688723"/>
            <a:ext cx="912429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5"/>
              </a:rPr>
              <a:t>امتحان ثامن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927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154</Words>
  <PresentationFormat>عرض على الشاشة (3:4)‏</PresentationFormat>
  <Paragraphs>42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درس تشابه المثلثات في مادة الرياضيات للصف الثامن الفصل الأول.</dc:title>
  <dc:subject>عرض بوربوينت شرح درس تشابه المثلثات للصف الثامن الأساسي الفصل الدراسي الأول للمعلمة ايمان برهوش.</dc:subject>
  <dc:creator>الملتقى التربوي</dc:creator>
  <cp:keywords>رياضيات; عرض بوربوينت; الفصل الأول; اختبار الفترة الاولى; الملتقى التربوي; الصف الثامن</cp:keywords>
  <dc:description>بوربوينت درس تشابه المثلثات في مادة الرياضيات للصف الثامن الفصل الأول._x000d_
عرض بوربوينت شرح درس تشابه المثلثات للصف الثامن الأساسي الفصل الدراسي الأول للمعلمة ايمان برهوش._x000d_
شرح درس تشابه المثلثات._x000d_
حل تمارين ومسائل على الدرس.</dc:description>
  <cp:lastModifiedBy>الملتقى التربوي</cp:lastModifiedBy>
  <cp:revision>1</cp:revision>
  <dcterms:created xsi:type="dcterms:W3CDTF">2021-01-01T14:44:21Z</dcterms:created>
  <dcterms:modified xsi:type="dcterms:W3CDTF">2021-01-01T21:09:58Z</dcterms:modified>
  <cp:category>رياضيات; الفصل الدراسي الأول; عرض بوربوينت; الملتقى التربوي; الصف الثامن</cp:category>
</cp:coreProperties>
</file>