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103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046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37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579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162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933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666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57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26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031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953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9C532-C8A9-4F39-AAD5-7B5DC3E442A0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798E2-D054-41CC-B042-BD2054CC3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994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epal.net/library/?app=content.list&amp;level=8&amp;semester=1&amp;subject=2&amp;type=2&amp;submit=submit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8412" y="0"/>
            <a:ext cx="9005588" cy="3719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val 10">
            <a:hlinkClick r:id="rId3"/>
          </p:cNvPr>
          <p:cNvSpPr/>
          <p:nvPr/>
        </p:nvSpPr>
        <p:spPr>
          <a:xfrm>
            <a:off x="3300896" y="3821502"/>
            <a:ext cx="2642704" cy="2362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e 12"/>
          <p:cNvSpPr/>
          <p:nvPr/>
        </p:nvSpPr>
        <p:spPr>
          <a:xfrm>
            <a:off x="3300896" y="3821502"/>
            <a:ext cx="2647017" cy="2362200"/>
          </a:xfrm>
          <a:prstGeom prst="pie">
            <a:avLst>
              <a:gd name="adj1" fmla="val 0"/>
              <a:gd name="adj2" fmla="val 129549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898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9879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3200400"/>
            <a:ext cx="2646218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العدد الكلي = 120 +  180+ 240 +180= 720</a:t>
            </a:r>
            <a:endParaRPr lang="en-US" sz="2000" dirty="0"/>
          </a:p>
        </p:txBody>
      </p:sp>
      <p:sp>
        <p:nvSpPr>
          <p:cNvPr id="3" name="Oval 2"/>
          <p:cNvSpPr/>
          <p:nvPr/>
        </p:nvSpPr>
        <p:spPr>
          <a:xfrm>
            <a:off x="5715000" y="1877291"/>
            <a:ext cx="609600" cy="408709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352800" y="3489512"/>
            <a:ext cx="609600" cy="353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67400" y="2438400"/>
            <a:ext cx="4572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791200" y="2895600"/>
            <a:ext cx="6096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3276600"/>
            <a:ext cx="533400" cy="38988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4495800"/>
            <a:ext cx="9906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90 درجة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5105400"/>
            <a:ext cx="1295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120 درجة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5105400"/>
            <a:ext cx="6096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360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1981200" y="3843455"/>
            <a:ext cx="495300" cy="49994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98327" y="5562784"/>
            <a:ext cx="738691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180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98327" y="6096000"/>
            <a:ext cx="738691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720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5726668"/>
            <a:ext cx="6096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360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62200" y="5747450"/>
            <a:ext cx="9906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90 درجة</a:t>
            </a:r>
            <a:endParaRPr lang="en-US" dirty="0"/>
          </a:p>
        </p:txBody>
      </p:sp>
      <p:sp>
        <p:nvSpPr>
          <p:cNvPr id="17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897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9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755"/>
            <a:ext cx="8645003" cy="210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467600" cy="484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1828800"/>
            <a:ext cx="21336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مجموع زوايا القطاعات =360 درجة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95600" y="2667000"/>
            <a:ext cx="1828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360- 240 = 120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371600"/>
            <a:ext cx="1447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6019800"/>
            <a:ext cx="27432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(120× 240) ÷ 360 =      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62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2487" y="-34636"/>
            <a:ext cx="7439025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1" y="1676400"/>
            <a:ext cx="838200" cy="646331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المجموع = 30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803814"/>
            <a:ext cx="5267326" cy="57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1401" y="4773513"/>
            <a:ext cx="4941744" cy="626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3268" y="5562600"/>
            <a:ext cx="4880658" cy="619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>
            <a:hlinkClick r:id="rId6"/>
          </p:cNvPr>
          <p:cNvSpPr/>
          <p:nvPr/>
        </p:nvSpPr>
        <p:spPr>
          <a:xfrm>
            <a:off x="685801" y="3061553"/>
            <a:ext cx="2438399" cy="2338820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>
            <a:endCxn id="3" idx="6"/>
          </p:cNvCxnSpPr>
          <p:nvPr/>
        </p:nvCxnSpPr>
        <p:spPr>
          <a:xfrm>
            <a:off x="1905000" y="4230963"/>
            <a:ext cx="12192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3" idx="1"/>
          </p:cNvCxnSpPr>
          <p:nvPr/>
        </p:nvCxnSpPr>
        <p:spPr>
          <a:xfrm flipH="1" flipV="1">
            <a:off x="1042896" y="3404065"/>
            <a:ext cx="862104" cy="826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685801" y="4069745"/>
            <a:ext cx="1219199" cy="16121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3" idx="3"/>
          </p:cNvCxnSpPr>
          <p:nvPr/>
        </p:nvCxnSpPr>
        <p:spPr>
          <a:xfrm flipH="1">
            <a:off x="1042896" y="4230963"/>
            <a:ext cx="862104" cy="82689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5"/>
          </p:cNvCxnSpPr>
          <p:nvPr/>
        </p:nvCxnSpPr>
        <p:spPr>
          <a:xfrm>
            <a:off x="1905000" y="4230963"/>
            <a:ext cx="862105" cy="82689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52600" y="3429000"/>
            <a:ext cx="914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الرياضي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" y="3429000"/>
            <a:ext cx="66189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الثقافي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1" y="4369855"/>
            <a:ext cx="10668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الاجتماعي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1" y="4953000"/>
            <a:ext cx="81205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التعليمي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349126" y="4297590"/>
            <a:ext cx="635748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الفني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9925" y="4193255"/>
            <a:ext cx="5400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7402" y="3583655"/>
            <a:ext cx="49911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مربع نص 6">
            <a:hlinkClick r:id="rId6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6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514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119" y="304800"/>
            <a:ext cx="9067800" cy="152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133600"/>
            <a:ext cx="6516022" cy="1373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3060" y="3657600"/>
            <a:ext cx="4473540" cy="1117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8345" y="4775017"/>
            <a:ext cx="4815348" cy="577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3655" y="5353291"/>
            <a:ext cx="5619668" cy="607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3969" y="5961158"/>
            <a:ext cx="3892262" cy="515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6546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" y="304800"/>
            <a:ext cx="8572500" cy="129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34156" y="2057400"/>
            <a:ext cx="6709719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487882"/>
            <a:ext cx="3718375" cy="98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8267" y="4641273"/>
            <a:ext cx="466344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8267" y="5327072"/>
            <a:ext cx="4559009" cy="597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0401" y="5924549"/>
            <a:ext cx="2841946" cy="516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207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64</Words>
  <PresentationFormat>عرض على الشاشة (3:4)‏</PresentationFormat>
  <Paragraphs>20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تمثيل البيانات بالقطاعات الدائرية في الرياضيات للصف الثامن الفصل الأول.</dc:title>
  <dc:subject>عرض بوربوينت درس تمثيل البيانات بطريقة القطاعات الدائرية للصف الثامن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تمثيل البيانات بالقطاعات الدائرية في الرياضيات للصف الثامن الفصل الأول._x000d_
عرض بوربوينت درس تمثيل البيانات بطريقة القطاعات الدائرية للصف الثامن الأساسي الفصل الدراسي الأول للمعلمة ايمان برهوش._x000d_
شرح درس تمثيل البيانات بالقطاعات الدائرية._x000d_
حل تمارين ومسائل على الدرس.</dc:description>
  <cp:lastModifiedBy>الملتقى التربوي</cp:lastModifiedBy>
  <cp:revision>1</cp:revision>
  <dcterms:created xsi:type="dcterms:W3CDTF">2021-01-01T13:44:21Z</dcterms:created>
  <dcterms:modified xsi:type="dcterms:W3CDTF">2021-01-01T21:07:27Z</dcterms:modified>
  <cp:category>رياضيات; الفصل الدراسي الأول; عرض بوربوينت; الملتقى التربوي; الصف الثامن</cp:category>
</cp:coreProperties>
</file>