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B8A2-CDBB-4834-AC41-0FEDAC52FEF5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66C1-70A9-45F2-80A0-6768D5DF04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2134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B8A2-CDBB-4834-AC41-0FEDAC52FEF5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66C1-70A9-45F2-80A0-6768D5DF04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99572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B8A2-CDBB-4834-AC41-0FEDAC52FEF5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66C1-70A9-45F2-80A0-6768D5DF04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098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B8A2-CDBB-4834-AC41-0FEDAC52FEF5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66C1-70A9-45F2-80A0-6768D5DF04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09033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B8A2-CDBB-4834-AC41-0FEDAC52FEF5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66C1-70A9-45F2-80A0-6768D5DF04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52121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B8A2-CDBB-4834-AC41-0FEDAC52FEF5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66C1-70A9-45F2-80A0-6768D5DF04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8972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B8A2-CDBB-4834-AC41-0FEDAC52FEF5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66C1-70A9-45F2-80A0-6768D5DF04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7586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B8A2-CDBB-4834-AC41-0FEDAC52FEF5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66C1-70A9-45F2-80A0-6768D5DF04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00743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B8A2-CDBB-4834-AC41-0FEDAC52FEF5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66C1-70A9-45F2-80A0-6768D5DF04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7169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B8A2-CDBB-4834-AC41-0FEDAC52FEF5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66C1-70A9-45F2-80A0-6768D5DF04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05056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B8A2-CDBB-4834-AC41-0FEDAC52FEF5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F66C1-70A9-45F2-80A0-6768D5DF04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7781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5B8A2-CDBB-4834-AC41-0FEDAC52FEF5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F66C1-70A9-45F2-80A0-6768D5DF04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7385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2&amp;type=2&amp;submit=subm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wepal.net/library/?app=content.list&amp;level=7&amp;semester=1&amp;subject=2&amp;type=2&amp;submit=submit" TargetMode="Externa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2&amp;type=2&amp;submit=submit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wepal.net/library/?app=content.list&amp;level=7&amp;semester=1&amp;subject=2&amp;type=2&amp;submit=submit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hyperlink" Target="https://www.wepal.net/library/?app=content.list&amp;level=7&amp;semester=1&amp;subject=2&amp;type=2&amp;submit=submit" TargetMode="External"/><Relationship Id="rId7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76200" y="152400"/>
            <a:ext cx="8839201" cy="66294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000500" y="4724400"/>
            <a:ext cx="9906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تصغير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05000" y="5334000"/>
            <a:ext cx="10668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b="1" dirty="0" smtClean="0"/>
              <a:t>15: 150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5324702"/>
            <a:ext cx="8382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b="1" dirty="0" smtClean="0"/>
              <a:t>1: 10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486400" y="6063734"/>
            <a:ext cx="533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b="1" dirty="0" smtClean="0"/>
              <a:t>10</a:t>
            </a:r>
            <a:endParaRPr lang="en-US" b="1" dirty="0"/>
          </a:p>
        </p:txBody>
      </p:sp>
      <p:sp>
        <p:nvSpPr>
          <p:cNvPr id="7" name="مربع نص 9"/>
          <p:cNvSpPr txBox="1"/>
          <p:nvPr/>
        </p:nvSpPr>
        <p:spPr>
          <a:xfrm>
            <a:off x="0" y="6688723"/>
            <a:ext cx="1133644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3"/>
              </a:rPr>
              <a:t>امتحانات رياضيات الصف السابع الفصل الأول</a:t>
            </a:r>
            <a:endParaRPr lang="ar-SA" sz="500" dirty="0"/>
          </a:p>
        </p:txBody>
      </p:sp>
    </p:spTree>
    <p:extLst>
      <p:ext uri="{BB962C8B-B14F-4D97-AF65-F5344CB8AC3E}">
        <p14:creationId xmlns="" xmlns:p14="http://schemas.microsoft.com/office/powerpoint/2010/main" val="1149387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5854"/>
            <a:ext cx="9144000" cy="1433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5105400" y="914400"/>
            <a:ext cx="762000" cy="5784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391400" y="1492825"/>
            <a:ext cx="762000" cy="7169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6" y="2447925"/>
            <a:ext cx="3157970" cy="9810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cxnSp>
        <p:nvCxnSpPr>
          <p:cNvPr id="5" name="Straight Connector 4"/>
          <p:cNvCxnSpPr/>
          <p:nvPr/>
        </p:nvCxnSpPr>
        <p:spPr>
          <a:xfrm>
            <a:off x="3886200" y="2447925"/>
            <a:ext cx="0" cy="418147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20216"/>
            <a:ext cx="3428999" cy="9810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17" name="Rectangle 16"/>
          <p:cNvSpPr/>
          <p:nvPr/>
        </p:nvSpPr>
        <p:spPr>
          <a:xfrm>
            <a:off x="3429000" y="1492826"/>
            <a:ext cx="914400" cy="56457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2590800" y="2057400"/>
            <a:ext cx="653330" cy="3628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225145" y="2938462"/>
            <a:ext cx="18288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b="1" dirty="0" smtClean="0"/>
              <a:t>1 م = 100 سم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7225146" y="3429000"/>
            <a:ext cx="176645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b="1" dirty="0" smtClean="0"/>
              <a:t>90 م = 9000 سم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343400" y="3621664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18</a:t>
            </a:r>
            <a:endParaRPr lang="en-US" sz="24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343400" y="4083329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343400" y="4267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/>
              <a:t>9000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343400" y="4876800"/>
            <a:ext cx="57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343400" y="5246132"/>
            <a:ext cx="5715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343400" y="5486697"/>
            <a:ext cx="57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500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398" y="3487115"/>
            <a:ext cx="838067" cy="1024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838199" y="3621664"/>
            <a:ext cx="11048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b="1" dirty="0" smtClean="0"/>
              <a:t>= 2</a:t>
            </a:r>
            <a:endParaRPr lang="en-US" sz="28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999267"/>
            <a:ext cx="11334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3886200" y="1492826"/>
            <a:ext cx="45720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800" dirty="0" smtClean="0"/>
              <a:t>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28600" y="4876800"/>
            <a:ext cx="3200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2× 500= الطول الحقيقي ×1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381001" y="5486697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الطول الحقيقي =1000 سم</a:t>
            </a:r>
            <a:endParaRPr lang="en-US" sz="2400" b="1" dirty="0"/>
          </a:p>
        </p:txBody>
      </p:sp>
      <p:sp>
        <p:nvSpPr>
          <p:cNvPr id="24" name="مربع نص 9"/>
          <p:cNvSpPr txBox="1"/>
          <p:nvPr/>
        </p:nvSpPr>
        <p:spPr>
          <a:xfrm>
            <a:off x="0" y="6688723"/>
            <a:ext cx="1133644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6"/>
              </a:rPr>
              <a:t>امتحانات رياضيات الصف السابع الفصل الأول</a:t>
            </a:r>
            <a:endParaRPr lang="ar-SA" sz="500" dirty="0"/>
          </a:p>
        </p:txBody>
      </p:sp>
    </p:spTree>
    <p:extLst>
      <p:ext uri="{BB962C8B-B14F-4D97-AF65-F5344CB8AC3E}">
        <p14:creationId xmlns="" xmlns:p14="http://schemas.microsoft.com/office/powerpoint/2010/main" val="98751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7" grpId="0" animBg="1"/>
      <p:bldP spid="20" grpId="0" animBg="1"/>
      <p:bldP spid="21" grpId="0" animBg="1"/>
      <p:bldP spid="4" grpId="0"/>
      <p:bldP spid="13" grpId="0"/>
      <p:bldP spid="15" grpId="0"/>
      <p:bldP spid="23" grpId="0"/>
      <p:bldP spid="25" grpId="0"/>
      <p:bldP spid="27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09600"/>
            <a:ext cx="8104575" cy="5272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5410200" y="4852555"/>
            <a:ext cx="914400" cy="533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2209800" y="4038600"/>
            <a:ext cx="1219200" cy="457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814287" y="4495800"/>
            <a:ext cx="672113" cy="5334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59637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29578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5126182" y="2272145"/>
            <a:ext cx="685800" cy="5334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162800" y="1219200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391400" y="1752600"/>
            <a:ext cx="685800" cy="5195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191000" y="1752600"/>
            <a:ext cx="1905000" cy="5195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40" y="2500306"/>
            <a:ext cx="3048000" cy="8001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l 5"/>
          <p:cNvSpPr/>
          <p:nvPr/>
        </p:nvSpPr>
        <p:spPr>
          <a:xfrm>
            <a:off x="2438400" y="3581400"/>
            <a:ext cx="914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71600" y="4267200"/>
            <a:ext cx="17526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30 × 100 =3000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057400" y="39624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34000" y="3893127"/>
            <a:ext cx="838200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600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805370" y="4507192"/>
            <a:ext cx="838200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600</a:t>
            </a:r>
            <a:endParaRPr lang="en-US" sz="2400" b="1" dirty="0"/>
          </a:p>
        </p:txBody>
      </p:sp>
      <p:sp>
        <p:nvSpPr>
          <p:cNvPr id="13" name="مربع نص 9"/>
          <p:cNvSpPr txBox="1"/>
          <p:nvPr/>
        </p:nvSpPr>
        <p:spPr>
          <a:xfrm>
            <a:off x="0" y="6688723"/>
            <a:ext cx="1133644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3"/>
              </a:rPr>
              <a:t>امتحانات رياضيات الصف السابع الفصل الأول</a:t>
            </a:r>
            <a:endParaRPr lang="ar-SA" sz="500" dirty="0"/>
          </a:p>
        </p:txBody>
      </p:sp>
    </p:spTree>
    <p:extLst>
      <p:ext uri="{BB962C8B-B14F-4D97-AF65-F5344CB8AC3E}">
        <p14:creationId xmlns="" xmlns:p14="http://schemas.microsoft.com/office/powerpoint/2010/main" val="308622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11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470" y="838200"/>
            <a:ext cx="8915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6477000" y="2514600"/>
            <a:ext cx="12954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895600" y="3103418"/>
            <a:ext cx="457200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800" b="1" dirty="0" smtClean="0"/>
              <a:t>3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104900" y="4722167"/>
            <a:ext cx="2057400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75 × 100000</a:t>
            </a:r>
            <a:endParaRPr lang="en-US" sz="2400" b="1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133600" y="4114800"/>
            <a:ext cx="4953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471555" y="4267200"/>
            <a:ext cx="938645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250000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58512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8839200" cy="3408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00400" y="1704109"/>
            <a:ext cx="19812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10000000 :  1 </a:t>
            </a:r>
            <a:endParaRPr lang="en-US" sz="20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436" y="4244874"/>
            <a:ext cx="3460173" cy="82743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0" name="Elbow Connector 29"/>
          <p:cNvCxnSpPr/>
          <p:nvPr/>
        </p:nvCxnSpPr>
        <p:spPr>
          <a:xfrm rot="16200000" flipH="1">
            <a:off x="8001000" y="2819400"/>
            <a:ext cx="1219200" cy="304800"/>
          </a:xfrm>
          <a:prstGeom prst="bentConnector3">
            <a:avLst>
              <a:gd name="adj1" fmla="val 0"/>
            </a:avLst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099" name="Straight Connector 4098"/>
          <p:cNvCxnSpPr/>
          <p:nvPr/>
        </p:nvCxnSpPr>
        <p:spPr>
          <a:xfrm>
            <a:off x="4800600" y="3408218"/>
            <a:ext cx="0" cy="322118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01" name="Straight Arrow Connector 4100"/>
          <p:cNvCxnSpPr/>
          <p:nvPr/>
        </p:nvCxnSpPr>
        <p:spPr>
          <a:xfrm flipH="1">
            <a:off x="6712253" y="4506189"/>
            <a:ext cx="6858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03" name="Straight Arrow Connector 4102"/>
          <p:cNvCxnSpPr/>
          <p:nvPr/>
        </p:nvCxnSpPr>
        <p:spPr>
          <a:xfrm>
            <a:off x="6881242" y="4483676"/>
            <a:ext cx="653169" cy="3498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104" name="TextBox 4103"/>
          <p:cNvSpPr txBox="1"/>
          <p:nvPr/>
        </p:nvSpPr>
        <p:spPr>
          <a:xfrm>
            <a:off x="5290703" y="5257800"/>
            <a:ext cx="3810000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b="1" dirty="0" smtClean="0"/>
              <a:t>1 × البعد على الورق = 10000000 × 100</a:t>
            </a:r>
            <a:endParaRPr lang="en-US" b="1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6422" y="3262097"/>
            <a:ext cx="2934672" cy="77650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8" name="TextBox 4107"/>
          <p:cNvSpPr txBox="1"/>
          <p:nvPr/>
        </p:nvSpPr>
        <p:spPr>
          <a:xfrm>
            <a:off x="5181600" y="5867400"/>
            <a:ext cx="3581400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b="1" dirty="0" smtClean="0"/>
              <a:t>البعد على الورق = 1000000000 سم </a:t>
            </a:r>
            <a:endParaRPr lang="en-US" b="1" dirty="0"/>
          </a:p>
        </p:txBody>
      </p:sp>
      <p:sp>
        <p:nvSpPr>
          <p:cNvPr id="4109" name="TextBox 4108"/>
          <p:cNvSpPr txBox="1"/>
          <p:nvPr/>
        </p:nvSpPr>
        <p:spPr>
          <a:xfrm>
            <a:off x="838200" y="3950703"/>
            <a:ext cx="3733800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كل 1 سم على الرسمة يقابلها 500 سم على ارض الواقع</a:t>
            </a:r>
            <a:endParaRPr lang="en-US" sz="2000" b="1" dirty="0"/>
          </a:p>
        </p:txBody>
      </p:sp>
      <p:sp>
        <p:nvSpPr>
          <p:cNvPr id="4110" name="Rectangle 4109"/>
          <p:cNvSpPr/>
          <p:nvPr/>
        </p:nvSpPr>
        <p:spPr>
          <a:xfrm>
            <a:off x="1752600" y="2819400"/>
            <a:ext cx="1219200" cy="4426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12" name="Straight Arrow Connector 4111"/>
          <p:cNvCxnSpPr/>
          <p:nvPr/>
        </p:nvCxnSpPr>
        <p:spPr>
          <a:xfrm>
            <a:off x="2705100" y="3262097"/>
            <a:ext cx="266700" cy="6886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26369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104" grpId="0" animBg="1"/>
      <p:bldP spid="4108" grpId="0" animBg="1"/>
      <p:bldP spid="4109" grpId="0" animBg="1"/>
      <p:bldP spid="41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1142984"/>
            <a:ext cx="904875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6786578" y="2000240"/>
            <a:ext cx="642942" cy="700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300" y="2978727"/>
            <a:ext cx="4000500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361150"/>
            <a:ext cx="914400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575" y="5259098"/>
            <a:ext cx="103822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76400" y="5486400"/>
            <a:ext cx="1828800" cy="461665"/>
          </a:xfrm>
          <a:prstGeom prst="rect">
            <a:avLst/>
          </a:prstGeom>
          <a:solidFill>
            <a:srgbClr val="FFC00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=    5, 3 : 1</a:t>
            </a:r>
            <a:endParaRPr lang="en-US" sz="2400" b="1" dirty="0"/>
          </a:p>
        </p:txBody>
      </p:sp>
    </p:spTree>
    <p:extLst>
      <p:ext uri="{BB962C8B-B14F-4D97-AF65-F5344CB8AC3E}">
        <p14:creationId xmlns="" xmlns:p14="http://schemas.microsoft.com/office/powerpoint/2010/main" val="322940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68" y="803564"/>
            <a:ext cx="8824632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136630"/>
            <a:ext cx="8991600" cy="3959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352800" y="3505200"/>
            <a:ext cx="685800" cy="61111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86400" y="5334000"/>
            <a:ext cx="30480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800" b="1" dirty="0" smtClean="0"/>
              <a:t>9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5029200"/>
            <a:ext cx="45720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800" dirty="0" smtClean="0"/>
              <a:t>5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4191000"/>
            <a:ext cx="22098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ا سم =  10 ملم</a:t>
            </a:r>
            <a:endParaRPr lang="en-US" sz="2400" b="1" dirty="0"/>
          </a:p>
        </p:txBody>
      </p:sp>
      <p:sp>
        <p:nvSpPr>
          <p:cNvPr id="8" name="مربع نص 9"/>
          <p:cNvSpPr txBox="1"/>
          <p:nvPr/>
        </p:nvSpPr>
        <p:spPr>
          <a:xfrm>
            <a:off x="0" y="6688723"/>
            <a:ext cx="1133644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4"/>
              </a:rPr>
              <a:t>امتحانات رياضيات الصف السابع الفصل الأول</a:t>
            </a:r>
            <a:endParaRPr lang="ar-SA" sz="500" dirty="0"/>
          </a:p>
        </p:txBody>
      </p:sp>
    </p:spTree>
    <p:extLst>
      <p:ext uri="{BB962C8B-B14F-4D97-AF65-F5344CB8AC3E}">
        <p14:creationId xmlns="" xmlns:p14="http://schemas.microsoft.com/office/powerpoint/2010/main" val="3230412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33400"/>
            <a:ext cx="8196262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517630"/>
            <a:ext cx="331470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657600"/>
            <a:ext cx="12954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025" y="4550352"/>
            <a:ext cx="1247775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500254"/>
            <a:ext cx="12192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419600" y="2517630"/>
            <a:ext cx="135731" cy="403557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19375"/>
            <a:ext cx="3962400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541567"/>
            <a:ext cx="8763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95" y="3517755"/>
            <a:ext cx="161925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0273" y="4569767"/>
            <a:ext cx="358140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50 × الطول الحقيقي = 12 ×  1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5269421"/>
            <a:ext cx="3574473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الطول الحقيقي =12 ÷ 50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143000" y="5907367"/>
            <a:ext cx="2512003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الطول الحقيقي = 0,24 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7162800" y="3429000"/>
            <a:ext cx="18288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b="1" dirty="0" smtClean="0"/>
              <a:t>1 سم = 10 مم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7200900" y="3915846"/>
            <a:ext cx="18288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b="1" dirty="0" smtClean="0"/>
              <a:t>15 سم = 150 مم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198058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2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91440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7086600" y="1143000"/>
            <a:ext cx="12192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086600" y="2362200"/>
            <a:ext cx="144780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3600" dirty="0" smtClean="0"/>
              <a:t>تصغير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4267200" y="2300645"/>
            <a:ext cx="1143000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4000" dirty="0" smtClean="0"/>
              <a:t>تكبير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58982" y="2300645"/>
            <a:ext cx="144780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3600" dirty="0" smtClean="0"/>
              <a:t>تصغير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4191000" y="1177636"/>
            <a:ext cx="9906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" y="1143000"/>
            <a:ext cx="15240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08229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5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147</Words>
  <PresentationFormat>عرض على الشاشة (3:4)‏</PresentationFormat>
  <Paragraphs>40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درس مقياس الرسم رياضيات الصف السابع الأساسي الفصل الأول</dc:title>
  <dc:subject>بوربوينت عرض وشرح درس مقياس الرسم في الرياضيات للصف السابع الأساسي الفصل الدراسي الأول للمعلمة ايمان برهوش.</dc:subject>
  <dc:creator>الملتقى التربوي</dc:creator>
  <cp:keywords>رياضيات; عرض بوربوينت; الفصل الأول; اختبار الفترة الاولى; الملتقى التربوي; الصف السابع</cp:keywords>
  <dc:description>بوربوينت درس مقياس الرسم رياضيات الصف السابع الأساسي الفصل الأول._x000d_
بوربوينت عرض وشرح درس مقياس الرسم في الرياضيات للصف السابع الأساسي الفصل الدراسي الأول للمعلمة ايمان برهوش.</dc:description>
  <cp:lastModifiedBy>الملتقى التربوي</cp:lastModifiedBy>
  <cp:revision>2</cp:revision>
  <dcterms:created xsi:type="dcterms:W3CDTF">2021-01-01T09:44:21Z</dcterms:created>
  <dcterms:modified xsi:type="dcterms:W3CDTF">2021-01-01T21:40:15Z</dcterms:modified>
  <cp:category>رياضيات; الفصل الدراسي الأول; عرض بوربوينت; الملتقى التربوي; الصف السابع</cp:category>
</cp:coreProperties>
</file>