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909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7953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382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8970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217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0254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56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129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650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776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24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C2977-4D60-40CB-A8CF-6CE08E2C474A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413CE-037E-476D-AF52-A7DAC6213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703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epal.net/library/?app=content.list&amp;level=7&amp;semester=1&amp;subject=2&amp;type=2&amp;submit=submit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7&amp;semester=1&amp;subject=2&amp;type=2&amp;submit=submit" TargetMode="Externa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36" y="842665"/>
            <a:ext cx="8507764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90" y="3814466"/>
            <a:ext cx="7315199" cy="2653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05200" y="381000"/>
            <a:ext cx="27432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 smtClean="0"/>
              <a:t>التناسب</a:t>
            </a:r>
            <a:endParaRPr lang="en-US" sz="2400" b="1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5796127"/>
            <a:ext cx="4114801" cy="366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609" y="5796128"/>
            <a:ext cx="1501664" cy="366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6" y="5429264"/>
            <a:ext cx="42005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5710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41218"/>
            <a:ext cx="8030291" cy="5430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19599" y="4682653"/>
            <a:ext cx="67194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dirty="0" smtClean="0"/>
              <a:t>10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91200" y="5170833"/>
            <a:ext cx="8382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dirty="0" smtClean="0"/>
              <a:t>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5632406"/>
            <a:ext cx="8001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dirty="0" smtClean="0"/>
              <a:t>15</a:t>
            </a:r>
            <a:endParaRPr lang="en-US" dirty="0"/>
          </a:p>
        </p:txBody>
      </p:sp>
      <p:sp>
        <p:nvSpPr>
          <p:cNvPr id="6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176594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66800"/>
            <a:ext cx="6857999" cy="83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33600" y="2514600"/>
            <a:ext cx="544137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تعني ان الكميتين المقارن بينهما متساويتان  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3733800"/>
            <a:ext cx="5441373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مثال</a:t>
            </a:r>
            <a:r>
              <a:rPr lang="ar-SA" sz="2000" dirty="0" smtClean="0"/>
              <a:t>         </a:t>
            </a:r>
            <a:r>
              <a:rPr lang="ar-SA" sz="2000" b="1" dirty="0" smtClean="0"/>
              <a:t>كوب طحين يحتاج كوب من الماء</a:t>
            </a:r>
          </a:p>
          <a:p>
            <a:pPr algn="r"/>
            <a:r>
              <a:rPr lang="ar-SA" sz="2000" b="1" dirty="0" smtClean="0"/>
              <a:t>            وكوبين من الطحين يحتاج كوبين من الحليب</a:t>
            </a:r>
            <a:endParaRPr 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69805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8" y="609600"/>
            <a:ext cx="8130824" cy="511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168833"/>
            <a:ext cx="804863" cy="5429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124200" y="4191000"/>
            <a:ext cx="457200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562600" y="5029200"/>
            <a:ext cx="3810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84173"/>
            <a:ext cx="2022764" cy="641629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0" y="3168833"/>
            <a:ext cx="38100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مجموع الحصص = 5+3 =8</a:t>
            </a:r>
            <a:endParaRPr lang="en-US" sz="2000" b="1" dirty="0"/>
          </a:p>
        </p:txBody>
      </p:sp>
      <p:sp>
        <p:nvSpPr>
          <p:cNvPr id="7" name="Oval 6"/>
          <p:cNvSpPr/>
          <p:nvPr/>
        </p:nvSpPr>
        <p:spPr>
          <a:xfrm>
            <a:off x="1066800" y="2362200"/>
            <a:ext cx="865909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838200" y="2819400"/>
            <a:ext cx="228600" cy="349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3761646"/>
            <a:ext cx="40386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مقدار الحصة الواحدة = 2000÷ 8= 250</a:t>
            </a:r>
            <a:endParaRPr lang="en-US" sz="2000" b="1" dirty="0"/>
          </a:p>
        </p:txBody>
      </p:sp>
      <p:sp>
        <p:nvSpPr>
          <p:cNvPr id="11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5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279811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12" y="457200"/>
            <a:ext cx="84428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89154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2200" y="5343299"/>
            <a:ext cx="9144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1800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55818" y="5823741"/>
            <a:ext cx="2043545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1200+ 1800= 3000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48000" y="3429000"/>
            <a:ext cx="381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3429000" y="3581400"/>
            <a:ext cx="28956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324600" y="3771900"/>
            <a:ext cx="990600" cy="495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8112" y="5823741"/>
            <a:ext cx="2421288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او          600× 5  =3000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825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533400"/>
            <a:ext cx="8839200" cy="317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6019800" y="1600200"/>
            <a:ext cx="304800" cy="5214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6324600" y="2121693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86400" y="2121693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5123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731851"/>
            <a:ext cx="1060016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346168"/>
            <a:ext cx="655493" cy="465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H="1">
            <a:off x="6059596" y="4346168"/>
            <a:ext cx="106340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62600" y="4114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=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92782" y="3853762"/>
            <a:ext cx="990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0,8</a:t>
            </a:r>
            <a:endParaRPr lang="en-US" sz="2400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655128" y="4333654"/>
            <a:ext cx="533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00154" y="448413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3546764" y="3886803"/>
            <a:ext cx="1794597" cy="8729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374323" y="3853762"/>
            <a:ext cx="2081647" cy="99119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4" idx="3"/>
          </p:cNvCxnSpPr>
          <p:nvPr/>
        </p:nvCxnSpPr>
        <p:spPr>
          <a:xfrm>
            <a:off x="5233554" y="4714965"/>
            <a:ext cx="826042" cy="542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828800" y="4807754"/>
            <a:ext cx="762000" cy="602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33554" y="5638800"/>
            <a:ext cx="3834246" cy="461665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0,8× 4 = 3,2   ،   1×1 =1 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57200" y="5638799"/>
            <a:ext cx="3834246" cy="461665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/>
              <a:t>1</a:t>
            </a:r>
            <a:r>
              <a:rPr lang="ar-SA" sz="2400" b="1" dirty="0" smtClean="0"/>
              <a:t>× 18= 18،   4×1,65  =66,0 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532909" y="6248400"/>
            <a:ext cx="27432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 smtClean="0"/>
              <a:t>لا تشكل تناسب</a:t>
            </a:r>
            <a:endParaRPr lang="en-US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305" y="4000931"/>
            <a:ext cx="744683" cy="75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20" y="3949851"/>
            <a:ext cx="955964" cy="74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5547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4" grpId="0"/>
      <p:bldP spid="16" grpId="0" animBg="1"/>
      <p:bldP spid="17" grpId="0" animBg="1"/>
      <p:bldP spid="22" grpId="0" animBg="1"/>
      <p:bldP spid="34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17" y="838200"/>
            <a:ext cx="8705283" cy="144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7543800" y="1981200"/>
            <a:ext cx="3048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5562600" y="1981200"/>
            <a:ext cx="4572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048000" y="2133600"/>
            <a:ext cx="4572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81800" y="2971800"/>
            <a:ext cx="2057400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ar-SA" sz="3200" dirty="0" smtClean="0"/>
              <a:t>3×20=5×م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81801" y="3680202"/>
            <a:ext cx="2057400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SA" sz="3200" dirty="0" smtClean="0"/>
              <a:t>60= 5× م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84683" y="4447305"/>
            <a:ext cx="2454518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/>
            <a:r>
              <a:rPr lang="ar-SA" sz="3200" dirty="0" smtClean="0"/>
              <a:t>م = 60÷5 =12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6248872" y="2971800"/>
            <a:ext cx="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00400" y="2819400"/>
            <a:ext cx="76200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81400" y="2951018"/>
            <a:ext cx="25908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3200" dirty="0" smtClean="0"/>
              <a:t>س×42=7×30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401" y="3028891"/>
            <a:ext cx="302721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3200" dirty="0" smtClean="0"/>
              <a:t>21×ص = 3 × 49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798004" y="3648119"/>
            <a:ext cx="231185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r"/>
            <a:r>
              <a:rPr lang="ar-SA" sz="3200" dirty="0" smtClean="0"/>
              <a:t>س × 42=210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81639" y="4419598"/>
            <a:ext cx="2754279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r"/>
            <a:r>
              <a:rPr lang="ar-SA" sz="3200" dirty="0" smtClean="0"/>
              <a:t>س= 210÷42 =5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6328" y="3680202"/>
            <a:ext cx="265329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 algn="r"/>
            <a:r>
              <a:rPr lang="ar-SA" sz="3200" dirty="0" smtClean="0"/>
              <a:t>21 × ص= 147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8398" y="4447306"/>
            <a:ext cx="286809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 algn="r"/>
            <a:r>
              <a:rPr lang="ar-SA" sz="3200" dirty="0"/>
              <a:t>ص</a:t>
            </a:r>
            <a:r>
              <a:rPr lang="ar-SA" sz="3200" dirty="0" smtClean="0"/>
              <a:t>= 147÷21 =7</a:t>
            </a:r>
          </a:p>
        </p:txBody>
      </p:sp>
      <p:sp>
        <p:nvSpPr>
          <p:cNvPr id="18" name="Oval 17"/>
          <p:cNvSpPr/>
          <p:nvPr/>
        </p:nvSpPr>
        <p:spPr>
          <a:xfrm>
            <a:off x="526328" y="533400"/>
            <a:ext cx="1326645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0"/>
            <a:ext cx="848497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126830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131</Words>
  <PresentationFormat>عرض على الشاشة (3:4)‏</PresentationFormat>
  <Paragraphs>32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التناسب رياضيات الصف السابع الأساسي الفصل الأول.</dc:title>
  <dc:subject>درس رياضيات بوربوينت عرض وشرح درس التناسب العكسي للصف السابع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السابع</cp:keywords>
  <dc:description>بوربوينت التناسب رياضيات الصف السابع الأساسي الفصل الأول._x000d_
درس رياضيات بوربوينت عرض وشرح درس التناسب العكسي للصف السابع الأساسي الفصل الدراسي الأول للمعلمة ايمان برهوش.</dc:description>
  <cp:lastModifiedBy>الملتقى التربوي</cp:lastModifiedBy>
  <cp:revision>2</cp:revision>
  <dcterms:created xsi:type="dcterms:W3CDTF">2021-01-01T08:44:21Z</dcterms:created>
  <dcterms:modified xsi:type="dcterms:W3CDTF">2021-01-01T21:38:54Z</dcterms:modified>
  <cp:category>رياضيات; الفصل الدراسي الأول; عرض بوربوينت; الملتقى التربوي; الصف السابع</cp:category>
</cp:coreProperties>
</file>