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9F5BA-8534-4150-9D8E-C5E5B42FE0B4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8DFB-0781-4160-B056-3D2EA0CBFD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8824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9F5BA-8534-4150-9D8E-C5E5B42FE0B4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8DFB-0781-4160-B056-3D2EA0CBFD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16142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9F5BA-8534-4150-9D8E-C5E5B42FE0B4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8DFB-0781-4160-B056-3D2EA0CBFD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7526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9F5BA-8534-4150-9D8E-C5E5B42FE0B4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8DFB-0781-4160-B056-3D2EA0CBFD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83292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9F5BA-8534-4150-9D8E-C5E5B42FE0B4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8DFB-0781-4160-B056-3D2EA0CBFD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82944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9F5BA-8534-4150-9D8E-C5E5B42FE0B4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8DFB-0781-4160-B056-3D2EA0CBFD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85511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9F5BA-8534-4150-9D8E-C5E5B42FE0B4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8DFB-0781-4160-B056-3D2EA0CBFD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115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9F5BA-8534-4150-9D8E-C5E5B42FE0B4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8DFB-0781-4160-B056-3D2EA0CBFD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79095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9F5BA-8534-4150-9D8E-C5E5B42FE0B4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8DFB-0781-4160-B056-3D2EA0CBFD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67518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9F5BA-8534-4150-9D8E-C5E5B42FE0B4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8DFB-0781-4160-B056-3D2EA0CBFD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94360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9F5BA-8534-4150-9D8E-C5E5B42FE0B4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8DFB-0781-4160-B056-3D2EA0CBFD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83729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9F5BA-8534-4150-9D8E-C5E5B42FE0B4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E8DFB-0781-4160-B056-3D2EA0CBFD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5441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7&amp;semester=1&amp;subject=2&amp;type=2&amp;submit=submit" TargetMode="External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7&amp;semester=1&amp;subject=2&amp;type=2&amp;submit=submit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7&amp;semester=1&amp;subject=2&amp;type=2&amp;submit=submit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emf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www.wepal.net/library/?app=content.list&amp;level=7&amp;semester=1&amp;subject=2&amp;type=2&amp;submit=submit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e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emf"/><Relationship Id="rId5" Type="http://schemas.openxmlformats.org/officeDocument/2006/relationships/image" Target="../media/image17.emf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68036"/>
            <a:ext cx="8814938" cy="6061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7842" y="3948976"/>
            <a:ext cx="409575" cy="61912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6980" y="3996602"/>
            <a:ext cx="485775" cy="5238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990984"/>
            <a:ext cx="447675" cy="581024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962400" y="4880264"/>
            <a:ext cx="1945265" cy="40011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sz="2000" dirty="0" smtClean="0"/>
              <a:t>نعم وقيمة المقدار 15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2362200" y="5280374"/>
            <a:ext cx="1828800" cy="92333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نعم لان </a:t>
            </a:r>
          </a:p>
          <a:p>
            <a:r>
              <a:rPr lang="ar-SA" dirty="0" smtClean="0"/>
              <a:t>15×3=45×1</a:t>
            </a:r>
          </a:p>
          <a:p>
            <a:r>
              <a:rPr lang="ar-SA" dirty="0" smtClean="0"/>
              <a:t>وكذلك 45×4=60×3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214071" y="6203704"/>
            <a:ext cx="771958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زادت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4281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838200"/>
            <a:ext cx="8915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66800" y="2209800"/>
            <a:ext cx="6705600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400" b="1" dirty="0" smtClean="0"/>
              <a:t>نلاحظ انه كلما زاد عدد النساء يقل عدد الايام اللازمة لتطريز الشال</a:t>
            </a:r>
            <a:endParaRPr lang="en-US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84179630"/>
              </p:ext>
            </p:extLst>
          </p:nvPr>
        </p:nvGraphicFramePr>
        <p:xfrm>
          <a:off x="1371600" y="31242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س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؟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ص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67000" y="4114800"/>
            <a:ext cx="4114800" cy="40011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000" dirty="0" smtClean="0"/>
              <a:t>ثابت التناسب = س× ص =  1× 15= 15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667000" y="4648200"/>
            <a:ext cx="4114800" cy="40011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000" dirty="0" smtClean="0"/>
              <a:t>1× 15 = 3× 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67000" y="5105400"/>
            <a:ext cx="4114800" cy="40011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000" dirty="0" smtClean="0"/>
              <a:t>15= 3× ص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2667000" y="5562600"/>
            <a:ext cx="4114800" cy="40011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000" dirty="0" smtClean="0"/>
              <a:t>ص = 15÷ 3 = 5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2667000" y="6147955"/>
            <a:ext cx="4114800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sz="2400" b="1" dirty="0" smtClean="0"/>
              <a:t>اذن 3 نساء تحتاج 5 ايام لتطريز الشال</a:t>
            </a:r>
            <a:endParaRPr lang="en-US" sz="2400" b="1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0" y="6657945"/>
            <a:ext cx="1133644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500" dirty="0" smtClean="0">
                <a:hlinkClick r:id="rId3"/>
              </a:rPr>
              <a:t>امتحانات رياضيات الصف السابع الفصل الأول</a:t>
            </a:r>
            <a:endParaRPr lang="ar-SA" sz="500" dirty="0"/>
          </a:p>
        </p:txBody>
      </p:sp>
    </p:spTree>
    <p:extLst>
      <p:ext uri="{BB962C8B-B14F-4D97-AF65-F5344CB8AC3E}">
        <p14:creationId xmlns="" xmlns:p14="http://schemas.microsoft.com/office/powerpoint/2010/main" val="1698408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073" y="990600"/>
            <a:ext cx="7862888" cy="544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1800" y="3810000"/>
            <a:ext cx="838200" cy="369332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0,18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3777734"/>
            <a:ext cx="838200" cy="369332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0,18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047009" y="4648200"/>
            <a:ext cx="838200" cy="369332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0,18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743200" y="5181600"/>
            <a:ext cx="838200" cy="369332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0,18</a:t>
            </a:r>
            <a:endParaRPr lang="en-US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0" y="6657945"/>
            <a:ext cx="1133644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500" dirty="0" smtClean="0">
                <a:hlinkClick r:id="rId3"/>
              </a:rPr>
              <a:t>امتحانات رياضيات الصف السابع الفصل الأول</a:t>
            </a:r>
            <a:endParaRPr lang="ar-SA" sz="500" dirty="0"/>
          </a:p>
        </p:txBody>
      </p:sp>
    </p:spTree>
    <p:extLst>
      <p:ext uri="{BB962C8B-B14F-4D97-AF65-F5344CB8AC3E}">
        <p14:creationId xmlns="" xmlns:p14="http://schemas.microsoft.com/office/powerpoint/2010/main" val="2569525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1524000"/>
            <a:ext cx="8839201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106255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57200"/>
            <a:ext cx="8157519" cy="580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105400" y="3276600"/>
            <a:ext cx="914400" cy="369332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طردي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447800" y="4350603"/>
            <a:ext cx="1905000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A" sz="2400" dirty="0" smtClean="0"/>
              <a:t>4200=  5س </a:t>
            </a:r>
          </a:p>
          <a:p>
            <a:pPr algn="r"/>
            <a:r>
              <a:rPr lang="ar-SA" sz="2400" dirty="0" smtClean="0"/>
              <a:t>س= 4200÷5</a:t>
            </a:r>
          </a:p>
          <a:p>
            <a:pPr algn="r"/>
            <a:r>
              <a:rPr lang="ar-SA" sz="2400" dirty="0"/>
              <a:t>س=840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172200" y="5181600"/>
            <a:ext cx="609600" cy="369332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840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05000" y="6021848"/>
            <a:ext cx="2364259" cy="461665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ar-SA" sz="2400" dirty="0" smtClean="0"/>
              <a:t>ك = 350÷ 5= 70</a:t>
            </a:r>
            <a:endParaRPr lang="en-US" sz="2400" dirty="0"/>
          </a:p>
        </p:txBody>
      </p:sp>
      <p:sp>
        <p:nvSpPr>
          <p:cNvPr id="7" name="مربع نص 6"/>
          <p:cNvSpPr txBox="1"/>
          <p:nvPr/>
        </p:nvSpPr>
        <p:spPr>
          <a:xfrm>
            <a:off x="0" y="6657945"/>
            <a:ext cx="1133644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500" dirty="0" smtClean="0">
                <a:hlinkClick r:id="rId3"/>
              </a:rPr>
              <a:t>امتحانات رياضيات الصف السابع الفصل الأول</a:t>
            </a:r>
            <a:endParaRPr lang="ar-SA" sz="500" dirty="0"/>
          </a:p>
        </p:txBody>
      </p:sp>
    </p:spTree>
    <p:extLst>
      <p:ext uri="{BB962C8B-B14F-4D97-AF65-F5344CB8AC3E}">
        <p14:creationId xmlns="" xmlns:p14="http://schemas.microsoft.com/office/powerpoint/2010/main" val="410047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04800"/>
            <a:ext cx="8305800" cy="586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 flipH="1">
            <a:off x="2438400" y="2362200"/>
            <a:ext cx="6858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H="1" flipV="1">
            <a:off x="2438400" y="2362200"/>
            <a:ext cx="7620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1295400" y="2362200"/>
            <a:ext cx="6096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295400" y="2362200"/>
            <a:ext cx="609600" cy="495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057400" y="3238500"/>
            <a:ext cx="1828800" cy="646331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150×60=9000</a:t>
            </a:r>
          </a:p>
          <a:p>
            <a:r>
              <a:rPr lang="ar-SA" dirty="0" smtClean="0"/>
              <a:t>90×100=9000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3238500"/>
            <a:ext cx="1676400" cy="646331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100×48=4800</a:t>
            </a:r>
          </a:p>
          <a:p>
            <a:r>
              <a:rPr lang="ar-SA" dirty="0" smtClean="0"/>
              <a:t>60×80=4800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686300" y="2874818"/>
            <a:ext cx="533400" cy="381000"/>
          </a:xfrm>
          <a:prstGeom prst="rect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نعم 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066800" y="4137043"/>
            <a:ext cx="2819400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A" dirty="0" smtClean="0"/>
              <a:t>150× ص=200×90</a:t>
            </a:r>
          </a:p>
          <a:p>
            <a:pPr algn="r"/>
            <a:r>
              <a:rPr lang="ar-SA" dirty="0" smtClean="0"/>
              <a:t>150 ص = 18000</a:t>
            </a:r>
          </a:p>
          <a:p>
            <a:pPr algn="r"/>
            <a:r>
              <a:rPr lang="ar-SA" dirty="0" smtClean="0"/>
              <a:t>ص= 18000÷ 150 =120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4686300" y="5060373"/>
            <a:ext cx="723900" cy="42602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85800" y="5067300"/>
            <a:ext cx="609600" cy="4191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286683"/>
            <a:ext cx="1876425" cy="5499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5362" y="4265333"/>
            <a:ext cx="2219325" cy="666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2971800" y="5377934"/>
            <a:ext cx="171450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4 ×60= 240دقيقة</a:t>
            </a:r>
            <a:endParaRPr lang="en-US" dirty="0"/>
          </a:p>
        </p:txBody>
      </p:sp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0900" y="5860869"/>
            <a:ext cx="3123049" cy="622661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304800" y="5833556"/>
            <a:ext cx="2819400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A" dirty="0" smtClean="0"/>
              <a:t>240× ص=320× 15</a:t>
            </a:r>
          </a:p>
          <a:p>
            <a:pPr algn="r"/>
            <a:r>
              <a:rPr lang="ar-SA" dirty="0" smtClean="0"/>
              <a:t>240 ×ص = 4800</a:t>
            </a:r>
          </a:p>
          <a:p>
            <a:pPr algn="r"/>
            <a:r>
              <a:rPr lang="ar-SA" dirty="0" smtClean="0"/>
              <a:t>ص= 4800÷ 240=20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23274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1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3138"/>
            <a:ext cx="7620000" cy="6831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639938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>
            <a:hlinkClick r:id="rId2" tooltip="امتحانات الصف السابع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20892"/>
            <a:ext cx="7848600" cy="63406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90800" y="0"/>
            <a:ext cx="3124200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ar-SA" sz="2000" b="1" dirty="0" smtClean="0"/>
              <a:t>التناسب العكسي </a:t>
            </a:r>
            <a:endParaRPr lang="en-US" sz="2000" b="1" dirty="0"/>
          </a:p>
        </p:txBody>
      </p:sp>
      <p:sp>
        <p:nvSpPr>
          <p:cNvPr id="4" name="Rectangle 3"/>
          <p:cNvSpPr/>
          <p:nvPr/>
        </p:nvSpPr>
        <p:spPr>
          <a:xfrm>
            <a:off x="2438400" y="3429000"/>
            <a:ext cx="228600" cy="304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057400" y="3124200"/>
            <a:ext cx="228600" cy="304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86000" y="3124200"/>
            <a:ext cx="152400" cy="304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57400" y="3429000"/>
            <a:ext cx="228600" cy="304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286000" y="3429000"/>
            <a:ext cx="152400" cy="304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89464" y="4419600"/>
            <a:ext cx="381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4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562600" y="4793489"/>
            <a:ext cx="4572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12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533900" y="5033206"/>
            <a:ext cx="9144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ثابت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895600" y="5402538"/>
            <a:ext cx="4572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نعم 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3352800" y="5771870"/>
            <a:ext cx="381000" cy="4003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5" name="Rectangle 14">
            <a:hlinkClick r:id="rId2"/>
          </p:cNvPr>
          <p:cNvSpPr/>
          <p:nvPr/>
        </p:nvSpPr>
        <p:spPr>
          <a:xfrm>
            <a:off x="2743200" y="6172200"/>
            <a:ext cx="5410200" cy="5685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5658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03" y="228600"/>
            <a:ext cx="9151303" cy="601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271962"/>
            <a:ext cx="333375" cy="6191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  <a:effectLst/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4077" y="4233862"/>
            <a:ext cx="266700" cy="6572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399" y="4233861"/>
            <a:ext cx="344487" cy="6572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795712"/>
            <a:ext cx="177800" cy="3333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8775" y="4996683"/>
            <a:ext cx="1424420" cy="60161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272087" y="5598293"/>
            <a:ext cx="878898" cy="3810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عكسي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5410200"/>
            <a:ext cx="3429000" cy="707886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 smtClean="0"/>
              <a:t>لانه كلما زاد عدد الافراد قل نصيب كل واحد منهما</a:t>
            </a:r>
            <a:endParaRPr lang="en-US" sz="2000" b="1" dirty="0"/>
          </a:p>
        </p:txBody>
      </p:sp>
    </p:spTree>
    <p:extLst>
      <p:ext uri="{BB962C8B-B14F-4D97-AF65-F5344CB8AC3E}">
        <p14:creationId xmlns="" xmlns:p14="http://schemas.microsoft.com/office/powerpoint/2010/main" val="4138983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071578"/>
            <a:ext cx="8603639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>
          <a:xfrm>
            <a:off x="5167745" y="2895600"/>
            <a:ext cx="609600" cy="1066800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3733800" y="2819400"/>
            <a:ext cx="609600" cy="1066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209800" y="2895601"/>
            <a:ext cx="685800" cy="990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66800" y="4191000"/>
            <a:ext cx="14859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dirty="0" smtClean="0"/>
              <a:t>84×0,5= 42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66800" y="4560332"/>
            <a:ext cx="14859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dirty="0" smtClean="0"/>
              <a:t>60×0,7=42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66800" y="4941332"/>
            <a:ext cx="1485900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dirty="0" smtClean="0"/>
              <a:t>21×2=42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071934" y="4143380"/>
            <a:ext cx="471055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نعم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243258" y="4143380"/>
            <a:ext cx="6858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عكسي</a:t>
            </a:r>
            <a:endParaRPr lang="en-US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2" y="4714884"/>
            <a:ext cx="1704975" cy="2667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214678" y="5628047"/>
            <a:ext cx="3886200" cy="1015663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 smtClean="0"/>
              <a:t>س × ص = 42</a:t>
            </a:r>
          </a:p>
          <a:p>
            <a:pPr algn="r"/>
            <a:r>
              <a:rPr lang="ar-SA" sz="2000" b="1" dirty="0" smtClean="0"/>
              <a:t>س × 0,3 =42</a:t>
            </a:r>
          </a:p>
          <a:p>
            <a:pPr algn="r"/>
            <a:r>
              <a:rPr lang="ar-SA" sz="2000" b="1" dirty="0" smtClean="0"/>
              <a:t>س = 42 ÷ 0,3 = 420 ÷ 3 = 140  </a:t>
            </a:r>
          </a:p>
        </p:txBody>
      </p:sp>
    </p:spTree>
    <p:extLst>
      <p:ext uri="{BB962C8B-B14F-4D97-AF65-F5344CB8AC3E}">
        <p14:creationId xmlns="" xmlns:p14="http://schemas.microsoft.com/office/powerpoint/2010/main" val="1265956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189</Words>
  <PresentationFormat>عرض على الشاشة (3:4)‏</PresentationFormat>
  <Paragraphs>57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بوربوينت التناسب الطردي والعكس رياضيات الصف السابع الأساسي الفصل الأول</dc:title>
  <dc:subject>درس رياضيات بوربوينت عرض وشرح التناسب الطردي والتناسب العكسي للصف السابع الأساسي الفصل الدراسي الأول للمعلمة ايمان برهوش.</dc:subject>
  <dc:creator>الملتقى التربوي</dc:creator>
  <cp:keywords>رياضيات; عرض بوربوينت; الفصل الأول; اختبار الفترة الاولى; الملتقى التربوي; الصف السابع</cp:keywords>
  <dc:description>بوربوينت التناسب الطردي والعكس رياضيات الصف السابع الأساسي الفصل الأول._x000d_
درس رياضيات بوربوينت عرض وشرح التناسب الطردي والتناسب العكسي للصف السابع الأساسي الفصل الدراسي الأول للمعلمة ايمان برهوش.</dc:description>
  <cp:lastModifiedBy>الملتقى التربوي</cp:lastModifiedBy>
  <cp:revision>2</cp:revision>
  <dcterms:created xsi:type="dcterms:W3CDTF">2021-01-01T07:44:21Z</dcterms:created>
  <dcterms:modified xsi:type="dcterms:W3CDTF">2021-01-01T21:38:22Z</dcterms:modified>
  <cp:category>رياضيات; الفصل الدراسي الأول; عرض بوربوينت; الملتقى التربوي; الصف السابع</cp:category>
</cp:coreProperties>
</file>