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4056-C7AF-489B-BE3B-77FC69B65FAC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7BF9-B1D4-48F8-9A9B-77CCD8B6F4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43134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4056-C7AF-489B-BE3B-77FC69B65FAC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7BF9-B1D4-48F8-9A9B-77CCD8B6F4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34434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4056-C7AF-489B-BE3B-77FC69B65FAC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7BF9-B1D4-48F8-9A9B-77CCD8B6F4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91140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4056-C7AF-489B-BE3B-77FC69B65FAC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7BF9-B1D4-48F8-9A9B-77CCD8B6F4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93110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4056-C7AF-489B-BE3B-77FC69B65FAC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7BF9-B1D4-48F8-9A9B-77CCD8B6F4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74565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4056-C7AF-489B-BE3B-77FC69B65FAC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7BF9-B1D4-48F8-9A9B-77CCD8B6F4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91948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4056-C7AF-489B-BE3B-77FC69B65FAC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7BF9-B1D4-48F8-9A9B-77CCD8B6F4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04179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4056-C7AF-489B-BE3B-77FC69B65FAC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7BF9-B1D4-48F8-9A9B-77CCD8B6F4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506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4056-C7AF-489B-BE3B-77FC69B65FAC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7BF9-B1D4-48F8-9A9B-77CCD8B6F4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94710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4056-C7AF-489B-BE3B-77FC69B65FAC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7BF9-B1D4-48F8-9A9B-77CCD8B6F4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02317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4056-C7AF-489B-BE3B-77FC69B65FAC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7BF9-B1D4-48F8-9A9B-77CCD8B6F4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27072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C4056-C7AF-489B-BE3B-77FC69B65FAC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97BF9-B1D4-48F8-9A9B-77CCD8B6F4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60482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hyperlink" Target="https://www.wepal.net/library/?app=content.list&amp;level=7&amp;semester=1&amp;subject=2&amp;type=2&amp;submit=submit" TargetMode="External"/><Relationship Id="rId7" Type="http://schemas.openxmlformats.org/officeDocument/2006/relationships/image" Target="../media/image18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wepal.net/library/?app=content.list&amp;level=7&amp;semester=1&amp;subject=2&amp;type=2&amp;submit=submit" TargetMode="External"/><Relationship Id="rId4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7&amp;semester=1&amp;subject=2&amp;type=2&amp;submit=submit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7&amp;semester=1&amp;subject=2&amp;type=2&amp;submit=submit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06" y="381000"/>
            <a:ext cx="8948931" cy="632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371600" y="5668273"/>
            <a:ext cx="5181600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000" b="1" dirty="0" smtClean="0"/>
              <a:t>2+3+4+1+6+3+2+3+6+2+1+3=36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3733800" y="5181600"/>
            <a:ext cx="5375564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1000" y="4038600"/>
            <a:ext cx="990600" cy="70788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000" b="1" dirty="0" smtClean="0"/>
              <a:t>عدد القيم = 12</a:t>
            </a:r>
            <a:endParaRPr lang="en-US" sz="2000" b="1" dirty="0"/>
          </a:p>
        </p:txBody>
      </p:sp>
    </p:spTree>
    <p:extLst>
      <p:ext uri="{BB962C8B-B14F-4D97-AF65-F5344CB8AC3E}">
        <p14:creationId xmlns="" xmlns:p14="http://schemas.microsoft.com/office/powerpoint/2010/main" val="1040110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652" y="0"/>
            <a:ext cx="7734300" cy="5917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8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2280" y="2899550"/>
            <a:ext cx="1638214" cy="711954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968293"/>
            <a:ext cx="1960418" cy="66491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3" y="3029826"/>
            <a:ext cx="1421305" cy="603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6477000" y="3611504"/>
            <a:ext cx="609600" cy="6927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133600" y="3709410"/>
            <a:ext cx="6096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79673" y="3448544"/>
            <a:ext cx="15240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الوسط الحسابي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321280" y="3695555"/>
            <a:ext cx="762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702280" y="4126468"/>
            <a:ext cx="1143000" cy="369332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SA" b="1" dirty="0" smtClean="0"/>
              <a:t>عدد القيم</a:t>
            </a:r>
            <a:endParaRPr lang="en-US" b="1" dirty="0"/>
          </a:p>
        </p:txBody>
      </p:sp>
      <p:pic>
        <p:nvPicPr>
          <p:cNvPr id="12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0751" y="4724400"/>
            <a:ext cx="1412470" cy="728655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</p:pic>
      <p:pic>
        <p:nvPicPr>
          <p:cNvPr id="10246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7386" y="5592743"/>
            <a:ext cx="1480014" cy="693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Straight Arrow Connector 8"/>
          <p:cNvCxnSpPr/>
          <p:nvPr/>
        </p:nvCxnSpPr>
        <p:spPr>
          <a:xfrm flipH="1">
            <a:off x="4996986" y="5917940"/>
            <a:ext cx="565614" cy="2542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 flipV="1">
            <a:off x="5127393" y="5791200"/>
            <a:ext cx="575828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703221" y="6045070"/>
            <a:ext cx="3165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703221" y="6101834"/>
            <a:ext cx="316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1</a:t>
            </a:r>
            <a:endParaRPr lang="en-US" dirty="0"/>
          </a:p>
        </p:txBody>
      </p:sp>
      <p:pic>
        <p:nvPicPr>
          <p:cNvPr id="10247" name="Picture 7">
            <a:hlinkClick r:id="rId3" tooltip="امتاحانات رياضيات الصف السابع الفصل الأول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5703212"/>
            <a:ext cx="1443989" cy="46898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060457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04800"/>
            <a:ext cx="7864517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282941511"/>
              </p:ext>
            </p:extLst>
          </p:nvPr>
        </p:nvGraphicFramePr>
        <p:xfrm>
          <a:off x="1524000" y="2590800"/>
          <a:ext cx="7269140" cy="1828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453828"/>
                <a:gridCol w="1453828"/>
                <a:gridCol w="1453828"/>
                <a:gridCol w="1453828"/>
                <a:gridCol w="1453828"/>
              </a:tblGrid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ar-SA" dirty="0" smtClean="0"/>
                        <a:t>ب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 smtClean="0"/>
                        <a:t>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dirty="0" smtClean="0"/>
                        <a:t> العلامة ( س)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ar-SA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dirty="0" smtClean="0"/>
                        <a:t>عدد الطلاب( ت) 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ar-SA" dirty="0" smtClean="0"/>
                        <a:t> 2ب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 smtClean="0"/>
                        <a:t>120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 smtClean="0"/>
                        <a:t>180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 smtClean="0"/>
                        <a:t>120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 smtClean="0"/>
                        <a:t>س× ت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222798"/>
            <a:ext cx="609899" cy="465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-1" y="3222798"/>
            <a:ext cx="914401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dirty="0" smtClean="0"/>
              <a:t>= </a:t>
            </a:r>
            <a:r>
              <a:rPr lang="ar-SA" b="1" dirty="0" smtClean="0"/>
              <a:t>26</a:t>
            </a:r>
            <a:endParaRPr lang="en-US" b="1" dirty="0"/>
          </a:p>
        </p:txBody>
      </p:sp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4572000"/>
            <a:ext cx="1676400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971800" y="5524500"/>
            <a:ext cx="3276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b="1" dirty="0" smtClean="0"/>
              <a:t>= 120+ 180 + 120 + 2ب</a:t>
            </a:r>
            <a:endParaRPr lang="en-US" b="1" dirty="0"/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3886200" y="5893832"/>
            <a:ext cx="1981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610249" y="5893832"/>
            <a:ext cx="647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 smtClean="0"/>
              <a:t>26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248699" y="5524500"/>
            <a:ext cx="533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 smtClean="0"/>
              <a:t>17</a:t>
            </a:r>
            <a:endParaRPr lang="en-US" b="1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3276600" y="4572000"/>
            <a:ext cx="0" cy="236220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320333" y="4400505"/>
            <a:ext cx="533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 smtClean="0"/>
              <a:t>17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71350" y="4476488"/>
            <a:ext cx="1638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b="1" dirty="0" smtClean="0"/>
              <a:t>= 420+ 2ب</a:t>
            </a:r>
            <a:endParaRPr lang="en-US" b="1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857175" y="4811184"/>
            <a:ext cx="1066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191939" y="4830246"/>
            <a:ext cx="647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 smtClean="0"/>
              <a:t>26</a:t>
            </a:r>
            <a:endParaRPr lang="en-US" b="1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58582" y="4769837"/>
            <a:ext cx="4948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358582" y="4876583"/>
            <a:ext cx="494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1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2009663" y="4769837"/>
            <a:ext cx="400274" cy="2450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 flipV="1">
            <a:off x="2000175" y="4732212"/>
            <a:ext cx="400274" cy="2450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000175" y="5212589"/>
            <a:ext cx="9144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dirty="0" smtClean="0"/>
              <a:t>17× 26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221671" y="5199578"/>
            <a:ext cx="16764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dirty="0" smtClean="0"/>
              <a:t>= 420+ 2ب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023364" y="5619837"/>
            <a:ext cx="891211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442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221671" y="5643899"/>
            <a:ext cx="16764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dirty="0" smtClean="0"/>
              <a:t>= 420+ 2ب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857175" y="6078498"/>
            <a:ext cx="1748833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dirty="0" smtClean="0"/>
              <a:t>2ب = 442 -420 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524298" y="6447830"/>
            <a:ext cx="1218901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dirty="0" smtClean="0"/>
              <a:t>2ب = 22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304800" y="6447830"/>
            <a:ext cx="914549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dirty="0" smtClean="0"/>
              <a:t>ب= 11</a:t>
            </a:r>
            <a:endParaRPr lang="en-US" dirty="0"/>
          </a:p>
        </p:txBody>
      </p:sp>
      <p:sp>
        <p:nvSpPr>
          <p:cNvPr id="33" name="مربع نص 32">
            <a:hlinkClick r:id="rId5"/>
          </p:cNvPr>
          <p:cNvSpPr txBox="1"/>
          <p:nvPr/>
        </p:nvSpPr>
        <p:spPr>
          <a:xfrm>
            <a:off x="214282" y="6704112"/>
            <a:ext cx="1133644" cy="153888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400" dirty="0" smtClean="0">
                <a:hlinkClick r:id="rId5"/>
              </a:rPr>
              <a:t>امتحانات رياضيات الصف السابع الأساسي – الفصل الأول</a:t>
            </a:r>
            <a:endParaRPr lang="ar-SA" sz="400" dirty="0"/>
          </a:p>
        </p:txBody>
      </p:sp>
    </p:spTree>
    <p:extLst>
      <p:ext uri="{BB962C8B-B14F-4D97-AF65-F5344CB8AC3E}">
        <p14:creationId xmlns="" xmlns:p14="http://schemas.microsoft.com/office/powerpoint/2010/main" val="1937593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8" grpId="0"/>
      <p:bldP spid="9" grpId="0"/>
      <p:bldP spid="16" grpId="0"/>
      <p:bldP spid="17" grpId="0"/>
      <p:bldP spid="20" grpId="0"/>
      <p:bldP spid="18" grpId="0"/>
      <p:bldP spid="25" grpId="0" animBg="1"/>
      <p:bldP spid="26" grpId="0" animBg="1"/>
      <p:bldP spid="27" grpId="0" animBg="1"/>
      <p:bldP spid="32" grpId="0" animBg="1"/>
      <p:bldP spid="28" grpId="0" animBg="1"/>
      <p:bldP spid="29" grpId="0" animBg="1"/>
      <p:bldP spid="3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524000"/>
            <a:ext cx="8402411" cy="289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2362200" y="2362200"/>
            <a:ext cx="1219200" cy="533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5638800" y="1619310"/>
            <a:ext cx="800100" cy="129014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6553200" y="2895600"/>
            <a:ext cx="7620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953000" y="1219200"/>
            <a:ext cx="1371600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ar-SA" sz="2000" b="1" dirty="0" smtClean="0"/>
              <a:t>مجموع القيم</a:t>
            </a:r>
            <a:endParaRPr lang="en-US" sz="2000" b="1" dirty="0"/>
          </a:p>
        </p:txBody>
      </p:sp>
      <p:sp>
        <p:nvSpPr>
          <p:cNvPr id="8" name="Oval 7"/>
          <p:cNvSpPr/>
          <p:nvPr/>
        </p:nvSpPr>
        <p:spPr>
          <a:xfrm>
            <a:off x="6553200" y="3505200"/>
            <a:ext cx="5334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5791200" y="3886200"/>
            <a:ext cx="762000" cy="1219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9600" y="5105400"/>
            <a:ext cx="1371600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ar-SA" sz="2400" b="1" dirty="0" smtClean="0"/>
              <a:t>عدد القيم</a:t>
            </a:r>
            <a:endParaRPr lang="en-US" sz="2400" b="1" dirty="0"/>
          </a:p>
        </p:txBody>
      </p:sp>
      <p:sp>
        <p:nvSpPr>
          <p:cNvPr id="12" name="Oval 11"/>
          <p:cNvSpPr/>
          <p:nvPr/>
        </p:nvSpPr>
        <p:spPr>
          <a:xfrm>
            <a:off x="7651173" y="2971800"/>
            <a:ext cx="654627" cy="81568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 flipH="1" flipV="1">
            <a:off x="7978486" y="3886200"/>
            <a:ext cx="98714" cy="914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7651173" y="4953000"/>
            <a:ext cx="959427" cy="70788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SA" sz="2000" b="1" dirty="0" smtClean="0"/>
              <a:t>الوسط الحسابي</a:t>
            </a:r>
            <a:endParaRPr lang="en-US" sz="2000" b="1" dirty="0"/>
          </a:p>
        </p:txBody>
      </p:sp>
      <p:sp>
        <p:nvSpPr>
          <p:cNvPr id="13" name="مربع نص 12">
            <a:hlinkClick r:id="rId3"/>
          </p:cNvPr>
          <p:cNvSpPr txBox="1"/>
          <p:nvPr/>
        </p:nvSpPr>
        <p:spPr>
          <a:xfrm>
            <a:off x="0" y="6704112"/>
            <a:ext cx="1133644" cy="153888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400" dirty="0" smtClean="0">
                <a:hlinkClick r:id="rId3"/>
              </a:rPr>
              <a:t>امتحانات رياضيات الصف السابع الأساسي – الفصل الأول</a:t>
            </a:r>
            <a:endParaRPr lang="ar-SA" sz="400" dirty="0"/>
          </a:p>
        </p:txBody>
      </p:sp>
    </p:spTree>
    <p:extLst>
      <p:ext uri="{BB962C8B-B14F-4D97-AF65-F5344CB8AC3E}">
        <p14:creationId xmlns="" xmlns:p14="http://schemas.microsoft.com/office/powerpoint/2010/main" val="1542280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8" grpId="0" animBg="1"/>
      <p:bldP spid="11" grpId="0" animBg="1"/>
      <p:bldP spid="12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"/>
            <a:ext cx="8472351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2438400" y="1524000"/>
            <a:ext cx="381000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457200" y="1524000"/>
            <a:ext cx="914400" cy="4953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495800" y="2019300"/>
            <a:ext cx="533400" cy="2667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5929745" y="3200400"/>
            <a:ext cx="30480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248400" y="3429000"/>
            <a:ext cx="457200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324600" y="3429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1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 flipV="1">
            <a:off x="5929745" y="3200400"/>
            <a:ext cx="394855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724400" y="3977881"/>
            <a:ext cx="2895600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800" dirty="0" smtClean="0"/>
              <a:t>144× ن = 720 ×1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4724400" y="4684463"/>
            <a:ext cx="2895600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800" dirty="0" smtClean="0"/>
              <a:t>144 ×  ن = 720</a:t>
            </a:r>
            <a:endParaRPr lang="en-US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4724400" y="5377190"/>
            <a:ext cx="2895600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sz="2800" dirty="0" smtClean="0"/>
              <a:t>ن  = 720÷ 144 = 5</a:t>
            </a:r>
            <a:endParaRPr lang="en-US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2819400" y="2829580"/>
            <a:ext cx="762000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sz="2800" b="1" dirty="0" smtClean="0"/>
              <a:t>5 </a:t>
            </a:r>
            <a:endParaRPr lang="en-US" b="1" dirty="0"/>
          </a:p>
        </p:txBody>
      </p:sp>
    </p:spTree>
    <p:extLst>
      <p:ext uri="{BB962C8B-B14F-4D97-AF65-F5344CB8AC3E}">
        <p14:creationId xmlns="" xmlns:p14="http://schemas.microsoft.com/office/powerpoint/2010/main" val="495190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9" grpId="0"/>
      <p:bldP spid="13" grpId="0" animBg="1"/>
      <p:bldP spid="14" grpId="0" animBg="1"/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93964"/>
            <a:ext cx="8596695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1447800" y="1447800"/>
            <a:ext cx="990600" cy="3463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2895600" y="1447800"/>
            <a:ext cx="533400" cy="3463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219200" y="1794164"/>
            <a:ext cx="457200" cy="6442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2590800" y="1794164"/>
            <a:ext cx="457200" cy="6442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62000" y="2590800"/>
            <a:ext cx="914400" cy="70788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000" b="1" dirty="0" smtClean="0"/>
              <a:t>الوسط الحسابي</a:t>
            </a:r>
            <a:endParaRPr lang="en-US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209800" y="2590800"/>
            <a:ext cx="685800" cy="83099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400" dirty="0" smtClean="0"/>
              <a:t>عدد القيم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4495800" y="2390745"/>
            <a:ext cx="609600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sz="2000" b="1" dirty="0" smtClean="0"/>
              <a:t>45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495800" y="282163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1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4038600" y="2790855"/>
            <a:ext cx="457200" cy="21544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2" idx="1"/>
          </p:cNvCxnSpPr>
          <p:nvPr/>
        </p:nvCxnSpPr>
        <p:spPr>
          <a:xfrm flipH="1" flipV="1">
            <a:off x="4038600" y="2590800"/>
            <a:ext cx="457200" cy="41549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4099" name="Picture 3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3929066"/>
            <a:ext cx="846667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819400" y="3886200"/>
            <a:ext cx="1676400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400" b="1" dirty="0" smtClean="0"/>
              <a:t>= 25× 45 </a:t>
            </a:r>
            <a:endParaRPr lang="en-US" sz="2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048000" y="4495800"/>
            <a:ext cx="1447800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400" b="1" dirty="0" smtClean="0"/>
              <a:t>=  1125</a:t>
            </a:r>
            <a:endParaRPr lang="en-US" sz="2400" b="1" dirty="0"/>
          </a:p>
        </p:txBody>
      </p:sp>
      <p:sp>
        <p:nvSpPr>
          <p:cNvPr id="19" name="Oval 18"/>
          <p:cNvSpPr/>
          <p:nvPr/>
        </p:nvSpPr>
        <p:spPr>
          <a:xfrm>
            <a:off x="6477000" y="1873409"/>
            <a:ext cx="1295400" cy="485745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58842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9" grpId="0" animBg="1"/>
      <p:bldP spid="10" grpId="0" animBg="1"/>
      <p:bldP spid="11" grpId="0" animBg="1"/>
      <p:bldP spid="12" grpId="0"/>
      <p:bldP spid="17" grpId="0" animBg="1"/>
      <p:bldP spid="18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Arrow Connector 2"/>
          <p:cNvCxnSpPr/>
          <p:nvPr/>
        </p:nvCxnSpPr>
        <p:spPr>
          <a:xfrm flipV="1">
            <a:off x="2101561" y="1614052"/>
            <a:ext cx="914400" cy="38099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92727" y="2087616"/>
            <a:ext cx="1371600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000" b="1" dirty="0" smtClean="0"/>
              <a:t>عدد القيم = 6</a:t>
            </a:r>
            <a:endParaRPr lang="en-US" sz="2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7098721" y="58674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1</a:t>
            </a:r>
            <a:endParaRPr lang="en-US" dirty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2382" y="2738023"/>
            <a:ext cx="4652530" cy="923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267200"/>
            <a:ext cx="4800600" cy="66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360218"/>
            <a:ext cx="8763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1685488"/>
            <a:ext cx="1759094" cy="9074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3261447" y="3300722"/>
            <a:ext cx="457200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sz="2000" b="1" dirty="0" smtClean="0"/>
              <a:t>6</a:t>
            </a:r>
            <a:endParaRPr lang="en-US" sz="2000" b="1" dirty="0"/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4114800" y="3300722"/>
            <a:ext cx="1295400" cy="4001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486400" y="3300722"/>
            <a:ext cx="539894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486400" y="3500777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1</a:t>
            </a:r>
            <a:endParaRPr lang="en-US" dirty="0"/>
          </a:p>
        </p:txBody>
      </p:sp>
      <p:cxnSp>
        <p:nvCxnSpPr>
          <p:cNvPr id="23" name="Straight Arrow Connector 22"/>
          <p:cNvCxnSpPr/>
          <p:nvPr/>
        </p:nvCxnSpPr>
        <p:spPr>
          <a:xfrm flipH="1" flipV="1">
            <a:off x="5029200" y="3199791"/>
            <a:ext cx="457200" cy="3009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4522211" y="4199246"/>
            <a:ext cx="457200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sz="2000" b="1" dirty="0" smtClean="0"/>
              <a:t>6</a:t>
            </a:r>
            <a:endParaRPr lang="en-US" sz="20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3337647" y="4981485"/>
            <a:ext cx="2148753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800" b="1" dirty="0" smtClean="0"/>
              <a:t>54= 43 + أ</a:t>
            </a:r>
            <a:endParaRPr lang="en-US" sz="28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337647" y="5715000"/>
            <a:ext cx="2339253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800" dirty="0" smtClean="0"/>
              <a:t>أ =54 – 43= 11</a:t>
            </a:r>
            <a:endParaRPr lang="en-US" sz="2800" dirty="0"/>
          </a:p>
        </p:txBody>
      </p:sp>
      <p:sp>
        <p:nvSpPr>
          <p:cNvPr id="27" name="TextBox 26"/>
          <p:cNvSpPr txBox="1"/>
          <p:nvPr/>
        </p:nvSpPr>
        <p:spPr>
          <a:xfrm>
            <a:off x="1752600" y="4199246"/>
            <a:ext cx="4572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11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49077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2" grpId="0" animBg="1"/>
      <p:bldP spid="19" grpId="0"/>
      <p:bldP spid="32" grpId="0" animBg="1"/>
      <p:bldP spid="25" grpId="0" animBg="1"/>
      <p:bldP spid="26" grpId="0" animBg="1"/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17" y="588818"/>
            <a:ext cx="9049383" cy="5430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692999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53" y="1835504"/>
            <a:ext cx="9052145" cy="4717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056" y="609600"/>
            <a:ext cx="4521344" cy="2451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419600" y="3685539"/>
            <a:ext cx="990600" cy="46166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sz="2400" b="1" dirty="0" smtClean="0"/>
              <a:t>1933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770418" y="4457700"/>
            <a:ext cx="1143000" cy="38100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120,8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5467989"/>
            <a:ext cx="25908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dirty="0" smtClean="0"/>
              <a:t>225+ 388+ 240+1050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057400" y="6019800"/>
            <a:ext cx="4572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16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828800" y="6429396"/>
            <a:ext cx="12954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dirty="0" smtClean="0"/>
              <a:t>= 120,8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58184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200" y="457200"/>
            <a:ext cx="8702800" cy="452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3733800" y="4038600"/>
            <a:ext cx="16002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143000" y="4038600"/>
            <a:ext cx="15240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97532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18655"/>
            <a:ext cx="8936182" cy="5624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997527" y="3117272"/>
            <a:ext cx="609600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sz="2400" b="1" dirty="0" smtClean="0"/>
              <a:t>24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029200" y="3810000"/>
            <a:ext cx="6858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725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257800" y="2971800"/>
            <a:ext cx="2286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×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468091" y="2932606"/>
            <a:ext cx="2286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×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657600" y="2902527"/>
            <a:ext cx="2286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×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743200" y="2902527"/>
            <a:ext cx="2286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×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239491" y="3810000"/>
            <a:ext cx="6858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918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325091" y="3810000"/>
            <a:ext cx="7620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1240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667001" y="3810000"/>
            <a:ext cx="65809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320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85800" y="3810000"/>
            <a:ext cx="8382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3629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057400" y="4953000"/>
            <a:ext cx="1066800" cy="38100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151,2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15775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6" grpId="0" animBg="1"/>
      <p:bldP spid="7" grpId="0" animBg="1"/>
      <p:bldP spid="8" grpId="0" animBg="1"/>
      <p:bldP spid="5" grpId="0" animBg="1"/>
      <p:bldP spid="9" grpId="0" animBg="1"/>
      <p:bldP spid="11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175</Words>
  <PresentationFormat>عرض على الشاشة (3:4)‏</PresentationFormat>
  <Paragraphs>75</Paragraphs>
  <Slides>11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2" baseType="lpstr">
      <vt:lpstr>Office Theme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</vt:vector>
  </TitlesOfParts>
  <Manager>داود ابو مويس</Manager>
  <Company>الملتقى التربوي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بوربوينت الوسط الحسابي للقيم رياضيات الصف السابع الأساسي الفصل الأول</dc:title>
  <dc:subject>درس رياضيات بوربوينت عرض وشرح الوسط الحسابي للقيم للصف السابع الأساسي الفصل الدراسي الأول للمعلمة ايمان برهوش.</dc:subject>
  <dc:creator>الملتقى التربوي</dc:creator>
  <cp:keywords>رياضيات; عرض بوربوينت; الفصل الأول; اختبار الفترة الاولى; الملتقى التربوي; الصف السابع</cp:keywords>
  <dc:description>بوربوينت الوسط الحسابي للقيم رياضيات الصف السابع الأساسي الفصل الأول._x000d_
درس رياضيات بوربوينت عرض وشرح الوسط الحسابي للقيم للصف السابع الأساسي الفصل الدراسي الأول للمعلمة ايمان برهوش.</dc:description>
  <cp:lastModifiedBy>الملتقى التربوي</cp:lastModifiedBy>
  <cp:revision>2</cp:revision>
  <dcterms:created xsi:type="dcterms:W3CDTF">2021-01-01T06:44:21Z</dcterms:created>
  <dcterms:modified xsi:type="dcterms:W3CDTF">2021-01-01T21:36:53Z</dcterms:modified>
  <cp:category>رياضيات; الفصل الدراسي الأول; عرض بوربوينت; الملتقى التربوي; الصف السابع</cp:category>
</cp:coreProperties>
</file>