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F51D-DCF3-4022-99C8-CB15D34BEB97}" type="datetimeFigureOut">
              <a:rPr lang="ar-SA" smtClean="0"/>
              <a:pPr/>
              <a:t>17/05/1442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F87C-2DD8-45B5-BEA6-FF698E57E40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9&amp;semester=1&amp;subject=9&amp;type=2&amp;submit=submi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wepal.net/library/?app=content.list&amp;level=9&amp;semester=1&amp;subject=9&amp;type=2&amp;submit=subm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9&amp;semester=1&amp;subject=9&amp;type=2&amp;submit=submi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9&amp;semester=1&amp;subject=9&amp;type=2&amp;submit=submi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rmAutofit/>
          </a:bodyPr>
          <a:lstStyle/>
          <a:p>
            <a:r>
              <a:rPr lang="ar-JO" sz="6600" b="1" dirty="0" smtClean="0">
                <a:solidFill>
                  <a:srgbClr val="008000"/>
                </a:solidFill>
              </a:rPr>
              <a:t>وحدة الفكر الاسلامي</a:t>
            </a:r>
            <a:endParaRPr lang="ar-SA" sz="6600" b="1" dirty="0">
              <a:solidFill>
                <a:srgbClr val="008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6400800" cy="1752600"/>
          </a:xfrm>
        </p:spPr>
        <p:txBody>
          <a:bodyPr/>
          <a:lstStyle/>
          <a:p>
            <a:r>
              <a:rPr lang="ar-JO" sz="8000" b="1" dirty="0" smtClean="0">
                <a:solidFill>
                  <a:srgbClr val="336600"/>
                </a:solidFill>
              </a:rPr>
              <a:t>تميز المسلم</a:t>
            </a:r>
            <a:endParaRPr lang="ar-SA" sz="8000" b="1" dirty="0" smtClean="0">
              <a:solidFill>
                <a:srgbClr val="33660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MicrosoftTeams-image (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8046156" cy="4929222"/>
          </a:xfrm>
        </p:spPr>
      </p:pic>
      <p:sp>
        <p:nvSpPr>
          <p:cNvPr id="5" name="مربع نص 4">
            <a:hlinkClick r:id="rId3"/>
          </p:cNvPr>
          <p:cNvSpPr txBox="1"/>
          <p:nvPr/>
        </p:nvSpPr>
        <p:spPr>
          <a:xfrm>
            <a:off x="3714744" y="6572272"/>
            <a:ext cx="1701107" cy="18466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" dirty="0" smtClean="0">
                <a:hlinkClick r:id="rId3"/>
              </a:rPr>
              <a:t>امتحانات التربية الإسلامية والتلاوة للصف التاسع الفصل الأول</a:t>
            </a:r>
            <a:endParaRPr lang="ar-SA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MicrosoftTeams-image (9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8046156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643602"/>
          </a:xfrm>
        </p:spPr>
        <p:txBody>
          <a:bodyPr/>
          <a:lstStyle/>
          <a:p>
            <a:pPr algn="ctr"/>
            <a:r>
              <a:rPr lang="ar-JO" dirty="0" smtClean="0"/>
              <a:t>اعداد معلمة التربية </a:t>
            </a:r>
            <a:r>
              <a:rPr lang="ar-JO" dirty="0" smtClean="0"/>
              <a:t>الإسلامية</a:t>
            </a:r>
            <a:r>
              <a:rPr lang="ar-SA" dirty="0" smtClean="0"/>
              <a:t> </a:t>
            </a:r>
            <a:r>
              <a:rPr lang="ar-JO" dirty="0" smtClean="0"/>
              <a:t>عد</a:t>
            </a:r>
            <a:r>
              <a:rPr lang="ar-SA" dirty="0" smtClean="0"/>
              <a:t>ي</a:t>
            </a:r>
            <a:r>
              <a:rPr lang="ar-JO" dirty="0" err="1" smtClean="0"/>
              <a:t>لة</a:t>
            </a:r>
            <a:r>
              <a:rPr lang="ar-JO" dirty="0" smtClean="0"/>
              <a:t> صباح</a:t>
            </a:r>
          </a:p>
          <a:p>
            <a:pPr algn="ctr"/>
            <a:r>
              <a:rPr lang="ar-JO" dirty="0" smtClean="0"/>
              <a:t>مع طالبات الصف التاسع</a:t>
            </a:r>
          </a:p>
          <a:p>
            <a:pPr algn="ctr"/>
            <a:r>
              <a:rPr lang="ar-JO" dirty="0" smtClean="0"/>
              <a:t>مدرسة بنات زيتا الثانوية</a:t>
            </a:r>
          </a:p>
          <a:p>
            <a:pPr algn="ctr"/>
            <a:endParaRPr lang="ar-SA" dirty="0"/>
          </a:p>
        </p:txBody>
      </p:sp>
      <p:pic>
        <p:nvPicPr>
          <p:cNvPr id="4" name="صورة 3" descr="images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857628"/>
            <a:ext cx="650085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MicrosoftTeams-image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785794"/>
            <a:ext cx="8046156" cy="53403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MicrosoftTeams-image (10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8046156" cy="5072098"/>
          </a:xfrm>
        </p:spPr>
      </p:pic>
      <p:sp>
        <p:nvSpPr>
          <p:cNvPr id="3" name="مربع نص 2">
            <a:hlinkClick r:id="rId3"/>
          </p:cNvPr>
          <p:cNvSpPr txBox="1"/>
          <p:nvPr/>
        </p:nvSpPr>
        <p:spPr>
          <a:xfrm>
            <a:off x="3714744" y="6572272"/>
            <a:ext cx="1701107" cy="18466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" dirty="0" smtClean="0">
                <a:hlinkClick r:id="rId3"/>
              </a:rPr>
              <a:t>امتحانات التربية الإسلامية والتلاوة للصف التاسع الفصل الأول</a:t>
            </a:r>
            <a:endParaRPr lang="ar-SA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MicrosoftTeams-image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046156" cy="5429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MicrosoftTeams-image 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8046156" cy="521497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MicrosoftTeams-image (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804615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MicrosoftTeams-image (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8046156" cy="5143536"/>
          </a:xfrm>
        </p:spPr>
      </p:pic>
      <p:sp>
        <p:nvSpPr>
          <p:cNvPr id="5" name="مربع نص 4">
            <a:hlinkClick r:id="rId3"/>
          </p:cNvPr>
          <p:cNvSpPr txBox="1"/>
          <p:nvPr/>
        </p:nvSpPr>
        <p:spPr>
          <a:xfrm>
            <a:off x="4786314" y="5715016"/>
            <a:ext cx="1701107" cy="18466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" dirty="0" smtClean="0">
                <a:hlinkClick r:id="rId3"/>
              </a:rPr>
              <a:t>امتحانات التربية الإسلامية والتلاوة للصف التاسع الفصل الأول</a:t>
            </a:r>
            <a:endParaRPr lang="ar-SA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MicrosoftTeams-image (6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372" y="928670"/>
            <a:ext cx="804615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MicrosoftTeams-image (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8046156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45</Words>
  <PresentationFormat>عرض على الشاشة (3:4)‏</PresentationFormat>
  <Paragraphs>8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وحدة الفكر الاسلامي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درس تميز المسلم من وحدة الفكر الإسلامي لمادة التربية الإسلامية للصف التاسع الفصل الأول</dc:title>
  <dc:subject>عرض بوربوينت شرح درس تميز المسلم للصف التاسع الأساسي التربية الإسلامية الفصل الدراسي الأول للمعلمة عديلة صباح.</dc:subject>
  <dc:creator>الملتقى التربوي</dc:creator>
  <cp:keywords>التربية الاسلامية; التلاوة والتجويد; الفصل الأول; الملتقى التربوي; الصف التاسع</cp:keywords>
  <dc:description>بوربوينت درس تميز المسلم من وحدة الفكر الإسلامي لمادة التربية الإسلامية للصف التاسع الفصل الأول._x000d_
عرض بوربوينت شرح درس تميز المسلم للصف التاسع الأساسي التربية الإسلامية الفصل الدراسي الأول._x000d_
اعداد: معلمة التربية الإسلامية عديلة صباح._x000d_
مع طالبات الصف التاسع._x000d_
مدرسة بنات زيتا الثانوية.</dc:description>
  <cp:lastModifiedBy>الملتقى التربوي</cp:lastModifiedBy>
  <cp:revision>1</cp:revision>
  <dcterms:created xsi:type="dcterms:W3CDTF">2020-12-30T06:44:21Z</dcterms:created>
  <dcterms:modified xsi:type="dcterms:W3CDTF">2020-12-31T04:45:02Z</dcterms:modified>
  <cp:category>الفصل الدراسي الأول; الفترة الاولى; التربية الاسلامية; تلاوة وتجويد; الصف التاسع</cp:category>
</cp:coreProperties>
</file>