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diagrams/colors2.xml" ContentType="application/vnd.openxmlformats-officedocument.drawingml.diagramColors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72" r:id="rId1"/>
  </p:sldMasterIdLst>
  <p:notesMasterIdLst>
    <p:notesMasterId r:id="rId26"/>
  </p:notesMasterIdLst>
  <p:sldIdLst>
    <p:sldId id="261" r:id="rId2"/>
    <p:sldId id="282" r:id="rId3"/>
    <p:sldId id="264" r:id="rId4"/>
    <p:sldId id="274" r:id="rId5"/>
    <p:sldId id="257" r:id="rId6"/>
    <p:sldId id="269" r:id="rId7"/>
    <p:sldId id="271" r:id="rId8"/>
    <p:sldId id="265" r:id="rId9"/>
    <p:sldId id="270" r:id="rId10"/>
    <p:sldId id="280" r:id="rId11"/>
    <p:sldId id="267" r:id="rId12"/>
    <p:sldId id="258" r:id="rId13"/>
    <p:sldId id="266" r:id="rId14"/>
    <p:sldId id="260" r:id="rId15"/>
    <p:sldId id="262" r:id="rId16"/>
    <p:sldId id="268" r:id="rId17"/>
    <p:sldId id="281" r:id="rId18"/>
    <p:sldId id="278" r:id="rId19"/>
    <p:sldId id="283" r:id="rId20"/>
    <p:sldId id="284" r:id="rId21"/>
    <p:sldId id="285" r:id="rId22"/>
    <p:sldId id="275" r:id="rId23"/>
    <p:sldId id="277" r:id="rId24"/>
    <p:sldId id="286" r:id="rId25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84380"/>
    <p:restoredTop sz="82881" autoAdjust="0"/>
  </p:normalViewPr>
  <p:slideViewPr>
    <p:cSldViewPr>
      <p:cViewPr varScale="1">
        <p:scale>
          <a:sx n="96" d="100"/>
          <a:sy n="96" d="100"/>
        </p:scale>
        <p:origin x="-206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39431E0-BA19-4C8F-9684-F0A1EC6E05FD}" type="doc">
      <dgm:prSet loTypeId="urn:microsoft.com/office/officeart/2005/8/layout/hList9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pPr rtl="1"/>
          <a:endParaRPr lang="ar-SA"/>
        </a:p>
      </dgm:t>
    </dgm:pt>
    <dgm:pt modelId="{C57B24E1-7B3B-4377-9B95-19CC53C2858D}">
      <dgm:prSet phldrT="[نص]"/>
      <dgm:spPr/>
      <dgm:t>
        <a:bodyPr/>
        <a:lstStyle/>
        <a:p>
          <a:pPr rtl="1"/>
          <a:r>
            <a:rPr lang="ar-JO" dirty="0" smtClean="0">
              <a:solidFill>
                <a:schemeClr val="accent2">
                  <a:lumMod val="50000"/>
                </a:schemeClr>
              </a:solidFill>
            </a:rPr>
            <a:t>اللازم الحرفي</a:t>
          </a:r>
          <a:endParaRPr lang="ar-SA" dirty="0">
            <a:solidFill>
              <a:schemeClr val="accent2">
                <a:lumMod val="50000"/>
              </a:schemeClr>
            </a:solidFill>
          </a:endParaRPr>
        </a:p>
      </dgm:t>
    </dgm:pt>
    <dgm:pt modelId="{F844D7B2-FE1B-4B1D-B237-5696F8F45739}" type="parTrans" cxnId="{18B93A1C-BD6C-4B82-ACCD-AFE95173CE1E}">
      <dgm:prSet/>
      <dgm:spPr/>
      <dgm:t>
        <a:bodyPr/>
        <a:lstStyle/>
        <a:p>
          <a:pPr rtl="1"/>
          <a:endParaRPr lang="ar-SA"/>
        </a:p>
      </dgm:t>
    </dgm:pt>
    <dgm:pt modelId="{3DF24A3C-4EA6-4606-BD8F-6A9A9292FEAF}" type="sibTrans" cxnId="{18B93A1C-BD6C-4B82-ACCD-AFE95173CE1E}">
      <dgm:prSet/>
      <dgm:spPr/>
      <dgm:t>
        <a:bodyPr/>
        <a:lstStyle/>
        <a:p>
          <a:pPr rtl="1"/>
          <a:endParaRPr lang="ar-SA"/>
        </a:p>
      </dgm:t>
    </dgm:pt>
    <dgm:pt modelId="{21D0B4FB-CB19-42AA-873F-01DD21B1E0B4}">
      <dgm:prSet phldrT="[نص]" custT="1"/>
      <dgm:spPr/>
      <dgm:t>
        <a:bodyPr/>
        <a:lstStyle/>
        <a:p>
          <a:pPr marL="0" marR="0" indent="0" defTabSz="914400" rtl="1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ar-JO" sz="4400" dirty="0" smtClean="0">
              <a:solidFill>
                <a:srgbClr val="FF0000"/>
              </a:solidFill>
            </a:rPr>
            <a:t>المثقل</a:t>
          </a:r>
          <a:endParaRPr lang="ar-SA" sz="4400" dirty="0" smtClean="0">
            <a:solidFill>
              <a:srgbClr val="FF0000"/>
            </a:solidFill>
          </a:endParaRPr>
        </a:p>
        <a:p>
          <a:pPr defTabSz="25336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ar-SA" sz="4000" dirty="0"/>
        </a:p>
      </dgm:t>
    </dgm:pt>
    <dgm:pt modelId="{C4B29924-05C8-4B50-9AAC-D0184B4B36C1}" type="parTrans" cxnId="{3DCBEC53-7671-42F2-8FCC-635A6642143B}">
      <dgm:prSet/>
      <dgm:spPr/>
      <dgm:t>
        <a:bodyPr/>
        <a:lstStyle/>
        <a:p>
          <a:pPr rtl="1"/>
          <a:endParaRPr lang="ar-SA"/>
        </a:p>
      </dgm:t>
    </dgm:pt>
    <dgm:pt modelId="{50B8989D-62EA-44FC-8393-1D1521A1749B}" type="sibTrans" cxnId="{3DCBEC53-7671-42F2-8FCC-635A6642143B}">
      <dgm:prSet/>
      <dgm:spPr/>
      <dgm:t>
        <a:bodyPr/>
        <a:lstStyle/>
        <a:p>
          <a:pPr rtl="1"/>
          <a:endParaRPr lang="ar-SA"/>
        </a:p>
      </dgm:t>
    </dgm:pt>
    <dgm:pt modelId="{40F17C47-5149-4455-B680-590D39F24319}">
      <dgm:prSet phldrT="[نص]" custT="1"/>
      <dgm:spPr/>
      <dgm:t>
        <a:bodyPr/>
        <a:lstStyle/>
        <a:p>
          <a:pPr marL="0" marR="0" indent="0" defTabSz="914400" rtl="1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ar-JO" sz="4000" dirty="0" smtClean="0">
              <a:solidFill>
                <a:schemeClr val="tx2">
                  <a:lumMod val="50000"/>
                </a:schemeClr>
              </a:solidFill>
            </a:rPr>
            <a:t>المخفف</a:t>
          </a:r>
          <a:endParaRPr lang="ar-SA" sz="4000" dirty="0" smtClean="0">
            <a:solidFill>
              <a:schemeClr val="tx2">
                <a:lumMod val="50000"/>
              </a:schemeClr>
            </a:solidFill>
          </a:endParaRPr>
        </a:p>
        <a:p>
          <a:pPr defTabSz="17780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ar-SA" sz="4000" dirty="0"/>
        </a:p>
      </dgm:t>
    </dgm:pt>
    <dgm:pt modelId="{F7CC6FD0-0A25-4D7C-974E-F6A2BC4441D2}" type="parTrans" cxnId="{C1C1D6D1-8034-4E86-B97F-446898D9E362}">
      <dgm:prSet/>
      <dgm:spPr/>
      <dgm:t>
        <a:bodyPr/>
        <a:lstStyle/>
        <a:p>
          <a:pPr rtl="1"/>
          <a:endParaRPr lang="ar-SA"/>
        </a:p>
      </dgm:t>
    </dgm:pt>
    <dgm:pt modelId="{C024D8EE-0897-40C2-8C10-8FC9922C4C56}" type="sibTrans" cxnId="{C1C1D6D1-8034-4E86-B97F-446898D9E362}">
      <dgm:prSet/>
      <dgm:spPr/>
      <dgm:t>
        <a:bodyPr/>
        <a:lstStyle/>
        <a:p>
          <a:pPr rtl="1"/>
          <a:endParaRPr lang="ar-SA"/>
        </a:p>
      </dgm:t>
    </dgm:pt>
    <dgm:pt modelId="{7CBBB28B-9966-4BD8-A3AD-439CC140A2BA}">
      <dgm:prSet phldrT="[نص]"/>
      <dgm:spPr/>
      <dgm:t>
        <a:bodyPr/>
        <a:lstStyle/>
        <a:p>
          <a:pPr rtl="1"/>
          <a:r>
            <a:rPr lang="ar-JO" dirty="0" smtClean="0">
              <a:solidFill>
                <a:schemeClr val="accent2">
                  <a:lumMod val="50000"/>
                </a:schemeClr>
              </a:solidFill>
            </a:rPr>
            <a:t>اللازم الكلمي</a:t>
          </a:r>
          <a:endParaRPr lang="ar-SA" dirty="0">
            <a:solidFill>
              <a:schemeClr val="accent2">
                <a:lumMod val="50000"/>
              </a:schemeClr>
            </a:solidFill>
          </a:endParaRPr>
        </a:p>
      </dgm:t>
    </dgm:pt>
    <dgm:pt modelId="{84462EAE-2C2A-4F8C-AB4B-BB792F7174E7}" type="parTrans" cxnId="{FCAD8D11-28C5-46A5-8219-6394E10DB791}">
      <dgm:prSet/>
      <dgm:spPr/>
      <dgm:t>
        <a:bodyPr/>
        <a:lstStyle/>
        <a:p>
          <a:pPr rtl="1"/>
          <a:endParaRPr lang="ar-SA"/>
        </a:p>
      </dgm:t>
    </dgm:pt>
    <dgm:pt modelId="{14E378B9-15C1-49F6-8878-6961D1E89E96}" type="sibTrans" cxnId="{FCAD8D11-28C5-46A5-8219-6394E10DB791}">
      <dgm:prSet/>
      <dgm:spPr/>
      <dgm:t>
        <a:bodyPr/>
        <a:lstStyle/>
        <a:p>
          <a:pPr rtl="1"/>
          <a:endParaRPr lang="ar-SA"/>
        </a:p>
      </dgm:t>
    </dgm:pt>
    <dgm:pt modelId="{B06CCDCA-6FDE-42CD-9F8B-8C6AEE803D34}">
      <dgm:prSet phldrT="[نص]" custT="1"/>
      <dgm:spPr/>
      <dgm:t>
        <a:bodyPr/>
        <a:lstStyle/>
        <a:p>
          <a:pPr rtl="1"/>
          <a:r>
            <a:rPr lang="ar-JO" sz="4800" dirty="0" smtClean="0">
              <a:solidFill>
                <a:srgbClr val="FF0000"/>
              </a:solidFill>
            </a:rPr>
            <a:t>المثقل</a:t>
          </a:r>
          <a:endParaRPr lang="ar-SA" sz="4800" dirty="0">
            <a:solidFill>
              <a:srgbClr val="FF0000"/>
            </a:solidFill>
          </a:endParaRPr>
        </a:p>
      </dgm:t>
    </dgm:pt>
    <dgm:pt modelId="{D9A113D8-B666-4217-A5FC-461FE78255A2}" type="parTrans" cxnId="{9F335755-7A6D-4CA0-B0DE-A73A62F97E43}">
      <dgm:prSet/>
      <dgm:spPr/>
      <dgm:t>
        <a:bodyPr/>
        <a:lstStyle/>
        <a:p>
          <a:pPr rtl="1"/>
          <a:endParaRPr lang="ar-SA"/>
        </a:p>
      </dgm:t>
    </dgm:pt>
    <dgm:pt modelId="{A9A5FD64-ACBB-4B27-98B6-29FA667E7C0B}" type="sibTrans" cxnId="{9F335755-7A6D-4CA0-B0DE-A73A62F97E43}">
      <dgm:prSet/>
      <dgm:spPr/>
      <dgm:t>
        <a:bodyPr/>
        <a:lstStyle/>
        <a:p>
          <a:pPr rtl="1"/>
          <a:endParaRPr lang="ar-SA"/>
        </a:p>
      </dgm:t>
    </dgm:pt>
    <dgm:pt modelId="{DDD0393A-8639-4072-AFB6-29BA2CAB1510}">
      <dgm:prSet phldrT="[نص]" custT="1"/>
      <dgm:spPr/>
      <dgm:t>
        <a:bodyPr/>
        <a:lstStyle/>
        <a:p>
          <a:pPr rtl="1"/>
          <a:r>
            <a:rPr lang="ar-JO" sz="4000" dirty="0" smtClean="0">
              <a:solidFill>
                <a:srgbClr val="0070C0"/>
              </a:solidFill>
            </a:rPr>
            <a:t>المخفف</a:t>
          </a:r>
          <a:endParaRPr lang="ar-SA" sz="4000" dirty="0">
            <a:solidFill>
              <a:srgbClr val="0070C0"/>
            </a:solidFill>
          </a:endParaRPr>
        </a:p>
      </dgm:t>
    </dgm:pt>
    <dgm:pt modelId="{04F8B875-FD54-47BA-8590-A1DB2E1B4C61}" type="parTrans" cxnId="{AA08630C-FA63-489B-90F5-15617F0D75CC}">
      <dgm:prSet/>
      <dgm:spPr/>
      <dgm:t>
        <a:bodyPr/>
        <a:lstStyle/>
        <a:p>
          <a:pPr rtl="1"/>
          <a:endParaRPr lang="ar-SA"/>
        </a:p>
      </dgm:t>
    </dgm:pt>
    <dgm:pt modelId="{7826C7D9-069A-4E14-AEFC-F0C402559C63}" type="sibTrans" cxnId="{AA08630C-FA63-489B-90F5-15617F0D75CC}">
      <dgm:prSet/>
      <dgm:spPr/>
      <dgm:t>
        <a:bodyPr/>
        <a:lstStyle/>
        <a:p>
          <a:pPr rtl="1"/>
          <a:endParaRPr lang="ar-SA"/>
        </a:p>
      </dgm:t>
    </dgm:pt>
    <dgm:pt modelId="{71AC5B9D-739D-44FC-B2CD-B3715C0A05AC}" type="pres">
      <dgm:prSet presAssocID="{239431E0-BA19-4C8F-9684-F0A1EC6E05FD}" presName="list" presStyleCnt="0">
        <dgm:presLayoutVars>
          <dgm:dir/>
          <dgm:animLvl val="lvl"/>
        </dgm:presLayoutVars>
      </dgm:prSet>
      <dgm:spPr/>
      <dgm:t>
        <a:bodyPr/>
        <a:lstStyle/>
        <a:p>
          <a:pPr rtl="1"/>
          <a:endParaRPr lang="ar-SA"/>
        </a:p>
      </dgm:t>
    </dgm:pt>
    <dgm:pt modelId="{867C133C-9732-4A21-BA47-0B99F47E4A87}" type="pres">
      <dgm:prSet presAssocID="{C57B24E1-7B3B-4377-9B95-19CC53C2858D}" presName="posSpace" presStyleCnt="0"/>
      <dgm:spPr/>
    </dgm:pt>
    <dgm:pt modelId="{25EB4C10-C8DC-4279-9F88-52D6EBD4A659}" type="pres">
      <dgm:prSet presAssocID="{C57B24E1-7B3B-4377-9B95-19CC53C2858D}" presName="vertFlow" presStyleCnt="0"/>
      <dgm:spPr/>
    </dgm:pt>
    <dgm:pt modelId="{E27198C1-86A0-4378-ADE1-A88184317DDF}" type="pres">
      <dgm:prSet presAssocID="{C57B24E1-7B3B-4377-9B95-19CC53C2858D}" presName="topSpace" presStyleCnt="0"/>
      <dgm:spPr/>
    </dgm:pt>
    <dgm:pt modelId="{BE5D561D-8C48-4C88-B6C1-A720F92DB959}" type="pres">
      <dgm:prSet presAssocID="{C57B24E1-7B3B-4377-9B95-19CC53C2858D}" presName="firstComp" presStyleCnt="0"/>
      <dgm:spPr/>
    </dgm:pt>
    <dgm:pt modelId="{9D5DAC5C-C521-4B10-A28B-93B16622D676}" type="pres">
      <dgm:prSet presAssocID="{C57B24E1-7B3B-4377-9B95-19CC53C2858D}" presName="firstChild" presStyleLbl="bgAccFollowNode1" presStyleIdx="0" presStyleCnt="4"/>
      <dgm:spPr/>
      <dgm:t>
        <a:bodyPr/>
        <a:lstStyle/>
        <a:p>
          <a:pPr rtl="1"/>
          <a:endParaRPr lang="ar-SA"/>
        </a:p>
      </dgm:t>
    </dgm:pt>
    <dgm:pt modelId="{6DA24F31-4C7D-42B8-A59C-CF6F47E51723}" type="pres">
      <dgm:prSet presAssocID="{C57B24E1-7B3B-4377-9B95-19CC53C2858D}" presName="firstChildTx" presStyleLbl="bgAccFollowNode1" presStyleIdx="0" presStyleCnt="4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0A1D5E56-A1FC-491A-9D3B-BA41AF202044}" type="pres">
      <dgm:prSet presAssocID="{40F17C47-5149-4455-B680-590D39F24319}" presName="comp" presStyleCnt="0"/>
      <dgm:spPr/>
    </dgm:pt>
    <dgm:pt modelId="{32A99725-289A-4F37-83C6-2A45E1DBE319}" type="pres">
      <dgm:prSet presAssocID="{40F17C47-5149-4455-B680-590D39F24319}" presName="child" presStyleLbl="bgAccFollowNode1" presStyleIdx="1" presStyleCnt="4"/>
      <dgm:spPr/>
      <dgm:t>
        <a:bodyPr/>
        <a:lstStyle/>
        <a:p>
          <a:pPr rtl="1"/>
          <a:endParaRPr lang="ar-SA"/>
        </a:p>
      </dgm:t>
    </dgm:pt>
    <dgm:pt modelId="{29DE56AF-40E9-4089-9E52-3D119EF2F702}" type="pres">
      <dgm:prSet presAssocID="{40F17C47-5149-4455-B680-590D39F24319}" presName="childTx" presStyleLbl="bgAccFollowNode1" presStyleIdx="1" presStyleCnt="4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0EEAA94E-85D1-48C5-896A-2864B885240B}" type="pres">
      <dgm:prSet presAssocID="{C57B24E1-7B3B-4377-9B95-19CC53C2858D}" presName="negSpace" presStyleCnt="0"/>
      <dgm:spPr/>
    </dgm:pt>
    <dgm:pt modelId="{19BD1171-5C9F-47EC-ACD2-C12CA82B3B12}" type="pres">
      <dgm:prSet presAssocID="{C57B24E1-7B3B-4377-9B95-19CC53C2858D}" presName="circle" presStyleLbl="node1" presStyleIdx="0" presStyleCnt="2"/>
      <dgm:spPr/>
      <dgm:t>
        <a:bodyPr/>
        <a:lstStyle/>
        <a:p>
          <a:pPr rtl="1"/>
          <a:endParaRPr lang="ar-SA"/>
        </a:p>
      </dgm:t>
    </dgm:pt>
    <dgm:pt modelId="{D6177D04-27DD-4803-A807-D9FBD9D6DF31}" type="pres">
      <dgm:prSet presAssocID="{3DF24A3C-4EA6-4606-BD8F-6A9A9292FEAF}" presName="transSpace" presStyleCnt="0"/>
      <dgm:spPr/>
    </dgm:pt>
    <dgm:pt modelId="{CAAA4EDB-64E1-4E1D-A1AC-C80E0D5CF6B2}" type="pres">
      <dgm:prSet presAssocID="{7CBBB28B-9966-4BD8-A3AD-439CC140A2BA}" presName="posSpace" presStyleCnt="0"/>
      <dgm:spPr/>
    </dgm:pt>
    <dgm:pt modelId="{3A43575F-56DF-458E-A5F6-ACB315EC1BD4}" type="pres">
      <dgm:prSet presAssocID="{7CBBB28B-9966-4BD8-A3AD-439CC140A2BA}" presName="vertFlow" presStyleCnt="0"/>
      <dgm:spPr/>
    </dgm:pt>
    <dgm:pt modelId="{1E1974A1-EEAC-438C-BE64-5D0DA10C2E30}" type="pres">
      <dgm:prSet presAssocID="{7CBBB28B-9966-4BD8-A3AD-439CC140A2BA}" presName="topSpace" presStyleCnt="0"/>
      <dgm:spPr/>
    </dgm:pt>
    <dgm:pt modelId="{FEB0CFE6-C81D-4DA6-8594-1A1A6E5E0BEA}" type="pres">
      <dgm:prSet presAssocID="{7CBBB28B-9966-4BD8-A3AD-439CC140A2BA}" presName="firstComp" presStyleCnt="0"/>
      <dgm:spPr/>
    </dgm:pt>
    <dgm:pt modelId="{06097F49-C2DA-46BB-B2DC-B6BD290695AF}" type="pres">
      <dgm:prSet presAssocID="{7CBBB28B-9966-4BD8-A3AD-439CC140A2BA}" presName="firstChild" presStyleLbl="bgAccFollowNode1" presStyleIdx="2" presStyleCnt="4"/>
      <dgm:spPr/>
      <dgm:t>
        <a:bodyPr/>
        <a:lstStyle/>
        <a:p>
          <a:pPr rtl="1"/>
          <a:endParaRPr lang="ar-SA"/>
        </a:p>
      </dgm:t>
    </dgm:pt>
    <dgm:pt modelId="{F281A49D-D41E-40D9-B254-7B434AB25176}" type="pres">
      <dgm:prSet presAssocID="{7CBBB28B-9966-4BD8-A3AD-439CC140A2BA}" presName="firstChildTx" presStyleLbl="bgAccFollowNode1" presStyleIdx="2" presStyleCnt="4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C78197D7-1F6E-4E33-8C20-271212DFB6E6}" type="pres">
      <dgm:prSet presAssocID="{DDD0393A-8639-4072-AFB6-29BA2CAB1510}" presName="comp" presStyleCnt="0"/>
      <dgm:spPr/>
    </dgm:pt>
    <dgm:pt modelId="{D6B8E9DD-A222-4B0B-BB26-089EFA278B89}" type="pres">
      <dgm:prSet presAssocID="{DDD0393A-8639-4072-AFB6-29BA2CAB1510}" presName="child" presStyleLbl="bgAccFollowNode1" presStyleIdx="3" presStyleCnt="4" custScaleY="117645"/>
      <dgm:spPr/>
      <dgm:t>
        <a:bodyPr/>
        <a:lstStyle/>
        <a:p>
          <a:pPr rtl="1"/>
          <a:endParaRPr lang="ar-SA"/>
        </a:p>
      </dgm:t>
    </dgm:pt>
    <dgm:pt modelId="{0F8C06FD-BE58-41DF-8988-11A01298D64E}" type="pres">
      <dgm:prSet presAssocID="{DDD0393A-8639-4072-AFB6-29BA2CAB1510}" presName="childTx" presStyleLbl="bgAccFollowNode1" presStyleIdx="3" presStyleCnt="4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2968FAF2-DA8C-4E7E-B1CF-DD0600C19053}" type="pres">
      <dgm:prSet presAssocID="{7CBBB28B-9966-4BD8-A3AD-439CC140A2BA}" presName="negSpace" presStyleCnt="0"/>
      <dgm:spPr/>
    </dgm:pt>
    <dgm:pt modelId="{80D43869-2C01-42B1-972F-9F65B197FED3}" type="pres">
      <dgm:prSet presAssocID="{7CBBB28B-9966-4BD8-A3AD-439CC140A2BA}" presName="circle" presStyleLbl="node1" presStyleIdx="1" presStyleCnt="2"/>
      <dgm:spPr/>
      <dgm:t>
        <a:bodyPr/>
        <a:lstStyle/>
        <a:p>
          <a:pPr rtl="1"/>
          <a:endParaRPr lang="ar-SA"/>
        </a:p>
      </dgm:t>
    </dgm:pt>
  </dgm:ptLst>
  <dgm:cxnLst>
    <dgm:cxn modelId="{FCAD8D11-28C5-46A5-8219-6394E10DB791}" srcId="{239431E0-BA19-4C8F-9684-F0A1EC6E05FD}" destId="{7CBBB28B-9966-4BD8-A3AD-439CC140A2BA}" srcOrd="1" destOrd="0" parTransId="{84462EAE-2C2A-4F8C-AB4B-BB792F7174E7}" sibTransId="{14E378B9-15C1-49F6-8878-6961D1E89E96}"/>
    <dgm:cxn modelId="{B14C4B8C-DA23-4146-9672-C04F7EC56C9F}" type="presOf" srcId="{C57B24E1-7B3B-4377-9B95-19CC53C2858D}" destId="{19BD1171-5C9F-47EC-ACD2-C12CA82B3B12}" srcOrd="0" destOrd="0" presId="urn:microsoft.com/office/officeart/2005/8/layout/hList9"/>
    <dgm:cxn modelId="{3D626948-AEA5-4ED7-9DCD-BF712E618DB8}" type="presOf" srcId="{DDD0393A-8639-4072-AFB6-29BA2CAB1510}" destId="{0F8C06FD-BE58-41DF-8988-11A01298D64E}" srcOrd="1" destOrd="0" presId="urn:microsoft.com/office/officeart/2005/8/layout/hList9"/>
    <dgm:cxn modelId="{E00056C8-7BA4-4B04-B26E-930ADBD61483}" type="presOf" srcId="{B06CCDCA-6FDE-42CD-9F8B-8C6AEE803D34}" destId="{F281A49D-D41E-40D9-B254-7B434AB25176}" srcOrd="1" destOrd="0" presId="urn:microsoft.com/office/officeart/2005/8/layout/hList9"/>
    <dgm:cxn modelId="{AA08630C-FA63-489B-90F5-15617F0D75CC}" srcId="{7CBBB28B-9966-4BD8-A3AD-439CC140A2BA}" destId="{DDD0393A-8639-4072-AFB6-29BA2CAB1510}" srcOrd="1" destOrd="0" parTransId="{04F8B875-FD54-47BA-8590-A1DB2E1B4C61}" sibTransId="{7826C7D9-069A-4E14-AEFC-F0C402559C63}"/>
    <dgm:cxn modelId="{11F9826D-3D2F-4747-879C-165CD28D7295}" type="presOf" srcId="{40F17C47-5149-4455-B680-590D39F24319}" destId="{32A99725-289A-4F37-83C6-2A45E1DBE319}" srcOrd="0" destOrd="0" presId="urn:microsoft.com/office/officeart/2005/8/layout/hList9"/>
    <dgm:cxn modelId="{C1C1D6D1-8034-4E86-B97F-446898D9E362}" srcId="{C57B24E1-7B3B-4377-9B95-19CC53C2858D}" destId="{40F17C47-5149-4455-B680-590D39F24319}" srcOrd="1" destOrd="0" parTransId="{F7CC6FD0-0A25-4D7C-974E-F6A2BC4441D2}" sibTransId="{C024D8EE-0897-40C2-8C10-8FC9922C4C56}"/>
    <dgm:cxn modelId="{A84B91B9-7CF6-485B-90EF-04AF53CBB0D2}" type="presOf" srcId="{7CBBB28B-9966-4BD8-A3AD-439CC140A2BA}" destId="{80D43869-2C01-42B1-972F-9F65B197FED3}" srcOrd="0" destOrd="0" presId="urn:microsoft.com/office/officeart/2005/8/layout/hList9"/>
    <dgm:cxn modelId="{BA04D5FA-0565-4A6E-B4AD-0A1DEC1BA711}" type="presOf" srcId="{B06CCDCA-6FDE-42CD-9F8B-8C6AEE803D34}" destId="{06097F49-C2DA-46BB-B2DC-B6BD290695AF}" srcOrd="0" destOrd="0" presId="urn:microsoft.com/office/officeart/2005/8/layout/hList9"/>
    <dgm:cxn modelId="{18B93A1C-BD6C-4B82-ACCD-AFE95173CE1E}" srcId="{239431E0-BA19-4C8F-9684-F0A1EC6E05FD}" destId="{C57B24E1-7B3B-4377-9B95-19CC53C2858D}" srcOrd="0" destOrd="0" parTransId="{F844D7B2-FE1B-4B1D-B237-5696F8F45739}" sibTransId="{3DF24A3C-4EA6-4606-BD8F-6A9A9292FEAF}"/>
    <dgm:cxn modelId="{ECAC8E84-502C-4DCA-A7B8-EFBA58BC87CD}" type="presOf" srcId="{DDD0393A-8639-4072-AFB6-29BA2CAB1510}" destId="{D6B8E9DD-A222-4B0B-BB26-089EFA278B89}" srcOrd="0" destOrd="0" presId="urn:microsoft.com/office/officeart/2005/8/layout/hList9"/>
    <dgm:cxn modelId="{3DCBEC53-7671-42F2-8FCC-635A6642143B}" srcId="{C57B24E1-7B3B-4377-9B95-19CC53C2858D}" destId="{21D0B4FB-CB19-42AA-873F-01DD21B1E0B4}" srcOrd="0" destOrd="0" parTransId="{C4B29924-05C8-4B50-9AAC-D0184B4B36C1}" sibTransId="{50B8989D-62EA-44FC-8393-1D1521A1749B}"/>
    <dgm:cxn modelId="{44C57AC5-776E-4F2B-ABB4-840418DB387D}" type="presOf" srcId="{21D0B4FB-CB19-42AA-873F-01DD21B1E0B4}" destId="{9D5DAC5C-C521-4B10-A28B-93B16622D676}" srcOrd="0" destOrd="0" presId="urn:microsoft.com/office/officeart/2005/8/layout/hList9"/>
    <dgm:cxn modelId="{4AC1C57E-0745-4326-BAD3-25EBAF390650}" type="presOf" srcId="{239431E0-BA19-4C8F-9684-F0A1EC6E05FD}" destId="{71AC5B9D-739D-44FC-B2CD-B3715C0A05AC}" srcOrd="0" destOrd="0" presId="urn:microsoft.com/office/officeart/2005/8/layout/hList9"/>
    <dgm:cxn modelId="{9F335755-7A6D-4CA0-B0DE-A73A62F97E43}" srcId="{7CBBB28B-9966-4BD8-A3AD-439CC140A2BA}" destId="{B06CCDCA-6FDE-42CD-9F8B-8C6AEE803D34}" srcOrd="0" destOrd="0" parTransId="{D9A113D8-B666-4217-A5FC-461FE78255A2}" sibTransId="{A9A5FD64-ACBB-4B27-98B6-29FA667E7C0B}"/>
    <dgm:cxn modelId="{53918561-237D-45BD-A77C-4DB469945A69}" type="presOf" srcId="{40F17C47-5149-4455-B680-590D39F24319}" destId="{29DE56AF-40E9-4089-9E52-3D119EF2F702}" srcOrd="1" destOrd="0" presId="urn:microsoft.com/office/officeart/2005/8/layout/hList9"/>
    <dgm:cxn modelId="{AFB53EA7-AB43-4C00-B115-9B8889A68B2A}" type="presOf" srcId="{21D0B4FB-CB19-42AA-873F-01DD21B1E0B4}" destId="{6DA24F31-4C7D-42B8-A59C-CF6F47E51723}" srcOrd="1" destOrd="0" presId="urn:microsoft.com/office/officeart/2005/8/layout/hList9"/>
    <dgm:cxn modelId="{4C7A1AC7-797C-4D3D-9141-6914799634EE}" type="presParOf" srcId="{71AC5B9D-739D-44FC-B2CD-B3715C0A05AC}" destId="{867C133C-9732-4A21-BA47-0B99F47E4A87}" srcOrd="0" destOrd="0" presId="urn:microsoft.com/office/officeart/2005/8/layout/hList9"/>
    <dgm:cxn modelId="{90EADD08-23B0-48F0-B428-E031A232F453}" type="presParOf" srcId="{71AC5B9D-739D-44FC-B2CD-B3715C0A05AC}" destId="{25EB4C10-C8DC-4279-9F88-52D6EBD4A659}" srcOrd="1" destOrd="0" presId="urn:microsoft.com/office/officeart/2005/8/layout/hList9"/>
    <dgm:cxn modelId="{CAE8892E-FDC5-4005-8747-040D185FE9E9}" type="presParOf" srcId="{25EB4C10-C8DC-4279-9F88-52D6EBD4A659}" destId="{E27198C1-86A0-4378-ADE1-A88184317DDF}" srcOrd="0" destOrd="0" presId="urn:microsoft.com/office/officeart/2005/8/layout/hList9"/>
    <dgm:cxn modelId="{59B354FE-4D61-49AD-99C5-82E044D835C9}" type="presParOf" srcId="{25EB4C10-C8DC-4279-9F88-52D6EBD4A659}" destId="{BE5D561D-8C48-4C88-B6C1-A720F92DB959}" srcOrd="1" destOrd="0" presId="urn:microsoft.com/office/officeart/2005/8/layout/hList9"/>
    <dgm:cxn modelId="{20A648E2-EDEE-4102-B57E-81C6C990465F}" type="presParOf" srcId="{BE5D561D-8C48-4C88-B6C1-A720F92DB959}" destId="{9D5DAC5C-C521-4B10-A28B-93B16622D676}" srcOrd="0" destOrd="0" presId="urn:microsoft.com/office/officeart/2005/8/layout/hList9"/>
    <dgm:cxn modelId="{ECB04FF8-DBF4-476A-B3FB-09FC99423B6E}" type="presParOf" srcId="{BE5D561D-8C48-4C88-B6C1-A720F92DB959}" destId="{6DA24F31-4C7D-42B8-A59C-CF6F47E51723}" srcOrd="1" destOrd="0" presId="urn:microsoft.com/office/officeart/2005/8/layout/hList9"/>
    <dgm:cxn modelId="{0EC98CF2-5251-450F-AF20-C9FD687A6485}" type="presParOf" srcId="{25EB4C10-C8DC-4279-9F88-52D6EBD4A659}" destId="{0A1D5E56-A1FC-491A-9D3B-BA41AF202044}" srcOrd="2" destOrd="0" presId="urn:microsoft.com/office/officeart/2005/8/layout/hList9"/>
    <dgm:cxn modelId="{23E81495-E161-4714-8B3A-15857AF037D8}" type="presParOf" srcId="{0A1D5E56-A1FC-491A-9D3B-BA41AF202044}" destId="{32A99725-289A-4F37-83C6-2A45E1DBE319}" srcOrd="0" destOrd="0" presId="urn:microsoft.com/office/officeart/2005/8/layout/hList9"/>
    <dgm:cxn modelId="{EF6E2C03-1FA5-4253-A1E2-7A6818CDE576}" type="presParOf" srcId="{0A1D5E56-A1FC-491A-9D3B-BA41AF202044}" destId="{29DE56AF-40E9-4089-9E52-3D119EF2F702}" srcOrd="1" destOrd="0" presId="urn:microsoft.com/office/officeart/2005/8/layout/hList9"/>
    <dgm:cxn modelId="{CCD75C8E-5178-4192-B61B-71E14218F4BB}" type="presParOf" srcId="{71AC5B9D-739D-44FC-B2CD-B3715C0A05AC}" destId="{0EEAA94E-85D1-48C5-896A-2864B885240B}" srcOrd="2" destOrd="0" presId="urn:microsoft.com/office/officeart/2005/8/layout/hList9"/>
    <dgm:cxn modelId="{3CDD004C-8AA6-406B-9A2B-2E78E81D3F51}" type="presParOf" srcId="{71AC5B9D-739D-44FC-B2CD-B3715C0A05AC}" destId="{19BD1171-5C9F-47EC-ACD2-C12CA82B3B12}" srcOrd="3" destOrd="0" presId="urn:microsoft.com/office/officeart/2005/8/layout/hList9"/>
    <dgm:cxn modelId="{A5557132-B8B9-4302-A9DB-EAD4393BAD26}" type="presParOf" srcId="{71AC5B9D-739D-44FC-B2CD-B3715C0A05AC}" destId="{D6177D04-27DD-4803-A807-D9FBD9D6DF31}" srcOrd="4" destOrd="0" presId="urn:microsoft.com/office/officeart/2005/8/layout/hList9"/>
    <dgm:cxn modelId="{387932F4-DD07-4183-A12A-06AAADB76AD1}" type="presParOf" srcId="{71AC5B9D-739D-44FC-B2CD-B3715C0A05AC}" destId="{CAAA4EDB-64E1-4E1D-A1AC-C80E0D5CF6B2}" srcOrd="5" destOrd="0" presId="urn:microsoft.com/office/officeart/2005/8/layout/hList9"/>
    <dgm:cxn modelId="{7299F33A-D216-43A6-B0EB-F0A55A47135B}" type="presParOf" srcId="{71AC5B9D-739D-44FC-B2CD-B3715C0A05AC}" destId="{3A43575F-56DF-458E-A5F6-ACB315EC1BD4}" srcOrd="6" destOrd="0" presId="urn:microsoft.com/office/officeart/2005/8/layout/hList9"/>
    <dgm:cxn modelId="{7D30A025-AFB3-438F-B759-9DA6DAC67EF9}" type="presParOf" srcId="{3A43575F-56DF-458E-A5F6-ACB315EC1BD4}" destId="{1E1974A1-EEAC-438C-BE64-5D0DA10C2E30}" srcOrd="0" destOrd="0" presId="urn:microsoft.com/office/officeart/2005/8/layout/hList9"/>
    <dgm:cxn modelId="{9B2F8E5E-B2F2-4C79-9E61-5030A8777502}" type="presParOf" srcId="{3A43575F-56DF-458E-A5F6-ACB315EC1BD4}" destId="{FEB0CFE6-C81D-4DA6-8594-1A1A6E5E0BEA}" srcOrd="1" destOrd="0" presId="urn:microsoft.com/office/officeart/2005/8/layout/hList9"/>
    <dgm:cxn modelId="{DD9BDE8D-4555-4C65-9A32-C9807B3B278C}" type="presParOf" srcId="{FEB0CFE6-C81D-4DA6-8594-1A1A6E5E0BEA}" destId="{06097F49-C2DA-46BB-B2DC-B6BD290695AF}" srcOrd="0" destOrd="0" presId="urn:microsoft.com/office/officeart/2005/8/layout/hList9"/>
    <dgm:cxn modelId="{427104AF-8900-4C62-AF17-4E93DCA8EE2A}" type="presParOf" srcId="{FEB0CFE6-C81D-4DA6-8594-1A1A6E5E0BEA}" destId="{F281A49D-D41E-40D9-B254-7B434AB25176}" srcOrd="1" destOrd="0" presId="urn:microsoft.com/office/officeart/2005/8/layout/hList9"/>
    <dgm:cxn modelId="{D874B62A-B3B3-40D2-8D6E-1F1BC369C4A0}" type="presParOf" srcId="{3A43575F-56DF-458E-A5F6-ACB315EC1BD4}" destId="{C78197D7-1F6E-4E33-8C20-271212DFB6E6}" srcOrd="2" destOrd="0" presId="urn:microsoft.com/office/officeart/2005/8/layout/hList9"/>
    <dgm:cxn modelId="{6689DEE2-C5DC-49AE-9179-AFF3F5E578F0}" type="presParOf" srcId="{C78197D7-1F6E-4E33-8C20-271212DFB6E6}" destId="{D6B8E9DD-A222-4B0B-BB26-089EFA278B89}" srcOrd="0" destOrd="0" presId="urn:microsoft.com/office/officeart/2005/8/layout/hList9"/>
    <dgm:cxn modelId="{78BFEC73-1A7D-46B6-B569-9765582A7403}" type="presParOf" srcId="{C78197D7-1F6E-4E33-8C20-271212DFB6E6}" destId="{0F8C06FD-BE58-41DF-8988-11A01298D64E}" srcOrd="1" destOrd="0" presId="urn:microsoft.com/office/officeart/2005/8/layout/hList9"/>
    <dgm:cxn modelId="{3E7E044C-C8FF-4E89-8048-72E6183E64BA}" type="presParOf" srcId="{71AC5B9D-739D-44FC-B2CD-B3715C0A05AC}" destId="{2968FAF2-DA8C-4E7E-B1CF-DD0600C19053}" srcOrd="7" destOrd="0" presId="urn:microsoft.com/office/officeart/2005/8/layout/hList9"/>
    <dgm:cxn modelId="{AEFE520D-D5E2-4C1C-B47D-4AF70BEDC56C}" type="presParOf" srcId="{71AC5B9D-739D-44FC-B2CD-B3715C0A05AC}" destId="{80D43869-2C01-42B1-972F-9F65B197FED3}" srcOrd="8" destOrd="0" presId="urn:microsoft.com/office/officeart/2005/8/layout/hList9"/>
  </dgm:cxnLst>
  <dgm:bg/>
  <dgm:whole/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6CFF545-76C9-4119-8595-409CA71799D8}" type="doc">
      <dgm:prSet loTypeId="urn:microsoft.com/office/officeart/2005/8/layout/hList9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pPr rtl="1"/>
          <a:endParaRPr lang="ar-SA"/>
        </a:p>
      </dgm:t>
    </dgm:pt>
    <dgm:pt modelId="{01BE6B96-C7D6-4ABC-A431-910303B2629C}">
      <dgm:prSet phldrT="[نص]" custT="1"/>
      <dgm:spPr/>
      <dgm:t>
        <a:bodyPr/>
        <a:lstStyle/>
        <a:p>
          <a:pPr rtl="1"/>
          <a:r>
            <a:rPr lang="ar-JO" sz="2400" b="1" dirty="0" smtClean="0">
              <a:solidFill>
                <a:schemeClr val="accent2">
                  <a:lumMod val="50000"/>
                </a:schemeClr>
              </a:solidFill>
            </a:rPr>
            <a:t>المخفف</a:t>
          </a:r>
          <a:endParaRPr lang="ar-SA" sz="2400" b="1" dirty="0">
            <a:solidFill>
              <a:schemeClr val="accent2">
                <a:lumMod val="50000"/>
              </a:schemeClr>
            </a:solidFill>
          </a:endParaRPr>
        </a:p>
      </dgm:t>
    </dgm:pt>
    <dgm:pt modelId="{AB7D9A26-9E39-4A09-B15E-7A8A71CDFAEF}" type="parTrans" cxnId="{DAFC3FFC-C510-4886-8E55-8845F297811B}">
      <dgm:prSet/>
      <dgm:spPr/>
      <dgm:t>
        <a:bodyPr/>
        <a:lstStyle/>
        <a:p>
          <a:pPr rtl="1"/>
          <a:endParaRPr lang="ar-SA"/>
        </a:p>
      </dgm:t>
    </dgm:pt>
    <dgm:pt modelId="{665ABB2A-6B04-4108-8CF7-8A99D4F627D9}" type="sibTrans" cxnId="{DAFC3FFC-C510-4886-8E55-8845F297811B}">
      <dgm:prSet/>
      <dgm:spPr/>
      <dgm:t>
        <a:bodyPr/>
        <a:lstStyle/>
        <a:p>
          <a:pPr rtl="1"/>
          <a:endParaRPr lang="ar-SA"/>
        </a:p>
      </dgm:t>
    </dgm:pt>
    <dgm:pt modelId="{F9D27E06-FA4B-42C4-8E6F-E044DFB57415}">
      <dgm:prSet phldrT="[نص]" custT="1"/>
      <dgm:spPr/>
      <dgm:t>
        <a:bodyPr/>
        <a:lstStyle/>
        <a:p>
          <a:pPr rtl="1"/>
          <a:r>
            <a:rPr lang="ar-JO" sz="7200" dirty="0" smtClean="0">
              <a:solidFill>
                <a:srgbClr val="FF0000"/>
              </a:solidFill>
              <a:latin typeface="Arabic Typesetting" pitchFamily="66" charset="-78"/>
              <a:cs typeface="Arabic Typesetting" pitchFamily="66" charset="-78"/>
            </a:rPr>
            <a:t>ق</a:t>
          </a:r>
          <a:endParaRPr lang="ar-SA" sz="7200" dirty="0">
            <a:solidFill>
              <a:srgbClr val="FF0000"/>
            </a:solidFill>
            <a:latin typeface="Arabic Typesetting" pitchFamily="66" charset="-78"/>
            <a:cs typeface="Arabic Typesetting" pitchFamily="66" charset="-78"/>
          </a:endParaRPr>
        </a:p>
      </dgm:t>
    </dgm:pt>
    <dgm:pt modelId="{3D0AEA44-5E62-494C-8F8E-DCE95EABED9B}" type="parTrans" cxnId="{2EDF7F7E-2A8C-490E-9696-5C6E693E66D3}">
      <dgm:prSet/>
      <dgm:spPr/>
      <dgm:t>
        <a:bodyPr/>
        <a:lstStyle/>
        <a:p>
          <a:pPr rtl="1"/>
          <a:endParaRPr lang="ar-SA"/>
        </a:p>
      </dgm:t>
    </dgm:pt>
    <dgm:pt modelId="{C3189202-964E-4A97-94AB-E82AB3E0DDF5}" type="sibTrans" cxnId="{2EDF7F7E-2A8C-490E-9696-5C6E693E66D3}">
      <dgm:prSet/>
      <dgm:spPr/>
      <dgm:t>
        <a:bodyPr/>
        <a:lstStyle/>
        <a:p>
          <a:pPr rtl="1"/>
          <a:endParaRPr lang="ar-SA"/>
        </a:p>
      </dgm:t>
    </dgm:pt>
    <dgm:pt modelId="{6EA3093E-F0DF-4FF1-954C-B397DB6CCE01}">
      <dgm:prSet phldrT="[نص]" custT="1"/>
      <dgm:spPr/>
      <dgm:t>
        <a:bodyPr/>
        <a:lstStyle/>
        <a:p>
          <a:pPr rtl="1"/>
          <a:r>
            <a:rPr lang="ar-JO" sz="7200" dirty="0" smtClean="0">
              <a:latin typeface="Arabic Typesetting" pitchFamily="66" charset="-78"/>
              <a:cs typeface="Arabic Typesetting" pitchFamily="66" charset="-78"/>
            </a:rPr>
            <a:t>ي</a:t>
          </a:r>
          <a:r>
            <a:rPr lang="ar-JO" sz="7200" dirty="0" smtClean="0">
              <a:solidFill>
                <a:srgbClr val="FF0000"/>
              </a:solidFill>
              <a:latin typeface="Arabic Typesetting" pitchFamily="66" charset="-78"/>
              <a:cs typeface="Arabic Typesetting" pitchFamily="66" charset="-78"/>
            </a:rPr>
            <a:t>س</a:t>
          </a:r>
          <a:endParaRPr lang="ar-SA" sz="7200" dirty="0">
            <a:solidFill>
              <a:srgbClr val="FF0000"/>
            </a:solidFill>
            <a:latin typeface="Arabic Typesetting" pitchFamily="66" charset="-78"/>
            <a:cs typeface="Arabic Typesetting" pitchFamily="66" charset="-78"/>
          </a:endParaRPr>
        </a:p>
      </dgm:t>
    </dgm:pt>
    <dgm:pt modelId="{AE8A3FAD-129F-4047-A3F2-51856CCE591A}" type="parTrans" cxnId="{59387326-F787-4BC9-8C0B-139F192C5A2E}">
      <dgm:prSet/>
      <dgm:spPr/>
      <dgm:t>
        <a:bodyPr/>
        <a:lstStyle/>
        <a:p>
          <a:pPr rtl="1"/>
          <a:endParaRPr lang="ar-SA"/>
        </a:p>
      </dgm:t>
    </dgm:pt>
    <dgm:pt modelId="{5ABC79A6-7747-4F61-892E-FE5B36CB253E}" type="sibTrans" cxnId="{59387326-F787-4BC9-8C0B-139F192C5A2E}">
      <dgm:prSet/>
      <dgm:spPr/>
      <dgm:t>
        <a:bodyPr/>
        <a:lstStyle/>
        <a:p>
          <a:pPr rtl="1"/>
          <a:endParaRPr lang="ar-SA"/>
        </a:p>
      </dgm:t>
    </dgm:pt>
    <dgm:pt modelId="{36EB0EA5-7B2B-455C-9786-84DD84B06019}">
      <dgm:prSet phldrT="[نص]"/>
      <dgm:spPr/>
      <dgm:t>
        <a:bodyPr/>
        <a:lstStyle/>
        <a:p>
          <a:pPr rtl="1"/>
          <a:r>
            <a:rPr lang="ar-JO" b="1" dirty="0" smtClean="0">
              <a:solidFill>
                <a:schemeClr val="accent2">
                  <a:lumMod val="50000"/>
                </a:schemeClr>
              </a:solidFill>
            </a:rPr>
            <a:t>المثقل</a:t>
          </a:r>
          <a:endParaRPr lang="ar-SA" b="1" dirty="0">
            <a:solidFill>
              <a:schemeClr val="accent2">
                <a:lumMod val="50000"/>
              </a:schemeClr>
            </a:solidFill>
          </a:endParaRPr>
        </a:p>
      </dgm:t>
    </dgm:pt>
    <dgm:pt modelId="{80968395-049D-4916-A42D-63987F85F62F}" type="parTrans" cxnId="{46828B84-A17B-4DD8-825B-149D671BA43A}">
      <dgm:prSet/>
      <dgm:spPr/>
      <dgm:t>
        <a:bodyPr/>
        <a:lstStyle/>
        <a:p>
          <a:pPr rtl="1"/>
          <a:endParaRPr lang="ar-SA"/>
        </a:p>
      </dgm:t>
    </dgm:pt>
    <dgm:pt modelId="{7188D7B9-895B-4871-BBDA-9DF176D3434F}" type="sibTrans" cxnId="{46828B84-A17B-4DD8-825B-149D671BA43A}">
      <dgm:prSet/>
      <dgm:spPr/>
      <dgm:t>
        <a:bodyPr/>
        <a:lstStyle/>
        <a:p>
          <a:pPr rtl="1"/>
          <a:endParaRPr lang="ar-SA"/>
        </a:p>
      </dgm:t>
    </dgm:pt>
    <dgm:pt modelId="{2601125D-A231-443F-B2AA-D5F847AE5156}">
      <dgm:prSet phldrT="[نص]"/>
      <dgm:spPr/>
      <dgm:t>
        <a:bodyPr/>
        <a:lstStyle/>
        <a:p>
          <a:pPr rtl="1"/>
          <a:r>
            <a:rPr lang="ar-JO" dirty="0" smtClean="0">
              <a:latin typeface="Andalus" pitchFamily="18" charset="-78"/>
              <a:cs typeface="Andalus" pitchFamily="18" charset="-78"/>
            </a:rPr>
            <a:t>ا</a:t>
          </a:r>
          <a:r>
            <a:rPr lang="ar-JO" dirty="0" smtClean="0">
              <a:solidFill>
                <a:srgbClr val="FF0000"/>
              </a:solidFill>
              <a:latin typeface="Andalus" pitchFamily="18" charset="-78"/>
              <a:cs typeface="Andalus" pitchFamily="18" charset="-78"/>
            </a:rPr>
            <a:t>ل</a:t>
          </a:r>
          <a:r>
            <a:rPr lang="ar-JO" dirty="0" smtClean="0">
              <a:latin typeface="Andalus" pitchFamily="18" charset="-78"/>
              <a:cs typeface="Andalus" pitchFamily="18" charset="-78"/>
            </a:rPr>
            <a:t>م</a:t>
          </a:r>
          <a:endParaRPr lang="ar-SA" dirty="0">
            <a:latin typeface="Andalus" pitchFamily="18" charset="-78"/>
            <a:cs typeface="Andalus" pitchFamily="18" charset="-78"/>
          </a:endParaRPr>
        </a:p>
      </dgm:t>
    </dgm:pt>
    <dgm:pt modelId="{71528A9E-0E24-4D2B-B108-88857B43B90C}" type="parTrans" cxnId="{CC674476-89C6-4B1F-A82A-07EB2DA991E2}">
      <dgm:prSet/>
      <dgm:spPr/>
      <dgm:t>
        <a:bodyPr/>
        <a:lstStyle/>
        <a:p>
          <a:pPr rtl="1"/>
          <a:endParaRPr lang="ar-SA"/>
        </a:p>
      </dgm:t>
    </dgm:pt>
    <dgm:pt modelId="{64FBEB40-8AC7-416F-AB91-F09BEE127478}" type="sibTrans" cxnId="{CC674476-89C6-4B1F-A82A-07EB2DA991E2}">
      <dgm:prSet/>
      <dgm:spPr/>
      <dgm:t>
        <a:bodyPr/>
        <a:lstStyle/>
        <a:p>
          <a:pPr rtl="1"/>
          <a:endParaRPr lang="ar-SA"/>
        </a:p>
      </dgm:t>
    </dgm:pt>
    <dgm:pt modelId="{69B9BA7B-0BA1-4DAD-A991-26DA2A29C897}">
      <dgm:prSet phldrT="[نص]"/>
      <dgm:spPr/>
      <dgm:t>
        <a:bodyPr/>
        <a:lstStyle/>
        <a:p>
          <a:pPr rtl="1"/>
          <a:r>
            <a:rPr lang="ar-JO" dirty="0" smtClean="0">
              <a:latin typeface="Andalus" pitchFamily="18" charset="-78"/>
              <a:cs typeface="Andalus" pitchFamily="18" charset="-78"/>
            </a:rPr>
            <a:t>ط</a:t>
          </a:r>
          <a:r>
            <a:rPr lang="ar-JO" dirty="0" smtClean="0">
              <a:solidFill>
                <a:srgbClr val="FF0000"/>
              </a:solidFill>
              <a:latin typeface="Andalus" pitchFamily="18" charset="-78"/>
              <a:cs typeface="Andalus" pitchFamily="18" charset="-78"/>
            </a:rPr>
            <a:t>س</a:t>
          </a:r>
          <a:r>
            <a:rPr lang="ar-JO" dirty="0" smtClean="0">
              <a:latin typeface="Andalus" pitchFamily="18" charset="-78"/>
              <a:cs typeface="Andalus" pitchFamily="18" charset="-78"/>
            </a:rPr>
            <a:t>م</a:t>
          </a:r>
          <a:endParaRPr lang="ar-SA" dirty="0">
            <a:latin typeface="Andalus" pitchFamily="18" charset="-78"/>
            <a:cs typeface="Andalus" pitchFamily="18" charset="-78"/>
          </a:endParaRPr>
        </a:p>
      </dgm:t>
    </dgm:pt>
    <dgm:pt modelId="{2A3AA0D5-C325-48F6-9328-24C12AA270E2}" type="parTrans" cxnId="{7E5813D2-E6E8-4385-8508-6436822D93BF}">
      <dgm:prSet/>
      <dgm:spPr/>
      <dgm:t>
        <a:bodyPr/>
        <a:lstStyle/>
        <a:p>
          <a:pPr rtl="1"/>
          <a:endParaRPr lang="ar-SA"/>
        </a:p>
      </dgm:t>
    </dgm:pt>
    <dgm:pt modelId="{2306F6B5-0EAA-478A-A4D5-90EEF9D6EAD3}" type="sibTrans" cxnId="{7E5813D2-E6E8-4385-8508-6436822D93BF}">
      <dgm:prSet/>
      <dgm:spPr/>
      <dgm:t>
        <a:bodyPr/>
        <a:lstStyle/>
        <a:p>
          <a:pPr rtl="1"/>
          <a:endParaRPr lang="ar-SA"/>
        </a:p>
      </dgm:t>
    </dgm:pt>
    <dgm:pt modelId="{2D605CB5-37DA-4C59-94BD-1AF02E4389FE}" type="pres">
      <dgm:prSet presAssocID="{26CFF545-76C9-4119-8595-409CA71799D8}" presName="list" presStyleCnt="0">
        <dgm:presLayoutVars>
          <dgm:dir/>
          <dgm:animLvl val="lvl"/>
        </dgm:presLayoutVars>
      </dgm:prSet>
      <dgm:spPr/>
      <dgm:t>
        <a:bodyPr/>
        <a:lstStyle/>
        <a:p>
          <a:pPr rtl="1"/>
          <a:endParaRPr lang="ar-SA"/>
        </a:p>
      </dgm:t>
    </dgm:pt>
    <dgm:pt modelId="{A39B78B3-2865-42D2-81DC-3D44B91BF8F3}" type="pres">
      <dgm:prSet presAssocID="{01BE6B96-C7D6-4ABC-A431-910303B2629C}" presName="posSpace" presStyleCnt="0"/>
      <dgm:spPr/>
    </dgm:pt>
    <dgm:pt modelId="{8807802D-0442-4D38-B44F-DAAF2D6D648B}" type="pres">
      <dgm:prSet presAssocID="{01BE6B96-C7D6-4ABC-A431-910303B2629C}" presName="vertFlow" presStyleCnt="0"/>
      <dgm:spPr/>
    </dgm:pt>
    <dgm:pt modelId="{D4DC053B-029B-48CC-A1A5-EA73D7F4A3BD}" type="pres">
      <dgm:prSet presAssocID="{01BE6B96-C7D6-4ABC-A431-910303B2629C}" presName="topSpace" presStyleCnt="0"/>
      <dgm:spPr/>
    </dgm:pt>
    <dgm:pt modelId="{C383CD5C-A0D2-43C6-8FD7-B810947AE734}" type="pres">
      <dgm:prSet presAssocID="{01BE6B96-C7D6-4ABC-A431-910303B2629C}" presName="firstComp" presStyleCnt="0"/>
      <dgm:spPr/>
    </dgm:pt>
    <dgm:pt modelId="{339845F3-28FD-44E0-BC1B-794AF3D51347}" type="pres">
      <dgm:prSet presAssocID="{01BE6B96-C7D6-4ABC-A431-910303B2629C}" presName="firstChild" presStyleLbl="bgAccFollowNode1" presStyleIdx="0" presStyleCnt="4"/>
      <dgm:spPr/>
      <dgm:t>
        <a:bodyPr/>
        <a:lstStyle/>
        <a:p>
          <a:pPr rtl="1"/>
          <a:endParaRPr lang="ar-SA"/>
        </a:p>
      </dgm:t>
    </dgm:pt>
    <dgm:pt modelId="{78AB0D15-59D3-420E-902B-07F0F1841A7C}" type="pres">
      <dgm:prSet presAssocID="{01BE6B96-C7D6-4ABC-A431-910303B2629C}" presName="firstChildTx" presStyleLbl="bgAccFollowNode1" presStyleIdx="0" presStyleCnt="4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57FC45B9-DEB3-4663-95F6-0A52223054FE}" type="pres">
      <dgm:prSet presAssocID="{6EA3093E-F0DF-4FF1-954C-B397DB6CCE01}" presName="comp" presStyleCnt="0"/>
      <dgm:spPr/>
    </dgm:pt>
    <dgm:pt modelId="{5DAE2D11-4965-4187-BE83-13CB5768659A}" type="pres">
      <dgm:prSet presAssocID="{6EA3093E-F0DF-4FF1-954C-B397DB6CCE01}" presName="child" presStyleLbl="bgAccFollowNode1" presStyleIdx="1" presStyleCnt="4"/>
      <dgm:spPr/>
      <dgm:t>
        <a:bodyPr/>
        <a:lstStyle/>
        <a:p>
          <a:pPr rtl="1"/>
          <a:endParaRPr lang="ar-SA"/>
        </a:p>
      </dgm:t>
    </dgm:pt>
    <dgm:pt modelId="{28DE9E8B-6A07-4086-8ABB-CD11D58E9338}" type="pres">
      <dgm:prSet presAssocID="{6EA3093E-F0DF-4FF1-954C-B397DB6CCE01}" presName="childTx" presStyleLbl="bgAccFollowNode1" presStyleIdx="1" presStyleCnt="4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3AC77122-F1CA-4527-9403-2E834C3BD221}" type="pres">
      <dgm:prSet presAssocID="{01BE6B96-C7D6-4ABC-A431-910303B2629C}" presName="negSpace" presStyleCnt="0"/>
      <dgm:spPr/>
    </dgm:pt>
    <dgm:pt modelId="{84BAA27A-E841-4B89-A66C-882628FDA746}" type="pres">
      <dgm:prSet presAssocID="{01BE6B96-C7D6-4ABC-A431-910303B2629C}" presName="circle" presStyleLbl="node1" presStyleIdx="0" presStyleCnt="2"/>
      <dgm:spPr/>
      <dgm:t>
        <a:bodyPr/>
        <a:lstStyle/>
        <a:p>
          <a:pPr rtl="1"/>
          <a:endParaRPr lang="ar-SA"/>
        </a:p>
      </dgm:t>
    </dgm:pt>
    <dgm:pt modelId="{E71658A6-8560-40AF-8F8F-FB275C623552}" type="pres">
      <dgm:prSet presAssocID="{665ABB2A-6B04-4108-8CF7-8A99D4F627D9}" presName="transSpace" presStyleCnt="0"/>
      <dgm:spPr/>
    </dgm:pt>
    <dgm:pt modelId="{35E8DAEF-8AA0-4278-A38A-C0BE48D73067}" type="pres">
      <dgm:prSet presAssocID="{36EB0EA5-7B2B-455C-9786-84DD84B06019}" presName="posSpace" presStyleCnt="0"/>
      <dgm:spPr/>
    </dgm:pt>
    <dgm:pt modelId="{1A788353-2C41-4B5C-8773-71A03466E6C8}" type="pres">
      <dgm:prSet presAssocID="{36EB0EA5-7B2B-455C-9786-84DD84B06019}" presName="vertFlow" presStyleCnt="0"/>
      <dgm:spPr/>
    </dgm:pt>
    <dgm:pt modelId="{7EA39B4D-766A-439A-89B2-29C2913F431F}" type="pres">
      <dgm:prSet presAssocID="{36EB0EA5-7B2B-455C-9786-84DD84B06019}" presName="topSpace" presStyleCnt="0"/>
      <dgm:spPr/>
    </dgm:pt>
    <dgm:pt modelId="{5FA9E2F2-5DB9-4321-B9C4-CD3D57DB6889}" type="pres">
      <dgm:prSet presAssocID="{36EB0EA5-7B2B-455C-9786-84DD84B06019}" presName="firstComp" presStyleCnt="0"/>
      <dgm:spPr/>
    </dgm:pt>
    <dgm:pt modelId="{006FACAC-CA80-43A3-B2D5-95B3ABCDD7AB}" type="pres">
      <dgm:prSet presAssocID="{36EB0EA5-7B2B-455C-9786-84DD84B06019}" presName="firstChild" presStyleLbl="bgAccFollowNode1" presStyleIdx="2" presStyleCnt="4"/>
      <dgm:spPr/>
      <dgm:t>
        <a:bodyPr/>
        <a:lstStyle/>
        <a:p>
          <a:pPr rtl="1"/>
          <a:endParaRPr lang="ar-SA"/>
        </a:p>
      </dgm:t>
    </dgm:pt>
    <dgm:pt modelId="{97C089CF-A9AC-436E-9484-B5988F094B18}" type="pres">
      <dgm:prSet presAssocID="{36EB0EA5-7B2B-455C-9786-84DD84B06019}" presName="firstChildTx" presStyleLbl="bgAccFollowNode1" presStyleIdx="2" presStyleCnt="4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E100B1A4-7F6D-4D53-90FF-0BE01F6CC82B}" type="pres">
      <dgm:prSet presAssocID="{69B9BA7B-0BA1-4DAD-A991-26DA2A29C897}" presName="comp" presStyleCnt="0"/>
      <dgm:spPr/>
    </dgm:pt>
    <dgm:pt modelId="{1C420107-25D3-4CB7-8812-2EBCA00809FB}" type="pres">
      <dgm:prSet presAssocID="{69B9BA7B-0BA1-4DAD-A991-26DA2A29C897}" presName="child" presStyleLbl="bgAccFollowNode1" presStyleIdx="3" presStyleCnt="4"/>
      <dgm:spPr/>
      <dgm:t>
        <a:bodyPr/>
        <a:lstStyle/>
        <a:p>
          <a:pPr rtl="1"/>
          <a:endParaRPr lang="ar-SA"/>
        </a:p>
      </dgm:t>
    </dgm:pt>
    <dgm:pt modelId="{BE47E513-D2E8-425C-A3B5-70D9208857C3}" type="pres">
      <dgm:prSet presAssocID="{69B9BA7B-0BA1-4DAD-A991-26DA2A29C897}" presName="childTx" presStyleLbl="bgAccFollowNode1" presStyleIdx="3" presStyleCnt="4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39C55E2D-F267-4EAD-B398-E639DBFD300D}" type="pres">
      <dgm:prSet presAssocID="{36EB0EA5-7B2B-455C-9786-84DD84B06019}" presName="negSpace" presStyleCnt="0"/>
      <dgm:spPr/>
    </dgm:pt>
    <dgm:pt modelId="{80CCC1CF-452A-4F95-AB48-43F283810230}" type="pres">
      <dgm:prSet presAssocID="{36EB0EA5-7B2B-455C-9786-84DD84B06019}" presName="circle" presStyleLbl="node1" presStyleIdx="1" presStyleCnt="2"/>
      <dgm:spPr/>
      <dgm:t>
        <a:bodyPr/>
        <a:lstStyle/>
        <a:p>
          <a:pPr rtl="1"/>
          <a:endParaRPr lang="ar-SA"/>
        </a:p>
      </dgm:t>
    </dgm:pt>
  </dgm:ptLst>
  <dgm:cxnLst>
    <dgm:cxn modelId="{B2A69896-3122-4719-A603-EC6374AFD588}" type="presOf" srcId="{2601125D-A231-443F-B2AA-D5F847AE5156}" destId="{97C089CF-A9AC-436E-9484-B5988F094B18}" srcOrd="1" destOrd="0" presId="urn:microsoft.com/office/officeart/2005/8/layout/hList9"/>
    <dgm:cxn modelId="{B9F84866-AA3D-4BD8-A108-5AF195C14E50}" type="presOf" srcId="{F9D27E06-FA4B-42C4-8E6F-E044DFB57415}" destId="{78AB0D15-59D3-420E-902B-07F0F1841A7C}" srcOrd="1" destOrd="0" presId="urn:microsoft.com/office/officeart/2005/8/layout/hList9"/>
    <dgm:cxn modelId="{7869BC12-6621-4B0A-8754-53F4360E94D7}" type="presOf" srcId="{01BE6B96-C7D6-4ABC-A431-910303B2629C}" destId="{84BAA27A-E841-4B89-A66C-882628FDA746}" srcOrd="0" destOrd="0" presId="urn:microsoft.com/office/officeart/2005/8/layout/hList9"/>
    <dgm:cxn modelId="{DAFC3FFC-C510-4886-8E55-8845F297811B}" srcId="{26CFF545-76C9-4119-8595-409CA71799D8}" destId="{01BE6B96-C7D6-4ABC-A431-910303B2629C}" srcOrd="0" destOrd="0" parTransId="{AB7D9A26-9E39-4A09-B15E-7A8A71CDFAEF}" sibTransId="{665ABB2A-6B04-4108-8CF7-8A99D4F627D9}"/>
    <dgm:cxn modelId="{59387326-F787-4BC9-8C0B-139F192C5A2E}" srcId="{01BE6B96-C7D6-4ABC-A431-910303B2629C}" destId="{6EA3093E-F0DF-4FF1-954C-B397DB6CCE01}" srcOrd="1" destOrd="0" parTransId="{AE8A3FAD-129F-4047-A3F2-51856CCE591A}" sibTransId="{5ABC79A6-7747-4F61-892E-FE5B36CB253E}"/>
    <dgm:cxn modelId="{CC674476-89C6-4B1F-A82A-07EB2DA991E2}" srcId="{36EB0EA5-7B2B-455C-9786-84DD84B06019}" destId="{2601125D-A231-443F-B2AA-D5F847AE5156}" srcOrd="0" destOrd="0" parTransId="{71528A9E-0E24-4D2B-B108-88857B43B90C}" sibTransId="{64FBEB40-8AC7-416F-AB91-F09BEE127478}"/>
    <dgm:cxn modelId="{B2F20B28-B07F-4546-A1A7-BCA5FA071EB3}" type="presOf" srcId="{26CFF545-76C9-4119-8595-409CA71799D8}" destId="{2D605CB5-37DA-4C59-94BD-1AF02E4389FE}" srcOrd="0" destOrd="0" presId="urn:microsoft.com/office/officeart/2005/8/layout/hList9"/>
    <dgm:cxn modelId="{58997189-730A-485F-82B6-507257A03626}" type="presOf" srcId="{2601125D-A231-443F-B2AA-D5F847AE5156}" destId="{006FACAC-CA80-43A3-B2D5-95B3ABCDD7AB}" srcOrd="0" destOrd="0" presId="urn:microsoft.com/office/officeart/2005/8/layout/hList9"/>
    <dgm:cxn modelId="{68D44EEC-C656-4CDF-B5F6-35046259D1D6}" type="presOf" srcId="{69B9BA7B-0BA1-4DAD-A991-26DA2A29C897}" destId="{BE47E513-D2E8-425C-A3B5-70D9208857C3}" srcOrd="1" destOrd="0" presId="urn:microsoft.com/office/officeart/2005/8/layout/hList9"/>
    <dgm:cxn modelId="{612E67B2-BE11-4523-8EA6-1FF3DE491B1B}" type="presOf" srcId="{69B9BA7B-0BA1-4DAD-A991-26DA2A29C897}" destId="{1C420107-25D3-4CB7-8812-2EBCA00809FB}" srcOrd="0" destOrd="0" presId="urn:microsoft.com/office/officeart/2005/8/layout/hList9"/>
    <dgm:cxn modelId="{46828B84-A17B-4DD8-825B-149D671BA43A}" srcId="{26CFF545-76C9-4119-8595-409CA71799D8}" destId="{36EB0EA5-7B2B-455C-9786-84DD84B06019}" srcOrd="1" destOrd="0" parTransId="{80968395-049D-4916-A42D-63987F85F62F}" sibTransId="{7188D7B9-895B-4871-BBDA-9DF176D3434F}"/>
    <dgm:cxn modelId="{7E5813D2-E6E8-4385-8508-6436822D93BF}" srcId="{36EB0EA5-7B2B-455C-9786-84DD84B06019}" destId="{69B9BA7B-0BA1-4DAD-A991-26DA2A29C897}" srcOrd="1" destOrd="0" parTransId="{2A3AA0D5-C325-48F6-9328-24C12AA270E2}" sibTransId="{2306F6B5-0EAA-478A-A4D5-90EEF9D6EAD3}"/>
    <dgm:cxn modelId="{6925CC6A-2264-4490-88EE-D34F6018EE27}" type="presOf" srcId="{F9D27E06-FA4B-42C4-8E6F-E044DFB57415}" destId="{339845F3-28FD-44E0-BC1B-794AF3D51347}" srcOrd="0" destOrd="0" presId="urn:microsoft.com/office/officeart/2005/8/layout/hList9"/>
    <dgm:cxn modelId="{8FA3B36D-C35D-467A-A8F3-1A8BAF8EA828}" type="presOf" srcId="{36EB0EA5-7B2B-455C-9786-84DD84B06019}" destId="{80CCC1CF-452A-4F95-AB48-43F283810230}" srcOrd="0" destOrd="0" presId="urn:microsoft.com/office/officeart/2005/8/layout/hList9"/>
    <dgm:cxn modelId="{D05FAD71-99E4-4EFB-9662-C439E0885879}" type="presOf" srcId="{6EA3093E-F0DF-4FF1-954C-B397DB6CCE01}" destId="{28DE9E8B-6A07-4086-8ABB-CD11D58E9338}" srcOrd="1" destOrd="0" presId="urn:microsoft.com/office/officeart/2005/8/layout/hList9"/>
    <dgm:cxn modelId="{2EDF7F7E-2A8C-490E-9696-5C6E693E66D3}" srcId="{01BE6B96-C7D6-4ABC-A431-910303B2629C}" destId="{F9D27E06-FA4B-42C4-8E6F-E044DFB57415}" srcOrd="0" destOrd="0" parTransId="{3D0AEA44-5E62-494C-8F8E-DCE95EABED9B}" sibTransId="{C3189202-964E-4A97-94AB-E82AB3E0DDF5}"/>
    <dgm:cxn modelId="{6B0F9817-1A94-4DD6-9BE0-BBF27D3FC1BE}" type="presOf" srcId="{6EA3093E-F0DF-4FF1-954C-B397DB6CCE01}" destId="{5DAE2D11-4965-4187-BE83-13CB5768659A}" srcOrd="0" destOrd="0" presId="urn:microsoft.com/office/officeart/2005/8/layout/hList9"/>
    <dgm:cxn modelId="{A4CBDF76-B707-4488-AC26-F5B6CB6CF755}" type="presParOf" srcId="{2D605CB5-37DA-4C59-94BD-1AF02E4389FE}" destId="{A39B78B3-2865-42D2-81DC-3D44B91BF8F3}" srcOrd="0" destOrd="0" presId="urn:microsoft.com/office/officeart/2005/8/layout/hList9"/>
    <dgm:cxn modelId="{70BCA370-0320-4731-8752-CD5D50112245}" type="presParOf" srcId="{2D605CB5-37DA-4C59-94BD-1AF02E4389FE}" destId="{8807802D-0442-4D38-B44F-DAAF2D6D648B}" srcOrd="1" destOrd="0" presId="urn:microsoft.com/office/officeart/2005/8/layout/hList9"/>
    <dgm:cxn modelId="{E2300FE0-3F78-4FC5-B502-4D8DDAF3DDF1}" type="presParOf" srcId="{8807802D-0442-4D38-B44F-DAAF2D6D648B}" destId="{D4DC053B-029B-48CC-A1A5-EA73D7F4A3BD}" srcOrd="0" destOrd="0" presId="urn:microsoft.com/office/officeart/2005/8/layout/hList9"/>
    <dgm:cxn modelId="{15DC7CBF-ED5F-4C34-88B6-F9937C967C6F}" type="presParOf" srcId="{8807802D-0442-4D38-B44F-DAAF2D6D648B}" destId="{C383CD5C-A0D2-43C6-8FD7-B810947AE734}" srcOrd="1" destOrd="0" presId="urn:microsoft.com/office/officeart/2005/8/layout/hList9"/>
    <dgm:cxn modelId="{324F59B5-CAFE-41B5-9999-B159536EE4D1}" type="presParOf" srcId="{C383CD5C-A0D2-43C6-8FD7-B810947AE734}" destId="{339845F3-28FD-44E0-BC1B-794AF3D51347}" srcOrd="0" destOrd="0" presId="urn:microsoft.com/office/officeart/2005/8/layout/hList9"/>
    <dgm:cxn modelId="{5792E156-B27D-4962-A4E3-09201FB6D736}" type="presParOf" srcId="{C383CD5C-A0D2-43C6-8FD7-B810947AE734}" destId="{78AB0D15-59D3-420E-902B-07F0F1841A7C}" srcOrd="1" destOrd="0" presId="urn:microsoft.com/office/officeart/2005/8/layout/hList9"/>
    <dgm:cxn modelId="{6F804A4F-7175-4E5E-B61C-4C66D7FB336A}" type="presParOf" srcId="{8807802D-0442-4D38-B44F-DAAF2D6D648B}" destId="{57FC45B9-DEB3-4663-95F6-0A52223054FE}" srcOrd="2" destOrd="0" presId="urn:microsoft.com/office/officeart/2005/8/layout/hList9"/>
    <dgm:cxn modelId="{CF33E7E4-50B9-4DA2-A661-8B77FB2A15D9}" type="presParOf" srcId="{57FC45B9-DEB3-4663-95F6-0A52223054FE}" destId="{5DAE2D11-4965-4187-BE83-13CB5768659A}" srcOrd="0" destOrd="0" presId="urn:microsoft.com/office/officeart/2005/8/layout/hList9"/>
    <dgm:cxn modelId="{F6DA9800-3EC4-4E20-B409-179DEDFF4D7A}" type="presParOf" srcId="{57FC45B9-DEB3-4663-95F6-0A52223054FE}" destId="{28DE9E8B-6A07-4086-8ABB-CD11D58E9338}" srcOrd="1" destOrd="0" presId="urn:microsoft.com/office/officeart/2005/8/layout/hList9"/>
    <dgm:cxn modelId="{7B3E71E4-8667-4ECB-9135-A8245D627690}" type="presParOf" srcId="{2D605CB5-37DA-4C59-94BD-1AF02E4389FE}" destId="{3AC77122-F1CA-4527-9403-2E834C3BD221}" srcOrd="2" destOrd="0" presId="urn:microsoft.com/office/officeart/2005/8/layout/hList9"/>
    <dgm:cxn modelId="{AA17F8C2-9AE9-4C5D-B469-2D1ED83CB513}" type="presParOf" srcId="{2D605CB5-37DA-4C59-94BD-1AF02E4389FE}" destId="{84BAA27A-E841-4B89-A66C-882628FDA746}" srcOrd="3" destOrd="0" presId="urn:microsoft.com/office/officeart/2005/8/layout/hList9"/>
    <dgm:cxn modelId="{ABDEBDD9-1A4A-4ABE-B0E3-96E14AFE18D9}" type="presParOf" srcId="{2D605CB5-37DA-4C59-94BD-1AF02E4389FE}" destId="{E71658A6-8560-40AF-8F8F-FB275C623552}" srcOrd="4" destOrd="0" presId="urn:microsoft.com/office/officeart/2005/8/layout/hList9"/>
    <dgm:cxn modelId="{A1A26AC0-89AB-4385-B9B4-7C2ACE5469E6}" type="presParOf" srcId="{2D605CB5-37DA-4C59-94BD-1AF02E4389FE}" destId="{35E8DAEF-8AA0-4278-A38A-C0BE48D73067}" srcOrd="5" destOrd="0" presId="urn:microsoft.com/office/officeart/2005/8/layout/hList9"/>
    <dgm:cxn modelId="{A62AC1EA-EBB6-4EE1-8AB0-5411E4C1C1E5}" type="presParOf" srcId="{2D605CB5-37DA-4C59-94BD-1AF02E4389FE}" destId="{1A788353-2C41-4B5C-8773-71A03466E6C8}" srcOrd="6" destOrd="0" presId="urn:microsoft.com/office/officeart/2005/8/layout/hList9"/>
    <dgm:cxn modelId="{8EA2D430-9519-452B-A298-F15B26E406E1}" type="presParOf" srcId="{1A788353-2C41-4B5C-8773-71A03466E6C8}" destId="{7EA39B4D-766A-439A-89B2-29C2913F431F}" srcOrd="0" destOrd="0" presId="urn:microsoft.com/office/officeart/2005/8/layout/hList9"/>
    <dgm:cxn modelId="{A5A506C9-3FD0-47DC-B6D0-ED99CA345A07}" type="presParOf" srcId="{1A788353-2C41-4B5C-8773-71A03466E6C8}" destId="{5FA9E2F2-5DB9-4321-B9C4-CD3D57DB6889}" srcOrd="1" destOrd="0" presId="urn:microsoft.com/office/officeart/2005/8/layout/hList9"/>
    <dgm:cxn modelId="{6CE655D0-8E0D-4E73-864C-33DDF9BDBD68}" type="presParOf" srcId="{5FA9E2F2-5DB9-4321-B9C4-CD3D57DB6889}" destId="{006FACAC-CA80-43A3-B2D5-95B3ABCDD7AB}" srcOrd="0" destOrd="0" presId="urn:microsoft.com/office/officeart/2005/8/layout/hList9"/>
    <dgm:cxn modelId="{4428832B-F449-41EC-92D8-7BC731BA7A9D}" type="presParOf" srcId="{5FA9E2F2-5DB9-4321-B9C4-CD3D57DB6889}" destId="{97C089CF-A9AC-436E-9484-B5988F094B18}" srcOrd="1" destOrd="0" presId="urn:microsoft.com/office/officeart/2005/8/layout/hList9"/>
    <dgm:cxn modelId="{B9D84152-6D03-4788-8013-F7DA049B3362}" type="presParOf" srcId="{1A788353-2C41-4B5C-8773-71A03466E6C8}" destId="{E100B1A4-7F6D-4D53-90FF-0BE01F6CC82B}" srcOrd="2" destOrd="0" presId="urn:microsoft.com/office/officeart/2005/8/layout/hList9"/>
    <dgm:cxn modelId="{2F5997EA-638F-46EF-8D12-0DF4C4C0095C}" type="presParOf" srcId="{E100B1A4-7F6D-4D53-90FF-0BE01F6CC82B}" destId="{1C420107-25D3-4CB7-8812-2EBCA00809FB}" srcOrd="0" destOrd="0" presId="urn:microsoft.com/office/officeart/2005/8/layout/hList9"/>
    <dgm:cxn modelId="{DB455D17-8A59-45CA-9DF6-4DF37AA0C043}" type="presParOf" srcId="{E100B1A4-7F6D-4D53-90FF-0BE01F6CC82B}" destId="{BE47E513-D2E8-425C-A3B5-70D9208857C3}" srcOrd="1" destOrd="0" presId="urn:microsoft.com/office/officeart/2005/8/layout/hList9"/>
    <dgm:cxn modelId="{450E2EDB-B5BD-4C61-B6A8-DCA44C1BC6B0}" type="presParOf" srcId="{2D605CB5-37DA-4C59-94BD-1AF02E4389FE}" destId="{39C55E2D-F267-4EAD-B398-E639DBFD300D}" srcOrd="7" destOrd="0" presId="urn:microsoft.com/office/officeart/2005/8/layout/hList9"/>
    <dgm:cxn modelId="{40572588-286B-44F0-9C15-33BEEE5028EB}" type="presParOf" srcId="{2D605CB5-37DA-4C59-94BD-1AF02E4389FE}" destId="{80CCC1CF-452A-4F95-AB48-43F283810230}" srcOrd="8" destOrd="0" presId="urn:microsoft.com/office/officeart/2005/8/layout/hList9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9">
  <dgm:title val=""/>
  <dgm:desc val=""/>
  <dgm:catLst>
    <dgm:cat type="list" pri="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3" srcId="0" destId="1" srcOrd="0" destOrd="0"/>
        <dgm:cxn modelId="4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2"/>
        <dgm:pt modelId="21"/>
        <dgm:pt modelId="22"/>
        <dgm:pt modelId="23"/>
        <dgm:pt modelId="24"/>
        <dgm:pt modelId="3"/>
        <dgm:pt modelId="31"/>
        <dgm:pt modelId="32"/>
        <dgm:pt modelId="33"/>
        <dgm:pt modelId="34"/>
      </dgm:ptLst>
      <dgm:cxnLst>
        <dgm:cxn modelId="4" srcId="0" destId="1" srcOrd="0" destOrd="0"/>
        <dgm:cxn modelId="5" srcId="0" destId="2" srcOrd="1" destOrd="0"/>
        <dgm:cxn modelId="6" srcId="0" destId="3" srcOrd="1" destOrd="0"/>
        <dgm:cxn modelId="15" srcId="1" destId="11" srcOrd="0" destOrd="0"/>
        <dgm:cxn modelId="16" srcId="1" destId="12" srcOrd="0" destOrd="0"/>
        <dgm:cxn modelId="17" srcId="1" destId="13" srcOrd="0" destOrd="0"/>
        <dgm:cxn modelId="18" srcId="1" destId="14" srcOrd="0" destOrd="0"/>
        <dgm:cxn modelId="25" srcId="2" destId="21" srcOrd="0" destOrd="0"/>
        <dgm:cxn modelId="26" srcId="2" destId="22" srcOrd="0" destOrd="0"/>
        <dgm:cxn modelId="27" srcId="2" destId="23" srcOrd="0" destOrd="0"/>
        <dgm:cxn modelId="28" srcId="2" destId="24" srcOrd="0" destOrd="0"/>
        <dgm:cxn modelId="35" srcId="3" destId="31" srcOrd="0" destOrd="0"/>
        <dgm:cxn modelId="36" srcId="3" destId="32" srcOrd="0" destOrd="0"/>
        <dgm:cxn modelId="37" srcId="3" destId="33" srcOrd="0" destOrd="0"/>
        <dgm:cxn modelId="38" srcId="3" destId="34" srcOrd="0" destOrd="0"/>
      </dgm:cxnLst>
      <dgm:bg/>
      <dgm:whole/>
    </dgm:dataModel>
  </dgm:clrData>
  <dgm:layoutNode name="list">
    <dgm:varLst>
      <dgm:dir/>
      <dgm:animLvl val="lvl"/>
    </dgm:varLst>
    <dgm:choose name="Name0">
      <dgm:if name="Name1" func="var" arg="dir" op="equ" val="norm">
        <dgm:alg type="lin">
          <dgm:param type="linDir" val="fromL"/>
          <dgm:param type="fallback" val="2D"/>
          <dgm:param type="nodeVertAlign" val="t"/>
        </dgm:alg>
      </dgm:if>
      <dgm:else name="Name2">
        <dgm:alg type="lin">
          <dgm:param type="linDir" val="fromR"/>
          <dgm:param type="fallback" val="2D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ircle" refType="w" fact="0.5"/>
      <dgm:constr type="w" for="ch" forName="vertFlow" refType="w" fact="0.75"/>
      <dgm:constr type="h" for="des" forName="firstComp" refType="w" refFor="ch" refForName="vertFlow" fact="0.667"/>
      <dgm:constr type="h" for="des" forName="comp" refType="h" refFor="des" refForName="firstComp" op="equ"/>
      <dgm:constr type="h" for="des" forName="topSpace" refType="w" refFor="ch" refForName="circle" op="equ" fact="0.4"/>
      <dgm:constr type="w" for="ch" forName="posSpace" refType="w" fact="0.4"/>
      <dgm:constr type="w" for="ch" forName="negSpace" refType="w" fact="-1.15"/>
      <dgm:constr type="w" for="ch" forName="transSpace" refType="w" fact="0.75"/>
      <dgm:constr type="primFontSz" for="ch" forName="circle" op="equ" val="65"/>
      <dgm:constr type="primFontSz" for="des" forName="firstChildTx" val="65"/>
      <dgm:constr type="primFontSz" for="des" forName="childTx" refType="primFontSz" refFor="des" refForName="firstChildTx" op="equ"/>
    </dgm:constrLst>
    <dgm:ruleLst/>
    <dgm:forEach name="Name3" axis="ch" ptType="node">
      <dgm:layoutNode name="pos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vertFlow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firstComp" refType="w"/>
          <dgm:constr type="w" for="ch" forName="comp" refType="w"/>
        </dgm:constrLst>
        <dgm:ruleLst/>
        <dgm:layoutNode name="top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firstComp">
          <dgm:alg type="composite"/>
          <dgm:shape xmlns:r="http://schemas.openxmlformats.org/officeDocument/2006/relationships" r:blip="">
            <dgm:adjLst/>
          </dgm:shape>
          <dgm:presOf/>
          <dgm:choose name="Name4">
            <dgm:if name="Name5" func="var" arg="dir" op="equ" val="norm">
              <dgm:constrLst>
                <dgm:constr type="l" for="ch" forName="firstChild"/>
                <dgm:constr type="t" for="ch" forName="firstChild"/>
                <dgm:constr type="w" for="ch" forName="firstChild" refType="w"/>
                <dgm:constr type="h" for="ch" forName="firstChild" refType="h"/>
                <dgm:constr type="l" for="ch" forName="firstChildTx" refType="w" fact="0.16"/>
                <dgm:constr type="r" for="ch" forName="firstChildTx" refType="w"/>
                <dgm:constr type="h" for="ch" forName="firstChildTx" refFor="ch" refForName="firstChild" op="equ"/>
              </dgm:constrLst>
            </dgm:if>
            <dgm:else name="Name6">
              <dgm:constrLst>
                <dgm:constr type="l" for="ch" forName="firstChild"/>
                <dgm:constr type="t" for="ch" forName="firstChild"/>
                <dgm:constr type="w" for="ch" forName="firstChild" refType="w"/>
                <dgm:constr type="h" for="ch" forName="firstChild" refType="h"/>
                <dgm:constr type="l" for="ch" forName="firstChildTx"/>
                <dgm:constr type="r" for="ch" forName="firstChildTx" refType="w" fact="0.825"/>
                <dgm:constr type="h" for="ch" forName="firstChildTx" refFor="ch" refForName="firstChild" op="equ"/>
              </dgm:constrLst>
            </dgm:else>
          </dgm:choose>
          <dgm:ruleLst/>
          <dgm:layoutNode name="firstChild" styleLbl="bgAccFollowNode1">
            <dgm:alg type="sp"/>
            <dgm:shape xmlns:r="http://schemas.openxmlformats.org/officeDocument/2006/relationships" type="rect" r:blip="">
              <dgm:adjLst/>
            </dgm:shape>
            <dgm:presOf axis="ch desOrSelf" ptType="node node" cnt="1 0"/>
            <dgm:constrLst/>
            <dgm:ruleLst/>
          </dgm:layoutNode>
          <dgm:layoutNode name="firstChildTx" styleLbl="bgAccFollowNode1">
            <dgm:varLst>
              <dgm:bulletEnabled val="1"/>
            </dgm:varLst>
            <dgm:alg type="tx">
              <dgm:param type="parTxLTRAlign" val="l"/>
            </dgm:alg>
            <dgm:shape xmlns:r="http://schemas.openxmlformats.org/officeDocument/2006/relationships" type="rect" r:blip="" hideGeom="1">
              <dgm:adjLst/>
            </dgm:shape>
            <dgm:presOf axis="ch desOrSelf" ptType="node node" cnt="1 0"/>
            <dgm:choose name="Name7">
              <dgm:if name="Name8" func="var" arg="dir" op="equ" val="norm">
                <dgm:constrLst>
                  <dgm:constr type="primFontSz" val="65"/>
                  <dgm:constr type="lMarg"/>
                </dgm:constrLst>
              </dgm:if>
              <dgm:else name="Name9">
                <dgm:constrLst>
                  <dgm:constr type="primFontSz" val="65"/>
                  <dgm:constr type="rMarg"/>
                </dgm:constrLst>
              </dgm:else>
            </dgm:choose>
            <dgm:ruleLst>
              <dgm:rule type="primFontSz" val="5" fact="NaN" max="NaN"/>
            </dgm:ruleLst>
          </dgm:layoutNode>
        </dgm:layoutNode>
        <dgm:forEach name="Name10" axis="ch" ptType="node" st="2">
          <dgm:layoutNode name="comp">
            <dgm:alg type="composite"/>
            <dgm:shape xmlns:r="http://schemas.openxmlformats.org/officeDocument/2006/relationships" r:blip="">
              <dgm:adjLst/>
            </dgm:shape>
            <dgm:presOf/>
            <dgm:choose name="Name11">
              <dgm:if name="Name12" func="var" arg="dir" op="equ" val="norm">
                <dgm:constrLst>
                  <dgm:constr type="l" for="ch" forName="child"/>
                  <dgm:constr type="t" for="ch" forName="child"/>
                  <dgm:constr type="w" for="ch" forName="child" refType="w"/>
                  <dgm:constr type="h" for="ch" forName="child" refType="h"/>
                  <dgm:constr type="l" for="ch" forName="childTx" refType="w" fact="0.16"/>
                  <dgm:constr type="r" for="ch" forName="childTx" refType="w"/>
                  <dgm:constr type="h" for="ch" forName="childTx" refFor="ch" refForName="child" op="equ"/>
                </dgm:constrLst>
              </dgm:if>
              <dgm:else name="Name13">
                <dgm:constrLst>
                  <dgm:constr type="l" for="ch" forName="child"/>
                  <dgm:constr type="t" for="ch" forName="child"/>
                  <dgm:constr type="w" for="ch" forName="child" refType="w"/>
                  <dgm:constr type="h" for="ch" forName="child" refType="h"/>
                  <dgm:constr type="l" for="ch" forName="childTx"/>
                  <dgm:constr type="r" for="ch" forName="childTx" refType="w" fact="0.825"/>
                  <dgm:constr type="h" for="ch" forName="childTx" refFor="ch" refForName="child" op="equ"/>
                </dgm:constrLst>
              </dgm:else>
            </dgm:choose>
            <dgm:ruleLst/>
            <dgm:layoutNode name="child" styleLbl="bgAccFollowNode1">
              <dgm:alg type="sp"/>
              <dgm:shape xmlns:r="http://schemas.openxmlformats.org/officeDocument/2006/relationships" type="rect" r:blip="">
                <dgm:adjLst/>
              </dgm:shape>
              <dgm:presOf axis="desOrSelf" ptType="node"/>
              <dgm:constrLst/>
              <dgm:ruleLst/>
            </dgm:layoutNode>
            <dgm:layoutNode name="childTx" styleLbl="bgAccFollowNode1">
              <dgm:varLst>
                <dgm:bulletEnabled val="1"/>
              </dgm:varLst>
              <dgm:alg type="tx">
                <dgm:param type="parTxLTRAlign" val="l"/>
              </dgm:alg>
              <dgm:shape xmlns:r="http://schemas.openxmlformats.org/officeDocument/2006/relationships" type="rect" r:blip="" hideGeom="1">
                <dgm:adjLst/>
              </dgm:shape>
              <dgm:presOf axis="desOrSelf" ptType="node"/>
              <dgm:choose name="Name14">
                <dgm:if name="Name15" func="var" arg="dir" op="equ" val="norm">
                  <dgm:constrLst>
                    <dgm:constr type="primFontSz" val="65"/>
                    <dgm:constr type="lMarg"/>
                  </dgm:constrLst>
                </dgm:if>
                <dgm:else name="Name16">
                  <dgm:constrLst>
                    <dgm:constr type="primFontSz" val="65"/>
                    <dgm:constr type="rMarg"/>
                  </dgm:constrLst>
                </dgm:else>
              </dgm:choose>
              <dgm:ruleLst>
                <dgm:rule type="primFontSz" val="5" fact="NaN" max="NaN"/>
              </dgm:ruleLst>
            </dgm:layoutNode>
          </dgm:layoutNode>
        </dgm:forEach>
      </dgm:layoutNode>
      <dgm:layoutNode name="neg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ircle" styleLbl="node1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lMarg"/>
          <dgm:constr type="rMarg"/>
          <dgm:constr type="tMarg"/>
          <dgm:constr type="bMarg"/>
          <dgm:constr type="h" refType="w"/>
        </dgm:constrLst>
        <dgm:ruleLst>
          <dgm:rule type="primFontSz" val="5" fact="NaN" max="NaN"/>
        </dgm:ruleLst>
      </dgm:layoutNode>
      <dgm:forEach name="Name17" axis="followSib" ptType="sibTrans" cnt="1">
        <dgm:layoutNode name="trans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List9">
  <dgm:title val=""/>
  <dgm:desc val=""/>
  <dgm:catLst>
    <dgm:cat type="list" pri="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3" srcId="0" destId="1" srcOrd="0" destOrd="0"/>
        <dgm:cxn modelId="4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2"/>
        <dgm:pt modelId="21"/>
        <dgm:pt modelId="22"/>
        <dgm:pt modelId="23"/>
        <dgm:pt modelId="24"/>
        <dgm:pt modelId="3"/>
        <dgm:pt modelId="31"/>
        <dgm:pt modelId="32"/>
        <dgm:pt modelId="33"/>
        <dgm:pt modelId="34"/>
      </dgm:ptLst>
      <dgm:cxnLst>
        <dgm:cxn modelId="4" srcId="0" destId="1" srcOrd="0" destOrd="0"/>
        <dgm:cxn modelId="5" srcId="0" destId="2" srcOrd="1" destOrd="0"/>
        <dgm:cxn modelId="6" srcId="0" destId="3" srcOrd="1" destOrd="0"/>
        <dgm:cxn modelId="15" srcId="1" destId="11" srcOrd="0" destOrd="0"/>
        <dgm:cxn modelId="16" srcId="1" destId="12" srcOrd="0" destOrd="0"/>
        <dgm:cxn modelId="17" srcId="1" destId="13" srcOrd="0" destOrd="0"/>
        <dgm:cxn modelId="18" srcId="1" destId="14" srcOrd="0" destOrd="0"/>
        <dgm:cxn modelId="25" srcId="2" destId="21" srcOrd="0" destOrd="0"/>
        <dgm:cxn modelId="26" srcId="2" destId="22" srcOrd="0" destOrd="0"/>
        <dgm:cxn modelId="27" srcId="2" destId="23" srcOrd="0" destOrd="0"/>
        <dgm:cxn modelId="28" srcId="2" destId="24" srcOrd="0" destOrd="0"/>
        <dgm:cxn modelId="35" srcId="3" destId="31" srcOrd="0" destOrd="0"/>
        <dgm:cxn modelId="36" srcId="3" destId="32" srcOrd="0" destOrd="0"/>
        <dgm:cxn modelId="37" srcId="3" destId="33" srcOrd="0" destOrd="0"/>
        <dgm:cxn modelId="38" srcId="3" destId="34" srcOrd="0" destOrd="0"/>
      </dgm:cxnLst>
      <dgm:bg/>
      <dgm:whole/>
    </dgm:dataModel>
  </dgm:clrData>
  <dgm:layoutNode name="list">
    <dgm:varLst>
      <dgm:dir/>
      <dgm:animLvl val="lvl"/>
    </dgm:varLst>
    <dgm:choose name="Name0">
      <dgm:if name="Name1" func="var" arg="dir" op="equ" val="norm">
        <dgm:alg type="lin">
          <dgm:param type="linDir" val="fromL"/>
          <dgm:param type="fallback" val="2D"/>
          <dgm:param type="nodeVertAlign" val="t"/>
        </dgm:alg>
      </dgm:if>
      <dgm:else name="Name2">
        <dgm:alg type="lin">
          <dgm:param type="linDir" val="fromR"/>
          <dgm:param type="fallback" val="2D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ircle" refType="w" fact="0.5"/>
      <dgm:constr type="w" for="ch" forName="vertFlow" refType="w" fact="0.75"/>
      <dgm:constr type="h" for="des" forName="firstComp" refType="w" refFor="ch" refForName="vertFlow" fact="0.667"/>
      <dgm:constr type="h" for="des" forName="comp" refType="h" refFor="des" refForName="firstComp" op="equ"/>
      <dgm:constr type="h" for="des" forName="topSpace" refType="w" refFor="ch" refForName="circle" op="equ" fact="0.4"/>
      <dgm:constr type="w" for="ch" forName="posSpace" refType="w" fact="0.4"/>
      <dgm:constr type="w" for="ch" forName="negSpace" refType="w" fact="-1.15"/>
      <dgm:constr type="w" for="ch" forName="transSpace" refType="w" fact="0.75"/>
      <dgm:constr type="primFontSz" for="ch" forName="circle" op="equ" val="65"/>
      <dgm:constr type="primFontSz" for="des" forName="firstChildTx" val="65"/>
      <dgm:constr type="primFontSz" for="des" forName="childTx" refType="primFontSz" refFor="des" refForName="firstChildTx" op="equ"/>
    </dgm:constrLst>
    <dgm:ruleLst/>
    <dgm:forEach name="Name3" axis="ch" ptType="node">
      <dgm:layoutNode name="pos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vertFlow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firstComp" refType="w"/>
          <dgm:constr type="w" for="ch" forName="comp" refType="w"/>
        </dgm:constrLst>
        <dgm:ruleLst/>
        <dgm:layoutNode name="top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firstComp">
          <dgm:alg type="composite"/>
          <dgm:shape xmlns:r="http://schemas.openxmlformats.org/officeDocument/2006/relationships" r:blip="">
            <dgm:adjLst/>
          </dgm:shape>
          <dgm:presOf/>
          <dgm:choose name="Name4">
            <dgm:if name="Name5" func="var" arg="dir" op="equ" val="norm">
              <dgm:constrLst>
                <dgm:constr type="l" for="ch" forName="firstChild"/>
                <dgm:constr type="t" for="ch" forName="firstChild"/>
                <dgm:constr type="w" for="ch" forName="firstChild" refType="w"/>
                <dgm:constr type="h" for="ch" forName="firstChild" refType="h"/>
                <dgm:constr type="l" for="ch" forName="firstChildTx" refType="w" fact="0.16"/>
                <dgm:constr type="r" for="ch" forName="firstChildTx" refType="w"/>
                <dgm:constr type="h" for="ch" forName="firstChildTx" refFor="ch" refForName="firstChild" op="equ"/>
              </dgm:constrLst>
            </dgm:if>
            <dgm:else name="Name6">
              <dgm:constrLst>
                <dgm:constr type="l" for="ch" forName="firstChild"/>
                <dgm:constr type="t" for="ch" forName="firstChild"/>
                <dgm:constr type="w" for="ch" forName="firstChild" refType="w"/>
                <dgm:constr type="h" for="ch" forName="firstChild" refType="h"/>
                <dgm:constr type="l" for="ch" forName="firstChildTx"/>
                <dgm:constr type="r" for="ch" forName="firstChildTx" refType="w" fact="0.825"/>
                <dgm:constr type="h" for="ch" forName="firstChildTx" refFor="ch" refForName="firstChild" op="equ"/>
              </dgm:constrLst>
            </dgm:else>
          </dgm:choose>
          <dgm:ruleLst/>
          <dgm:layoutNode name="firstChild" styleLbl="bgAccFollowNode1">
            <dgm:alg type="sp"/>
            <dgm:shape xmlns:r="http://schemas.openxmlformats.org/officeDocument/2006/relationships" type="rect" r:blip="">
              <dgm:adjLst/>
            </dgm:shape>
            <dgm:presOf axis="ch desOrSelf" ptType="node node" cnt="1 0"/>
            <dgm:constrLst/>
            <dgm:ruleLst/>
          </dgm:layoutNode>
          <dgm:layoutNode name="firstChildTx" styleLbl="bgAccFollowNode1">
            <dgm:varLst>
              <dgm:bulletEnabled val="1"/>
            </dgm:varLst>
            <dgm:alg type="tx">
              <dgm:param type="parTxLTRAlign" val="l"/>
            </dgm:alg>
            <dgm:shape xmlns:r="http://schemas.openxmlformats.org/officeDocument/2006/relationships" type="rect" r:blip="" hideGeom="1">
              <dgm:adjLst/>
            </dgm:shape>
            <dgm:presOf axis="ch desOrSelf" ptType="node node" cnt="1 0"/>
            <dgm:choose name="Name7">
              <dgm:if name="Name8" func="var" arg="dir" op="equ" val="norm">
                <dgm:constrLst>
                  <dgm:constr type="primFontSz" val="65"/>
                  <dgm:constr type="lMarg"/>
                </dgm:constrLst>
              </dgm:if>
              <dgm:else name="Name9">
                <dgm:constrLst>
                  <dgm:constr type="primFontSz" val="65"/>
                  <dgm:constr type="rMarg"/>
                </dgm:constrLst>
              </dgm:else>
            </dgm:choose>
            <dgm:ruleLst>
              <dgm:rule type="primFontSz" val="5" fact="NaN" max="NaN"/>
            </dgm:ruleLst>
          </dgm:layoutNode>
        </dgm:layoutNode>
        <dgm:forEach name="Name10" axis="ch" ptType="node" st="2">
          <dgm:layoutNode name="comp">
            <dgm:alg type="composite"/>
            <dgm:shape xmlns:r="http://schemas.openxmlformats.org/officeDocument/2006/relationships" r:blip="">
              <dgm:adjLst/>
            </dgm:shape>
            <dgm:presOf/>
            <dgm:choose name="Name11">
              <dgm:if name="Name12" func="var" arg="dir" op="equ" val="norm">
                <dgm:constrLst>
                  <dgm:constr type="l" for="ch" forName="child"/>
                  <dgm:constr type="t" for="ch" forName="child"/>
                  <dgm:constr type="w" for="ch" forName="child" refType="w"/>
                  <dgm:constr type="h" for="ch" forName="child" refType="h"/>
                  <dgm:constr type="l" for="ch" forName="childTx" refType="w" fact="0.16"/>
                  <dgm:constr type="r" for="ch" forName="childTx" refType="w"/>
                  <dgm:constr type="h" for="ch" forName="childTx" refFor="ch" refForName="child" op="equ"/>
                </dgm:constrLst>
              </dgm:if>
              <dgm:else name="Name13">
                <dgm:constrLst>
                  <dgm:constr type="l" for="ch" forName="child"/>
                  <dgm:constr type="t" for="ch" forName="child"/>
                  <dgm:constr type="w" for="ch" forName="child" refType="w"/>
                  <dgm:constr type="h" for="ch" forName="child" refType="h"/>
                  <dgm:constr type="l" for="ch" forName="childTx"/>
                  <dgm:constr type="r" for="ch" forName="childTx" refType="w" fact="0.825"/>
                  <dgm:constr type="h" for="ch" forName="childTx" refFor="ch" refForName="child" op="equ"/>
                </dgm:constrLst>
              </dgm:else>
            </dgm:choose>
            <dgm:ruleLst/>
            <dgm:layoutNode name="child" styleLbl="bgAccFollowNode1">
              <dgm:alg type="sp"/>
              <dgm:shape xmlns:r="http://schemas.openxmlformats.org/officeDocument/2006/relationships" type="rect" r:blip="">
                <dgm:adjLst/>
              </dgm:shape>
              <dgm:presOf axis="desOrSelf" ptType="node"/>
              <dgm:constrLst/>
              <dgm:ruleLst/>
            </dgm:layoutNode>
            <dgm:layoutNode name="childTx" styleLbl="bgAccFollowNode1">
              <dgm:varLst>
                <dgm:bulletEnabled val="1"/>
              </dgm:varLst>
              <dgm:alg type="tx">
                <dgm:param type="parTxLTRAlign" val="l"/>
              </dgm:alg>
              <dgm:shape xmlns:r="http://schemas.openxmlformats.org/officeDocument/2006/relationships" type="rect" r:blip="" hideGeom="1">
                <dgm:adjLst/>
              </dgm:shape>
              <dgm:presOf axis="desOrSelf" ptType="node"/>
              <dgm:choose name="Name14">
                <dgm:if name="Name15" func="var" arg="dir" op="equ" val="norm">
                  <dgm:constrLst>
                    <dgm:constr type="primFontSz" val="65"/>
                    <dgm:constr type="lMarg"/>
                  </dgm:constrLst>
                </dgm:if>
                <dgm:else name="Name16">
                  <dgm:constrLst>
                    <dgm:constr type="primFontSz" val="65"/>
                    <dgm:constr type="rMarg"/>
                  </dgm:constrLst>
                </dgm:else>
              </dgm:choose>
              <dgm:ruleLst>
                <dgm:rule type="primFontSz" val="5" fact="NaN" max="NaN"/>
              </dgm:ruleLst>
            </dgm:layoutNode>
          </dgm:layoutNode>
        </dgm:forEach>
      </dgm:layoutNode>
      <dgm:layoutNode name="neg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ircle" styleLbl="node1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lMarg"/>
          <dgm:constr type="rMarg"/>
          <dgm:constr type="tMarg"/>
          <dgm:constr type="bMarg"/>
          <dgm:constr type="h" refType="w"/>
        </dgm:constrLst>
        <dgm:ruleLst>
          <dgm:rule type="primFontSz" val="5" fact="NaN" max="NaN"/>
        </dgm:ruleLst>
      </dgm:layoutNode>
      <dgm:forEach name="Name17" axis="followSib" ptType="sibTrans" cnt="1">
        <dgm:layoutNode name="trans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70DB8045-888C-4711-B2CD-7264B75A41FA}" type="datetimeFigureOut">
              <a:rPr lang="ar-SA" smtClean="0"/>
              <a:pPr/>
              <a:t>17/05/1442</a:t>
            </a:fld>
            <a:endParaRPr lang="ar-SA"/>
          </a:p>
        </p:txBody>
      </p:sp>
      <p:sp>
        <p:nvSpPr>
          <p:cNvPr id="4" name="عنصر نائب لصورة الشريحة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SA"/>
          </a:p>
        </p:txBody>
      </p:sp>
      <p:sp>
        <p:nvSpPr>
          <p:cNvPr id="5" name="عنصر نائب للملاحظات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AA866CD0-CAE6-427E-B600-45D55659C319}" type="slidenum">
              <a:rPr lang="ar-SA" smtClean="0"/>
              <a:pPr/>
              <a:t>‹#›</a:t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عنصر نائب للتاريخ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4DBA2F1-0F9D-4523-83E8-A9AE7D8E7551}" type="datetimeFigureOut">
              <a:rPr lang="ar-SA" smtClean="0"/>
              <a:pPr/>
              <a:t>17/05/1442</a:t>
            </a:fld>
            <a:endParaRPr lang="ar-SA"/>
          </a:p>
        </p:txBody>
      </p:sp>
      <p:sp>
        <p:nvSpPr>
          <p:cNvPr id="17" name="عنصر نائب للتذييل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29" name="عنصر نائب لرقم الشريحة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00C76BA-969A-4CC9-8305-2B4DE1A43617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32" name="مستطيل 31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9" name="مستطيل 38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0" name="مستطيل 39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1" name="مستطيل 40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42" name="مستطيل 41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عنوان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9" name="عنوان فرعي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tIns="45720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ar-SA" smtClean="0"/>
              <a:t>انقر لتحرير نمط العنوان الثانوي الرئيسي</a:t>
            </a:r>
            <a:endParaRPr kumimoji="0" lang="en-US"/>
          </a:p>
        </p:txBody>
      </p:sp>
      <p:sp>
        <p:nvSpPr>
          <p:cNvPr id="56" name="مستطيل 55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5" name="مستطيل 64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6" name="مستطيل 65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7" name="مستطيل 66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4DBA2F1-0F9D-4523-83E8-A9AE7D8E7551}" type="datetimeFigureOut">
              <a:rPr lang="ar-SA" smtClean="0"/>
              <a:pPr/>
              <a:t>17/05/1442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00C76BA-969A-4CC9-8305-2B4DE1A43617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4DBA2F1-0F9D-4523-83E8-A9AE7D8E7551}" type="datetimeFigureOut">
              <a:rPr lang="ar-SA" smtClean="0"/>
              <a:pPr/>
              <a:t>17/05/1442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00C76BA-969A-4CC9-8305-2B4DE1A43617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4DBA2F1-0F9D-4523-83E8-A9AE7D8E7551}" type="datetimeFigureOut">
              <a:rPr lang="ar-SA" smtClean="0"/>
              <a:pPr/>
              <a:t>17/05/1442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00C76BA-969A-4CC9-8305-2B4DE1A43617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شكل حر 13"/>
          <p:cNvSpPr>
            <a:spLocks/>
          </p:cNvSpPr>
          <p:nvPr/>
        </p:nvSpPr>
        <p:spPr bwMode="auto">
          <a:xfrm>
            <a:off x="4828952" y="1073888"/>
            <a:ext cx="4322136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5" name="شكل حر 14"/>
          <p:cNvSpPr>
            <a:spLocks/>
          </p:cNvSpPr>
          <p:nvPr/>
        </p:nvSpPr>
        <p:spPr bwMode="auto">
          <a:xfrm>
            <a:off x="373966" y="0"/>
            <a:ext cx="5514536" cy="661533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3" name="شكل حر 12"/>
          <p:cNvSpPr>
            <a:spLocks/>
          </p:cNvSpPr>
          <p:nvPr/>
        </p:nvSpPr>
        <p:spPr bwMode="auto">
          <a:xfrm rot="5236414">
            <a:off x="4462128" y="1483600"/>
            <a:ext cx="4114800" cy="118872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6" name="شكل حر 15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7" name="شكل حر 16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8" name="شكل حر 17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9" name="شكل حر 18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0" name="شكل حر 19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1" name="شكل حر 20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2" name="شكل حر 21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3" name="شكل حر 22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4" name="شكل حر 23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5" name="شكل حر 24"/>
          <p:cNvSpPr>
            <a:spLocks/>
          </p:cNvSpPr>
          <p:nvPr/>
        </p:nvSpPr>
        <p:spPr bwMode="auto">
          <a:xfrm>
            <a:off x="366824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6" name="شكل حر 25"/>
          <p:cNvSpPr>
            <a:spLocks/>
          </p:cNvSpPr>
          <p:nvPr/>
        </p:nvSpPr>
        <p:spPr bwMode="auto">
          <a:xfrm>
            <a:off x="366824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7" name="شكل حر 26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tIns="45720" bIns="0" anchor="t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4DBA2F1-0F9D-4523-83E8-A9AE7D8E7551}" type="datetimeFigureOut">
              <a:rPr lang="ar-SA" smtClean="0"/>
              <a:pPr/>
              <a:t>17/05/1442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00C76BA-969A-4CC9-8305-2B4DE1A43617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7" name="مستطيل 6"/>
          <p:cNvSpPr/>
          <p:nvPr/>
        </p:nvSpPr>
        <p:spPr>
          <a:xfrm>
            <a:off x="363160" y="402264"/>
            <a:ext cx="850392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8" name="مستطيل 7"/>
          <p:cNvSpPr/>
          <p:nvPr/>
        </p:nvSpPr>
        <p:spPr>
          <a:xfrm flipH="1">
            <a:off x="371538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مستطيل 8"/>
          <p:cNvSpPr/>
          <p:nvPr/>
        </p:nvSpPr>
        <p:spPr>
          <a:xfrm flipH="1">
            <a:off x="411109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0" name="مستطيل 9"/>
          <p:cNvSpPr/>
          <p:nvPr/>
        </p:nvSpPr>
        <p:spPr>
          <a:xfrm flipH="1">
            <a:off x="44845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مستطيل 10"/>
          <p:cNvSpPr/>
          <p:nvPr/>
        </p:nvSpPr>
        <p:spPr>
          <a:xfrm flipH="1">
            <a:off x="476702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مستطيل 11"/>
          <p:cNvSpPr/>
          <p:nvPr/>
        </p:nvSpPr>
        <p:spPr>
          <a:xfrm>
            <a:off x="500478" y="680477"/>
            <a:ext cx="36576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4DBA2F1-0F9D-4523-83E8-A9AE7D8E7551}" type="datetimeFigureOut">
              <a:rPr lang="ar-SA" smtClean="0"/>
              <a:pPr/>
              <a:t>17/05/1442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00C76BA-969A-4CC9-8305-2B4DE1A43617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مستطيل 24"/>
          <p:cNvSpPr/>
          <p:nvPr/>
        </p:nvSpPr>
        <p:spPr>
          <a:xfrm>
            <a:off x="0" y="402265"/>
            <a:ext cx="886708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 anchor="t"/>
          <a:lstStyle>
            <a:lvl1pPr>
              <a:defRPr sz="4000"/>
            </a:lvl1pPr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5" name="عنصر نائب للمحتوى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4DBA2F1-0F9D-4523-83E8-A9AE7D8E7551}" type="datetimeFigureOut">
              <a:rPr lang="ar-SA" smtClean="0"/>
              <a:pPr/>
              <a:t>17/05/1442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00C76BA-969A-4CC9-8305-2B4DE1A43617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16" name="مستطيل 15"/>
          <p:cNvSpPr/>
          <p:nvPr/>
        </p:nvSpPr>
        <p:spPr>
          <a:xfrm>
            <a:off x="87790" y="680477"/>
            <a:ext cx="45720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7" name="مستطيل 16"/>
          <p:cNvSpPr/>
          <p:nvPr/>
        </p:nvSpPr>
        <p:spPr>
          <a:xfrm>
            <a:off x="47305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8" name="مستطيل 17"/>
          <p:cNvSpPr/>
          <p:nvPr/>
        </p:nvSpPr>
        <p:spPr>
          <a:xfrm>
            <a:off x="2825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9" name="مستطيل 18"/>
          <p:cNvSpPr/>
          <p:nvPr/>
        </p:nvSpPr>
        <p:spPr>
          <a:xfrm>
            <a:off x="0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0" name="مستطيل 19"/>
          <p:cNvSpPr/>
          <p:nvPr/>
        </p:nvSpPr>
        <p:spPr>
          <a:xfrm flipH="1">
            <a:off x="149770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1" name="مستطيل 20"/>
          <p:cNvSpPr/>
          <p:nvPr/>
        </p:nvSpPr>
        <p:spPr>
          <a:xfrm flipH="1">
            <a:off x="189341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مستطيل 21"/>
          <p:cNvSpPr/>
          <p:nvPr/>
        </p:nvSpPr>
        <p:spPr>
          <a:xfrm flipH="1">
            <a:off x="22668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9" name="مستطيل 28"/>
          <p:cNvSpPr/>
          <p:nvPr/>
        </p:nvSpPr>
        <p:spPr>
          <a:xfrm flipH="1">
            <a:off x="254934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30" name="مستطيل 29"/>
          <p:cNvSpPr/>
          <p:nvPr/>
        </p:nvSpPr>
        <p:spPr>
          <a:xfrm>
            <a:off x="278710" y="680477"/>
            <a:ext cx="36576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4DBA2F1-0F9D-4523-83E8-A9AE7D8E7551}" type="datetimeFigureOut">
              <a:rPr lang="ar-SA" smtClean="0"/>
              <a:pPr/>
              <a:t>17/05/1442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00C76BA-969A-4CC9-8305-2B4DE1A43617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4DBA2F1-0F9D-4523-83E8-A9AE7D8E7551}" type="datetimeFigureOut">
              <a:rPr lang="ar-SA" smtClean="0"/>
              <a:pPr/>
              <a:t>17/05/1442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00C76BA-969A-4CC9-8305-2B4DE1A43617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4DBA2F1-0F9D-4523-83E8-A9AE7D8E7551}" type="datetimeFigureOut">
              <a:rPr lang="ar-SA" smtClean="0"/>
              <a:pPr/>
              <a:t>17/05/1442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00C76BA-969A-4CC9-8305-2B4DE1A43617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مستطيل 7"/>
          <p:cNvSpPr/>
          <p:nvPr/>
        </p:nvSpPr>
        <p:spPr>
          <a:xfrm>
            <a:off x="368032" y="0"/>
            <a:ext cx="8778240" cy="1878037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9" name="رابط مستقيم 8"/>
          <p:cNvCxnSpPr/>
          <p:nvPr/>
        </p:nvCxnSpPr>
        <p:spPr>
          <a:xfrm flipV="1">
            <a:off x="363195" y="1885028"/>
            <a:ext cx="8782622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0" name="مجموعة 9"/>
          <p:cNvGrpSpPr/>
          <p:nvPr/>
        </p:nvGrpSpPr>
        <p:grpSpPr>
          <a:xfrm rot="5400000">
            <a:off x="8514581" y="1219200"/>
            <a:ext cx="132763" cy="128466"/>
            <a:chOff x="6668087" y="1297746"/>
            <a:chExt cx="161840" cy="156602"/>
          </a:xfrm>
        </p:grpSpPr>
        <p:cxnSp>
          <p:nvCxnSpPr>
            <p:cNvPr id="15" name="رابط مستقيم 14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رابط مستقيم 15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رابط مستقيم 16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عنوان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ar-SA" smtClean="0"/>
              <a:t>انقر فوق الرمز لإضافة صورة</a:t>
            </a:r>
            <a:endParaRPr kumimoji="0" lang="en-US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grpSp>
        <p:nvGrpSpPr>
          <p:cNvPr id="14" name="مجموعة 13"/>
          <p:cNvGrpSpPr/>
          <p:nvPr/>
        </p:nvGrpSpPr>
        <p:grpSpPr>
          <a:xfrm rot="5400000">
            <a:off x="8666981" y="1371600"/>
            <a:ext cx="132763" cy="128466"/>
            <a:chOff x="6668087" y="1297746"/>
            <a:chExt cx="161840" cy="156602"/>
          </a:xfrm>
        </p:grpSpPr>
        <p:cxnSp>
          <p:nvCxnSpPr>
            <p:cNvPr id="11" name="رابط مستقيم 10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رابط مستقيم 11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رابط مستقيم 12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مجموعة 17"/>
          <p:cNvGrpSpPr/>
          <p:nvPr/>
        </p:nvGrpSpPr>
        <p:grpSpPr>
          <a:xfrm rot="5400000">
            <a:off x="8320088" y="1474763"/>
            <a:ext cx="132763" cy="128466"/>
            <a:chOff x="6668087" y="1297746"/>
            <a:chExt cx="161840" cy="156602"/>
          </a:xfrm>
        </p:grpSpPr>
        <p:cxnSp>
          <p:nvCxnSpPr>
            <p:cNvPr id="19" name="رابط مستقيم 18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رابط مستقيم 19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رابط مستقيم 20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>
          <a:xfrm>
            <a:off x="6477000" y="55499"/>
            <a:ext cx="2133600" cy="365125"/>
          </a:xfrm>
        </p:spPr>
        <p:txBody>
          <a:bodyPr/>
          <a:lstStyle>
            <a:extLst/>
          </a:lstStyle>
          <a:p>
            <a:fld id="{A4DBA2F1-0F9D-4523-83E8-A9AE7D8E7551}" type="datetimeFigureOut">
              <a:rPr lang="ar-SA" smtClean="0"/>
              <a:pPr/>
              <a:t>17/05/1442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>
          <a:xfrm>
            <a:off x="914400" y="55499"/>
            <a:ext cx="5562600" cy="365125"/>
          </a:xfrm>
        </p:spPr>
        <p:txBody>
          <a:bodyPr/>
          <a:lstStyle>
            <a:extLst/>
          </a:lstStyle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>
          <a:xfrm>
            <a:off x="8610600" y="55499"/>
            <a:ext cx="457200" cy="365125"/>
          </a:xfrm>
        </p:spPr>
        <p:txBody>
          <a:bodyPr/>
          <a:lstStyle>
            <a:extLst/>
          </a:lstStyle>
          <a:p>
            <a:fld id="{F00C76BA-969A-4CC9-8305-2B4DE1A43617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مستطيل 6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مستطيل 7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مستطيل 8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مستطيل 9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مستطيل 10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مستطيل 11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5" name="مستطيل 14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6" name="مستطيل 15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7" name="مستطيل 16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عنصر نائب للعنوان 2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13" name="عنصر نائب للنص 12"/>
          <p:cNvSpPr>
            <a:spLocks noGrp="1"/>
          </p:cNvSpPr>
          <p:nvPr>
            <p:ph type="body" idx="1"/>
          </p:nvPr>
        </p:nvSpPr>
        <p:spPr>
          <a:xfrm>
            <a:off x="914400" y="1783560"/>
            <a:ext cx="7772400" cy="457200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  <a:p>
            <a:pPr lvl="1" eaLnBrk="1" latinLnBrk="0" hangingPunct="1"/>
            <a:r>
              <a:rPr kumimoji="0" lang="ar-SA" smtClean="0"/>
              <a:t>المستوى الثاني</a:t>
            </a:r>
          </a:p>
          <a:p>
            <a:pPr lvl="2" eaLnBrk="1" latinLnBrk="0" hangingPunct="1"/>
            <a:r>
              <a:rPr kumimoji="0" lang="ar-SA" smtClean="0"/>
              <a:t>المستوى الثالث</a:t>
            </a:r>
          </a:p>
          <a:p>
            <a:pPr lvl="3" eaLnBrk="1" latinLnBrk="0" hangingPunct="1"/>
            <a:r>
              <a:rPr kumimoji="0" lang="ar-SA" smtClean="0"/>
              <a:t>المستوى الرابع</a:t>
            </a:r>
          </a:p>
          <a:p>
            <a:pPr lvl="4" eaLnBrk="1" latinLnBrk="0" hangingPunct="1"/>
            <a:r>
              <a:rPr kumimoji="0" lang="ar-SA" smtClean="0"/>
              <a:t>المستوى الخامس</a:t>
            </a:r>
            <a:endParaRPr kumimoji="0" lang="en-US"/>
          </a:p>
        </p:txBody>
      </p:sp>
      <p:sp>
        <p:nvSpPr>
          <p:cNvPr id="14" name="عنصر نائب للتاريخ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A4DBA2F1-0F9D-4523-83E8-A9AE7D8E7551}" type="datetimeFigureOut">
              <a:rPr lang="ar-SA" smtClean="0"/>
              <a:pPr/>
              <a:t>17/05/1442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endParaRPr lang="ar-SA"/>
          </a:p>
        </p:txBody>
      </p:sp>
      <p:sp>
        <p:nvSpPr>
          <p:cNvPr id="23" name="عنصر نائب لرقم الشريحة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  <a:extLst/>
          </a:lstStyle>
          <a:p>
            <a:fld id="{F00C76BA-969A-4CC9-8305-2B4DE1A43617}" type="slidenum">
              <a:rPr lang="ar-SA" smtClean="0"/>
              <a:pPr/>
              <a:t>‹#›</a:t>
            </a:fld>
            <a:endParaRPr lang="ar-SA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1" eaLnBrk="1" latinLnBrk="0" hangingPunct="1">
        <a:spcBef>
          <a:spcPct val="0"/>
        </a:spcBef>
        <a:buNone/>
        <a:defRPr kumimoji="0" sz="4000" kern="1200" spc="-100" baseline="0">
          <a:solidFill>
            <a:schemeClr val="tx2">
              <a:satMod val="200000"/>
            </a:schemeClr>
          </a:solidFill>
          <a:latin typeface="+mj-lt"/>
          <a:ea typeface="+mj-ea"/>
          <a:cs typeface="+mj-cs"/>
        </a:defRPr>
      </a:lvl1pPr>
      <a:extLst/>
    </p:titleStyle>
    <p:bodyStyle>
      <a:lvl1pPr marL="411480" indent="-342900" algn="r" rtl="1" eaLnBrk="1" latinLnBrk="0" hangingPunct="1">
        <a:spcBef>
          <a:spcPts val="700"/>
        </a:spcBef>
        <a:buClr>
          <a:schemeClr val="tx2"/>
        </a:buClr>
        <a:buSzPct val="95000"/>
        <a:buFont typeface="Wingdings"/>
        <a:buChar char="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0664" indent="-285750" algn="r" rtl="1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r" rtl="1" eaLnBrk="1" latinLnBrk="0" hangingPunct="1">
        <a:spcBef>
          <a:spcPct val="20000"/>
        </a:spcBef>
        <a:buClr>
          <a:schemeClr val="accent2"/>
        </a:buClr>
        <a:buFont typeface="Wingdings 2"/>
        <a:buChar char="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1872" indent="-228600" algn="r" rtl="1" eaLnBrk="1" latinLnBrk="0" hangingPunct="1">
        <a:spcBef>
          <a:spcPct val="20000"/>
        </a:spcBef>
        <a:buClr>
          <a:schemeClr val="accent3"/>
        </a:buClr>
        <a:buFont typeface="Wingdings 3"/>
        <a:buChar char="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210312" algn="r" rtl="1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r" rtl="1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r" rtl="1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r" rtl="1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r" rtl="1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wepal.net/library/?app=content.list&amp;level=8&amp;semester=1&amp;subject=9&amp;type=2&amp;submit=submit" TargetMode="External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wepal.net/library/?app=content.list&amp;level=8&amp;semester=1&amp;subject=9&amp;type=2&amp;submit=submit" TargetMode="External"/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jpeg"/><Relationship Id="rId2" Type="http://schemas.openxmlformats.org/officeDocument/2006/relationships/hyperlink" Target="https://www.wepal.net/library/?app=content.list&amp;level=8&amp;semester=1&amp;subject=9&amp;type=2&amp;submit=submit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wepal.net/library/?app=content.list&amp;level=8&amp;semester=1&amp;subject=9&amp;type=2&amp;submit=submit" TargetMode="Externa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wepal.net/library/?app=content.list&amp;level=8&amp;semester=1&amp;subject=9&amp;type=2&amp;submit=submit" TargetMode="External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صورة 1" descr="انواع السكون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0100" y="1142984"/>
            <a:ext cx="7093956" cy="5372122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ar-JO" sz="5400" dirty="0" smtClean="0">
                <a:solidFill>
                  <a:srgbClr val="FF0000"/>
                </a:solidFill>
              </a:rPr>
              <a:t>المد اللازم</a:t>
            </a:r>
            <a:endParaRPr lang="ar-SA" sz="5400" dirty="0">
              <a:solidFill>
                <a:srgbClr val="FF0000"/>
              </a:solidFill>
            </a:endParaRPr>
          </a:p>
        </p:txBody>
      </p:sp>
      <p:graphicFrame>
        <p:nvGraphicFramePr>
          <p:cNvPr id="4" name="عنصر نائب للمحتوى 3"/>
          <p:cNvGraphicFramePr>
            <a:graphicFrameLocks noGrp="1"/>
          </p:cNvGraphicFramePr>
          <p:nvPr>
            <p:ph idx="1"/>
          </p:nvPr>
        </p:nvGraphicFramePr>
        <p:xfrm>
          <a:off x="914400" y="1784350"/>
          <a:ext cx="7772400" cy="4572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صورة 1" descr="تعريف المد اللازم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2910" y="428604"/>
            <a:ext cx="8072494" cy="5643602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صورة 3" descr="اقسام المد اللازم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8597" y="214290"/>
            <a:ext cx="8143932" cy="6286544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صورة 2" descr="انواه اللازم الكلمي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2910" y="500042"/>
            <a:ext cx="7929617" cy="5929354"/>
          </a:xfrm>
          <a:prstGeom prst="rect">
            <a:avLst/>
          </a:prstGeom>
        </p:spPr>
      </p:pic>
      <p:sp>
        <p:nvSpPr>
          <p:cNvPr id="4" name="مربع نص 2">
            <a:hlinkClick r:id="rId3"/>
          </p:cNvPr>
          <p:cNvSpPr txBox="1"/>
          <p:nvPr/>
        </p:nvSpPr>
        <p:spPr>
          <a:xfrm>
            <a:off x="714348" y="6215082"/>
            <a:ext cx="1760418" cy="169277"/>
          </a:xfrm>
          <a:prstGeom prst="rect">
            <a:avLst/>
          </a:prstGeom>
          <a:noFill/>
        </p:spPr>
        <p:txBody>
          <a:bodyPr wrap="none" rtlCol="1">
            <a:spAutoFit/>
          </a:bodyPr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ar-SA" sz="500" dirty="0" smtClean="0">
                <a:hlinkClick r:id="rId3"/>
              </a:rPr>
              <a:t>امتحانات التربية الإسلامية والتلاوة للصف الثامن  الفصل الأول</a:t>
            </a:r>
            <a:endParaRPr lang="ar-SA" sz="5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صورة 1" descr="امثلة على الازم الكلمي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5721" y="928670"/>
            <a:ext cx="7786742" cy="5214974"/>
          </a:xfrm>
          <a:prstGeom prst="rect">
            <a:avLst/>
          </a:prstGeom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صورة 1" descr="امثلة المد اللازم الكلمي المثقل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2910" y="500042"/>
            <a:ext cx="7715304" cy="5786477"/>
          </a:xfrm>
          <a:prstGeom prst="rect">
            <a:avLst/>
          </a:prstGeom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صورة 1" descr="مثال اللازم الحرفي المخفف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57290" y="357166"/>
            <a:ext cx="6715171" cy="5143535"/>
          </a:xfrm>
          <a:prstGeom prst="rect">
            <a:avLst/>
          </a:prstGeom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JO" dirty="0" smtClean="0"/>
              <a:t>المد اللازم الحرفي</a:t>
            </a:r>
            <a:endParaRPr lang="ar-SA" dirty="0"/>
          </a:p>
        </p:txBody>
      </p:sp>
      <p:graphicFrame>
        <p:nvGraphicFramePr>
          <p:cNvPr id="4" name="عنصر نائب للمحتوى 3"/>
          <p:cNvGraphicFramePr>
            <a:graphicFrameLocks noGrp="1"/>
          </p:cNvGraphicFramePr>
          <p:nvPr>
            <p:ph idx="1"/>
          </p:nvPr>
        </p:nvGraphicFramePr>
        <p:xfrm>
          <a:off x="914400" y="1784350"/>
          <a:ext cx="7772400" cy="4572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صورة 1" descr="تنزيل (3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7429528"/>
          </a:xfrm>
          <a:prstGeom prst="rect">
            <a:avLst/>
          </a:prstGeom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pic>
        <p:nvPicPr>
          <p:cNvPr id="4" name="عنصر نائب للمحتوى 3" descr="اللازم الحرفي1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57224" y="357166"/>
            <a:ext cx="8001055" cy="6500834"/>
          </a:xfr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4274258"/>
          </a:xfrm>
        </p:spPr>
        <p:txBody>
          <a:bodyPr/>
          <a:lstStyle/>
          <a:p>
            <a:pPr algn="ctr"/>
            <a:r>
              <a:rPr lang="ar-JO" sz="8000" dirty="0" smtClean="0">
                <a:solidFill>
                  <a:srgbClr val="FF0000"/>
                </a:solidFill>
                <a:latin typeface="Andalus" pitchFamily="18" charset="-78"/>
                <a:cs typeface="Andalus" pitchFamily="18" charset="-78"/>
              </a:rPr>
              <a:t/>
            </a:r>
            <a:br>
              <a:rPr lang="ar-JO" sz="8000" dirty="0" smtClean="0">
                <a:solidFill>
                  <a:srgbClr val="FF0000"/>
                </a:solidFill>
                <a:latin typeface="Andalus" pitchFamily="18" charset="-78"/>
                <a:cs typeface="Andalus" pitchFamily="18" charset="-78"/>
              </a:rPr>
            </a:br>
            <a:r>
              <a:rPr lang="ar-JO" sz="8000" dirty="0" smtClean="0">
                <a:solidFill>
                  <a:srgbClr val="FF0000"/>
                </a:solidFill>
                <a:latin typeface="Andalus" pitchFamily="18" charset="-78"/>
                <a:cs typeface="Andalus" pitchFamily="18" charset="-78"/>
              </a:rPr>
              <a:t>المد بسبب السكون</a:t>
            </a:r>
            <a:endParaRPr lang="ar-SA" sz="8000" dirty="0">
              <a:solidFill>
                <a:srgbClr val="FF0000"/>
              </a:solidFill>
              <a:latin typeface="Andalus" pitchFamily="18" charset="-78"/>
              <a:cs typeface="Andalus" pitchFamily="18" charset="-78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صورة 2" descr="اللازم الحرفي 4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8596" y="0"/>
            <a:ext cx="8286807" cy="6500834"/>
          </a:xfrm>
          <a:prstGeom prst="rect">
            <a:avLst/>
          </a:prstGeom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صورة 1" descr="اللازم الحرفي 5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0034" y="0"/>
            <a:ext cx="8429684" cy="6857999"/>
          </a:xfrm>
          <a:prstGeom prst="rect">
            <a:avLst/>
          </a:prstGeom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صورة 1" descr="images (4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42976" y="500042"/>
            <a:ext cx="7215238" cy="5429288"/>
          </a:xfrm>
          <a:prstGeom prst="rect">
            <a:avLst/>
          </a:prstGeom>
        </p:spPr>
      </p:pic>
      <p:sp>
        <p:nvSpPr>
          <p:cNvPr id="3" name="مربع نص 2">
            <a:hlinkClick r:id="rId3"/>
          </p:cNvPr>
          <p:cNvSpPr txBox="1"/>
          <p:nvPr/>
        </p:nvSpPr>
        <p:spPr>
          <a:xfrm>
            <a:off x="4143372" y="2500306"/>
            <a:ext cx="1760418" cy="169277"/>
          </a:xfrm>
          <a:prstGeom prst="rect">
            <a:avLst/>
          </a:prstGeom>
          <a:noFill/>
        </p:spPr>
        <p:txBody>
          <a:bodyPr wrap="none" rtlCol="1">
            <a:spAutoFit/>
          </a:bodyPr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ar-SA" sz="500" dirty="0" smtClean="0">
                <a:hlinkClick r:id="rId3"/>
              </a:rPr>
              <a:t>امتحانات التربية الإسلامية والتلاوة للصف الثامن  الفصل الأول</a:t>
            </a:r>
            <a:endParaRPr lang="ar-SA" sz="500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صورة 1" descr="تنزيل (2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914400" y="214290"/>
            <a:ext cx="7772400" cy="6141270"/>
          </a:xfrm>
        </p:spPr>
        <p:txBody>
          <a:bodyPr/>
          <a:lstStyle/>
          <a:p>
            <a:pPr algn="ctr"/>
            <a:r>
              <a:rPr lang="ar-JO" dirty="0" smtClean="0"/>
              <a:t>اعداد معلمة التربية الاسلامية للصف الثامن</a:t>
            </a:r>
          </a:p>
          <a:p>
            <a:pPr algn="ctr"/>
            <a:r>
              <a:rPr lang="ar-JO" dirty="0" smtClean="0"/>
              <a:t>عديلة صباح</a:t>
            </a:r>
          </a:p>
          <a:p>
            <a:pPr algn="ctr"/>
            <a:r>
              <a:rPr lang="ar-JO" dirty="0" smtClean="0"/>
              <a:t>مدرسة بنات زيتا الثانوية</a:t>
            </a:r>
          </a:p>
          <a:p>
            <a:pPr algn="ctr"/>
            <a:r>
              <a:rPr lang="ar-JO" dirty="0" smtClean="0">
                <a:solidFill>
                  <a:srgbClr val="FF0000"/>
                </a:solidFill>
              </a:rPr>
              <a:t>---------------------------------------------</a:t>
            </a:r>
          </a:p>
          <a:p>
            <a:endParaRPr lang="ar-SA" dirty="0"/>
          </a:p>
        </p:txBody>
      </p:sp>
      <p:pic>
        <p:nvPicPr>
          <p:cNvPr id="4" name="صورة 3" descr="images.jpg">
            <a:hlinkClick r:id="rId2"/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42974" y="2671762"/>
            <a:ext cx="7429554" cy="3114692"/>
          </a:xfrm>
          <a:prstGeom prst="rect">
            <a:avLst/>
          </a:prstGeom>
        </p:spPr>
      </p:pic>
      <p:sp>
        <p:nvSpPr>
          <p:cNvPr id="5" name="مربع نص 2">
            <a:hlinkClick r:id="rId2"/>
          </p:cNvPr>
          <p:cNvSpPr txBox="1"/>
          <p:nvPr/>
        </p:nvSpPr>
        <p:spPr>
          <a:xfrm>
            <a:off x="357158" y="6688747"/>
            <a:ext cx="1760418" cy="169277"/>
          </a:xfrm>
          <a:prstGeom prst="rect">
            <a:avLst/>
          </a:prstGeom>
          <a:noFill/>
        </p:spPr>
        <p:txBody>
          <a:bodyPr wrap="none" rtlCol="1">
            <a:spAutoFit/>
          </a:bodyPr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ar-SA" sz="500" dirty="0" smtClean="0">
                <a:hlinkClick r:id="rId2"/>
              </a:rPr>
              <a:t>امتحانات التربية الإسلامية والتلاوة للصف الثامن  الفصل الأول</a:t>
            </a:r>
            <a:endParaRPr lang="ar-SA" sz="5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صورة 1" descr="انواع المد بسبب السكون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7224" y="642918"/>
            <a:ext cx="7643865" cy="5214973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صورة 1" descr="images (1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8662" y="785794"/>
            <a:ext cx="7358115" cy="5572164"/>
          </a:xfrm>
          <a:prstGeom prst="rect">
            <a:avLst/>
          </a:prstGeom>
        </p:spPr>
      </p:pic>
      <p:sp>
        <p:nvSpPr>
          <p:cNvPr id="3" name="مربع نص 2">
            <a:hlinkClick r:id="rId3"/>
          </p:cNvPr>
          <p:cNvSpPr txBox="1"/>
          <p:nvPr/>
        </p:nvSpPr>
        <p:spPr>
          <a:xfrm>
            <a:off x="3643306" y="5974367"/>
            <a:ext cx="1760418" cy="169277"/>
          </a:xfrm>
          <a:prstGeom prst="rect">
            <a:avLst/>
          </a:prstGeom>
          <a:noFill/>
        </p:spPr>
        <p:txBody>
          <a:bodyPr wrap="none" rtlCol="1">
            <a:spAutoFit/>
          </a:bodyPr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ar-SA" sz="500" dirty="0" smtClean="0">
                <a:hlinkClick r:id="rId3"/>
              </a:rPr>
              <a:t>امتحانات التربية الإسلامية والتلاوة للصف الثامن  الفصل الأول</a:t>
            </a:r>
            <a:endParaRPr lang="ar-SA" sz="5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JO" dirty="0" smtClean="0">
                <a:solidFill>
                  <a:schemeClr val="accent2"/>
                </a:solidFill>
              </a:rPr>
              <a:t>المد العارض للسكون</a:t>
            </a:r>
            <a:endParaRPr lang="ar-SA" dirty="0">
              <a:solidFill>
                <a:schemeClr val="accent2"/>
              </a:solidFill>
            </a:endParaRPr>
          </a:p>
        </p:txBody>
      </p:sp>
      <p:pic>
        <p:nvPicPr>
          <p:cNvPr id="4" name="عنصر نائب للمحتوى 3" descr="المد العارض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84852" y="1357299"/>
            <a:ext cx="7830486" cy="4686314"/>
          </a:xfr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صورة 1" descr="شروط المد العارض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0034" y="357166"/>
            <a:ext cx="8429685" cy="5929353"/>
          </a:xfrm>
          <a:prstGeom prst="rect">
            <a:avLst/>
          </a:prstGeom>
        </p:spPr>
      </p:pic>
      <p:sp>
        <p:nvSpPr>
          <p:cNvPr id="3" name="مربع نص 2">
            <a:hlinkClick r:id="rId3"/>
          </p:cNvPr>
          <p:cNvSpPr txBox="1"/>
          <p:nvPr/>
        </p:nvSpPr>
        <p:spPr>
          <a:xfrm>
            <a:off x="714348" y="5572140"/>
            <a:ext cx="1760418" cy="169277"/>
          </a:xfrm>
          <a:prstGeom prst="rect">
            <a:avLst/>
          </a:prstGeom>
          <a:noFill/>
        </p:spPr>
        <p:txBody>
          <a:bodyPr wrap="none" rtlCol="1">
            <a:spAutoFit/>
          </a:bodyPr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ar-SA" sz="500" dirty="0" smtClean="0">
                <a:hlinkClick r:id="rId3"/>
              </a:rPr>
              <a:t>امتحانات التربية الإسلامية والتلاوة للصف الثامن  الفصل الأول</a:t>
            </a:r>
            <a:endParaRPr lang="ar-SA" sz="5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صورة 1" descr="تنبيهات المد العارض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8596" y="285728"/>
            <a:ext cx="8715403" cy="6072230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صورة 1" descr="تعريف مد اللين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5720" y="285728"/>
            <a:ext cx="8501122" cy="6000791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صورة 1" descr="شروط اللين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4349" y="500042"/>
            <a:ext cx="8072494" cy="5572164"/>
          </a:xfrm>
          <a:prstGeom prst="rect">
            <a:avLst/>
          </a:prstGeom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حركة">
  <a:themeElements>
    <a:clrScheme name="حركة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حركة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حركة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487</TotalTime>
  <Words>75</Words>
  <PresentationFormat>عرض على الشاشة (3:4)‏</PresentationFormat>
  <Paragraphs>25</Paragraphs>
  <Slides>24</Slides>
  <Notes>0</Notes>
  <HiddenSlides>0</HiddenSlides>
  <MMClips>0</MMClips>
  <ScaleCrop>false</ScaleCrop>
  <HeadingPairs>
    <vt:vector size="4" baseType="variant">
      <vt:variant>
        <vt:lpstr>سمة</vt:lpstr>
      </vt:variant>
      <vt:variant>
        <vt:i4>1</vt:i4>
      </vt:variant>
      <vt:variant>
        <vt:lpstr>عناوين الشرائح</vt:lpstr>
      </vt:variant>
      <vt:variant>
        <vt:i4>24</vt:i4>
      </vt:variant>
    </vt:vector>
  </HeadingPairs>
  <TitlesOfParts>
    <vt:vector size="25" baseType="lpstr">
      <vt:lpstr>حركة</vt:lpstr>
      <vt:lpstr>الشريحة 1</vt:lpstr>
      <vt:lpstr> المد بسبب السكون</vt:lpstr>
      <vt:lpstr>الشريحة 3</vt:lpstr>
      <vt:lpstr>الشريحة 4</vt:lpstr>
      <vt:lpstr>المد العارض للسكون</vt:lpstr>
      <vt:lpstr>الشريحة 6</vt:lpstr>
      <vt:lpstr>الشريحة 7</vt:lpstr>
      <vt:lpstr>الشريحة 8</vt:lpstr>
      <vt:lpstr>الشريحة 9</vt:lpstr>
      <vt:lpstr>المد اللازم</vt:lpstr>
      <vt:lpstr>الشريحة 11</vt:lpstr>
      <vt:lpstr>الشريحة 12</vt:lpstr>
      <vt:lpstr>الشريحة 13</vt:lpstr>
      <vt:lpstr>الشريحة 14</vt:lpstr>
      <vt:lpstr>الشريحة 15</vt:lpstr>
      <vt:lpstr>الشريحة 16</vt:lpstr>
      <vt:lpstr>المد اللازم الحرفي</vt:lpstr>
      <vt:lpstr>الشريحة 18</vt:lpstr>
      <vt:lpstr>الشريحة 19</vt:lpstr>
      <vt:lpstr>الشريحة 20</vt:lpstr>
      <vt:lpstr>الشريحة 21</vt:lpstr>
      <vt:lpstr>الشريحة 22</vt:lpstr>
      <vt:lpstr>الشريحة 23</vt:lpstr>
      <vt:lpstr>الشريحة 24</vt:lpstr>
    </vt:vector>
  </TitlesOfParts>
  <Manager>داود ابو مويس</Manager>
  <Company>الملتقى التربوي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الشريحة 1</dc:title>
  <dc:subject>تربية اسلامية - تلاوة وتجويد - عرض بوربوينت</dc:subject>
  <dc:creator>الملتقى التربوي</dc:creator>
  <cp:keywords>التربية الاسلامية; التلاوة والتجويد; الفصل الأول; الملتقى التربوي; الصف الثامن</cp:keywords>
  <dc:description>عرض بوربوينت تربية اسلامية ، تلاوة وتجويد الفصل الأول بوربوينت تلاوة وتجويد للصف الثامن مراجعة درس أنواع المد بسبب السكون الفصل الأول 2020م._x000d_
عرض بوربوينت مراجعة وشرح المد بسبب السكون وأنواعه للصف الثامن الأساسي تلاوة وتجويد الفصل الدراسي الأول. _x000d_
اعداد معلمة التربية الإسلامية للصف الثامن عديلة صباح._x000d_
مدرسة بنات زيتا الثانوية.</dc:description>
  <cp:lastModifiedBy>الملتقى التربوي</cp:lastModifiedBy>
  <cp:revision>2</cp:revision>
  <dcterms:created xsi:type="dcterms:W3CDTF">2020-12-30T05:44:21Z</dcterms:created>
  <dcterms:modified xsi:type="dcterms:W3CDTF">2020-12-31T04:23:14Z</dcterms:modified>
  <cp:category>الفصل الدراسي الأول; الفترة الاولى; التربية الاسلامية; تلاوة وتجويد; الصف الثامن</cp:category>
</cp:coreProperties>
</file>