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5" r:id="rId6"/>
    <p:sldId id="268" r:id="rId7"/>
    <p:sldId id="260" r:id="rId8"/>
    <p:sldId id="261" r:id="rId9"/>
    <p:sldId id="266" r:id="rId10"/>
    <p:sldId id="267" r:id="rId11"/>
    <p:sldId id="262" r:id="rId12"/>
    <p:sldId id="263" r:id="rId13"/>
    <p:sldId id="269" r:id="rId14"/>
    <p:sldId id="264" r:id="rId15"/>
    <p:sldId id="270" r:id="rId1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CF8A1-FB35-4F6D-9324-FD1F5D9D7285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64EFE-CF94-4413-934D-8000E26C364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CF8A1-FB35-4F6D-9324-FD1F5D9D7285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64EFE-CF94-4413-934D-8000E26C364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CF8A1-FB35-4F6D-9324-FD1F5D9D7285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64EFE-CF94-4413-934D-8000E26C364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CF8A1-FB35-4F6D-9324-FD1F5D9D7285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64EFE-CF94-4413-934D-8000E26C364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CF8A1-FB35-4F6D-9324-FD1F5D9D7285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8564EFE-CF94-4413-934D-8000E26C364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CF8A1-FB35-4F6D-9324-FD1F5D9D7285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64EFE-CF94-4413-934D-8000E26C364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CF8A1-FB35-4F6D-9324-FD1F5D9D7285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64EFE-CF94-4413-934D-8000E26C364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CF8A1-FB35-4F6D-9324-FD1F5D9D7285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64EFE-CF94-4413-934D-8000E26C364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CF8A1-FB35-4F6D-9324-FD1F5D9D7285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64EFE-CF94-4413-934D-8000E26C364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CF8A1-FB35-4F6D-9324-FD1F5D9D7285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64EFE-CF94-4413-934D-8000E26C364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ar-SA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انقر فوق الرمز لإضافة صورة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CF8A1-FB35-4F6D-9324-FD1F5D9D7285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64EFE-CF94-4413-934D-8000E26C364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DDCF8A1-FB35-4F6D-9324-FD1F5D9D7285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8564EFE-CF94-4413-934D-8000E26C364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9&amp;type=2&amp;submit=submit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9&amp;type=2&amp;submit=submit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www.wepal.net/library/?app=content.list&amp;level=8&amp;semester=1&amp;subject=9&amp;type=2&amp;submit=submi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9&amp;type=2&amp;submit=submit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9&amp;type=2&amp;submit=submit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285984" y="142853"/>
            <a:ext cx="4857784" cy="642941"/>
          </a:xfrm>
        </p:spPr>
        <p:txBody>
          <a:bodyPr>
            <a:normAutofit fontScale="90000"/>
          </a:bodyPr>
          <a:lstStyle/>
          <a:p>
            <a:r>
              <a:rPr lang="ar-JO" dirty="0" err="1" smtClean="0">
                <a:solidFill>
                  <a:srgbClr val="0070C0"/>
                </a:solidFill>
              </a:rPr>
              <a:t>العقيقة</a:t>
            </a:r>
            <a:endParaRPr lang="ar-SA" dirty="0">
              <a:solidFill>
                <a:srgbClr val="0070C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24" y="1071546"/>
            <a:ext cx="7286676" cy="5072098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endParaRPr lang="ar-SA" dirty="0"/>
          </a:p>
        </p:txBody>
      </p:sp>
      <p:pic>
        <p:nvPicPr>
          <p:cNvPr id="4" name="صورة 3" descr="العقيقة 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1071546"/>
            <a:ext cx="5330672" cy="2428892"/>
          </a:xfrm>
          <a:prstGeom prst="rect">
            <a:avLst/>
          </a:prstGeom>
        </p:spPr>
      </p:pic>
      <p:pic>
        <p:nvPicPr>
          <p:cNvPr id="5" name="صورة 4" descr="العقيقة 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24" y="3500420"/>
            <a:ext cx="4929222" cy="257178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ar-SA" sz="3600" dirty="0" smtClean="0"/>
              <a:t>يجزئ </a:t>
            </a:r>
            <a:r>
              <a:rPr lang="ar-SA" sz="3600" dirty="0"/>
              <a:t>في </a:t>
            </a:r>
            <a:r>
              <a:rPr lang="ar-SA" sz="3600" dirty="0" err="1"/>
              <a:t>العقيقة</a:t>
            </a:r>
            <a:r>
              <a:rPr lang="ar-SA" sz="3600" dirty="0"/>
              <a:t> الجنس الذي يجزئ في الأضحية ، وهو الأنعام من إبل وبقر </a:t>
            </a:r>
            <a:r>
              <a:rPr lang="ar-SA" sz="3600" dirty="0" smtClean="0"/>
              <a:t>وغنم ولا </a:t>
            </a:r>
            <a:r>
              <a:rPr lang="ar-SA" sz="3600" dirty="0"/>
              <a:t>يجزئ غيرها باتفاق جمهور أهل العلم</a:t>
            </a:r>
            <a:r>
              <a:rPr lang="ar-SA" sz="3600" dirty="0" smtClean="0"/>
              <a:t>،</a:t>
            </a:r>
          </a:p>
          <a:p>
            <a:r>
              <a:rPr lang="ar-SA" sz="3600" dirty="0" smtClean="0"/>
              <a:t> </a:t>
            </a:r>
            <a:r>
              <a:rPr lang="ar-SA" sz="3600" dirty="0"/>
              <a:t>و يشترط فيها من حيث العمر والسلامة من العيوب ما يشترط في الأضحية</a:t>
            </a:r>
            <a:r>
              <a:rPr lang="ar-SA" sz="3600" dirty="0" smtClean="0"/>
              <a:t>،</a:t>
            </a:r>
          </a:p>
          <a:p>
            <a:r>
              <a:rPr lang="ar-SA" sz="3600" dirty="0" smtClean="0"/>
              <a:t>ويستحب </a:t>
            </a:r>
            <a:r>
              <a:rPr lang="ar-SA" sz="3600" dirty="0"/>
              <a:t>طبخها كلها وعمل وليمة </a:t>
            </a:r>
            <a:r>
              <a:rPr lang="ar-SA" sz="3600" dirty="0" err="1"/>
              <a:t>و</a:t>
            </a:r>
            <a:r>
              <a:rPr lang="ar-SA" sz="3600" dirty="0"/>
              <a:t> ذهب بعض العلماء إلى جواز توزيعها نيئة ومطبوخة.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عقيقة 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714356"/>
            <a:ext cx="7143800" cy="5143536"/>
          </a:xfrm>
          <a:prstGeom prst="rect">
            <a:avLst/>
          </a:prstGeom>
        </p:spPr>
      </p:pic>
      <p:sp>
        <p:nvSpPr>
          <p:cNvPr id="3" name="مربع نص 2">
            <a:hlinkClick r:id="rId3"/>
          </p:cNvPr>
          <p:cNvSpPr txBox="1"/>
          <p:nvPr/>
        </p:nvSpPr>
        <p:spPr>
          <a:xfrm>
            <a:off x="3428992" y="1214422"/>
            <a:ext cx="1760418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3"/>
              </a:rPr>
              <a:t>امتحانات التربية الإسلامية والتلاوة للصف الثامن  الفصل الأول</a:t>
            </a:r>
            <a:endParaRPr lang="ar-SA" sz="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عقيقة 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500042"/>
            <a:ext cx="7715304" cy="4714908"/>
          </a:xfrm>
          <a:prstGeom prst="rect">
            <a:avLst/>
          </a:prstGeom>
        </p:spPr>
      </p:pic>
      <p:sp>
        <p:nvSpPr>
          <p:cNvPr id="3" name="مربع نص 2">
            <a:hlinkClick r:id="rId3"/>
          </p:cNvPr>
          <p:cNvSpPr txBox="1"/>
          <p:nvPr/>
        </p:nvSpPr>
        <p:spPr>
          <a:xfrm>
            <a:off x="1387330" y="5000636"/>
            <a:ext cx="1444626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3"/>
              </a:rPr>
              <a:t>امتحانات التربية الإسلامية والتلاوة للصف الثامن  الفصل الأول</a:t>
            </a:r>
            <a:endParaRPr lang="ar-SA" sz="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عنصر نائب للمحتوى 30" descr="تنزيل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2976" y="1500174"/>
            <a:ext cx="7215237" cy="4429156"/>
          </a:xfrm>
        </p:spPr>
      </p:pic>
      <p:sp>
        <p:nvSpPr>
          <p:cNvPr id="26628" name="AutoShape 4" descr="هل يجب قص شعر المولود فى اليوم السابع من ولادته والتصدق بال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30" name="AutoShape 6" descr="هل يجب قص شعر المولود فى اليوم السابع من ولادته والتصدق بال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32" name="AutoShape 8" descr="هل يجب قص شعر المولود فى اليوم السابع من ولادته والتصدق بال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34" name="AutoShape 10" descr="هل يجب قص شعر المولود فى اليوم السابع من ولادته والتصدق بال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36" name="AutoShape 12" descr="هل يجب قص شعر المولود فى اليوم السابع من ولادته والتصدق بال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38" name="AutoShape 14" descr="هل يجب قص شعر المولود فى اليوم السابع من ولادته والتصدق بال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40" name="AutoShape 16" descr="هل يجب قص شعر المولود فى اليوم السابع من ولادته والتصدق بال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42" name="AutoShape 18" descr="هل يجب قص شعر المولود فى اليوم السابع من ولادته والتصدق بال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44" name="AutoShape 20" descr="هل يجب قص شعر المولود فى اليوم السابع من ولادته والتصدق بال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46" name="AutoShape 22" descr="هل يجب قص شعر المولود فى اليوم السابع من ولادته والتصدق بال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48" name="AutoShape 24" descr="تعرّف على حكم حلق شعر المولود والتصدق بوزنه 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50" name="AutoShape 26" descr="تعرّف على حكم حلق شعر المولود والتصدق بوزنه 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52" name="AutoShape 28" descr="تعرّف على حكم حلق شعر المولود والتصدق بوزنه 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54" name="AutoShape 30" descr="تعرّف على حكم حلق شعر المولود والتصدق بوزنه 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56" name="AutoShape 32" descr="تعرّف على حكم حلق شعر المولود والتصدق بوزنه 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58" name="AutoShape 34" descr="تعرّف على حكم حلق شعر المولود والتصدق بوزنه 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60" name="AutoShape 36" descr="تعرّف على حكم حلق شعر المولود والتصدق بوزنه 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62" name="AutoShape 38" descr="تعرّف على حكم حلق شعر المولود والتصدق بوزنه 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64" name="AutoShape 40" descr="تعرّف على حكم حلق شعر المولود والتصدق بوزنه 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66" name="AutoShape 42" descr="تعرّف على حكم حلق شعر المولود والتصدق بوزنه 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68" name="AutoShape 44" descr="تعرّف على حكم حلق شعر المولود والتصدق بوزنه 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70" name="AutoShape 46" descr="تعرّف على حكم حلق شعر المولود والتصدق بوزنه 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72" name="AutoShape 48" descr="تعرّف على حكم حلق شعر المولود والتصدق بوزنه 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74" name="AutoShape 50" descr="تعرّف على حكم حلق شعر المولود والتصدق بوزنه 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6676" name="AutoShape 52" descr="تعرّف على حكم حلق شعر المولود والتصدق بوزنه فضة | الوفد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فوائد تحنيك الطفل بالتمر - موضو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785794"/>
            <a:ext cx="7858180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 algn="ctr">
              <a:buNone/>
            </a:pPr>
            <a:r>
              <a:rPr lang="ar-JO" b="1" dirty="0" smtClean="0">
                <a:solidFill>
                  <a:srgbClr val="7030A0"/>
                </a:solidFill>
              </a:rPr>
              <a:t>اعداد معلمة التربية الاسلامية للصف السابع:</a:t>
            </a:r>
          </a:p>
          <a:p>
            <a:pPr algn="ctr">
              <a:buNone/>
            </a:pPr>
            <a:r>
              <a:rPr lang="ar-JO" b="1" dirty="0" smtClean="0">
                <a:solidFill>
                  <a:srgbClr val="7030A0"/>
                </a:solidFill>
              </a:rPr>
              <a:t>عديلة صباح</a:t>
            </a:r>
          </a:p>
          <a:p>
            <a:pPr algn="ctr">
              <a:buNone/>
            </a:pPr>
            <a:r>
              <a:rPr lang="ar-JO" b="1" dirty="0" smtClean="0">
                <a:solidFill>
                  <a:srgbClr val="7030A0"/>
                </a:solidFill>
              </a:rPr>
              <a:t>مدرسة بنات زيتا الثانوية</a:t>
            </a:r>
          </a:p>
          <a:p>
            <a:pPr algn="ctr">
              <a:buNone/>
            </a:pPr>
            <a:endParaRPr lang="ar-SA" dirty="0"/>
          </a:p>
        </p:txBody>
      </p:sp>
      <p:pic>
        <p:nvPicPr>
          <p:cNvPr id="4" name="صورة 3" descr="images.jp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414" y="2786058"/>
            <a:ext cx="7000924" cy="2786082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7286644" y="1428736"/>
            <a:ext cx="18473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endParaRPr lang="ar-S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عقيقة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446" y="642918"/>
            <a:ext cx="8249520" cy="46434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عقيقة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28" y="642918"/>
            <a:ext cx="6429420" cy="5500726"/>
          </a:xfrm>
          <a:prstGeom prst="rect">
            <a:avLst/>
          </a:prstGeom>
        </p:spPr>
      </p:pic>
      <p:sp>
        <p:nvSpPr>
          <p:cNvPr id="3" name="مربع نص 2">
            <a:hlinkClick r:id="rId3"/>
          </p:cNvPr>
          <p:cNvSpPr txBox="1"/>
          <p:nvPr/>
        </p:nvSpPr>
        <p:spPr>
          <a:xfrm>
            <a:off x="3786182" y="6000768"/>
            <a:ext cx="1760418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3"/>
              </a:rPr>
              <a:t>امتحانات التربية الإسلامية والتلاوة للصف الثامن  الفصل الأول</a:t>
            </a:r>
            <a:endParaRPr lang="ar-SA" sz="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عقيقة 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571480"/>
            <a:ext cx="7286676" cy="492922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مشروعيتها</a:t>
            </a:r>
            <a:endParaRPr lang="ar-S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400" dirty="0" smtClean="0"/>
              <a:t> ورد </a:t>
            </a:r>
            <a:r>
              <a:rPr lang="ar-SA" sz="4400" dirty="0"/>
              <a:t>عَنْ حَبِيبَةَ بِنْتِ مَيْسَرَةَ عَنْ أُمِّ كُرْزٍ </a:t>
            </a:r>
            <a:r>
              <a:rPr lang="ar-SA" sz="4400" dirty="0" err="1"/>
              <a:t>الْكَعْبِيَّةِ</a:t>
            </a:r>
            <a:r>
              <a:rPr lang="ar-SA" sz="4400" dirty="0"/>
              <a:t>، رضي الله عنها، قَالَتْ: سَمِعْتُ رَسُولَ اللَّهِ، صَلَّى اللَّهُ عَلَيْهِ وَسَلَّمَ، يَقُولُ: «عَنْ الْغُلَامِ شَاتَانِ مُكَافِئَتَانِ وَعَنْ الْجَارِيَةِ شَاةٌ» [سنن أبي </a:t>
            </a:r>
            <a:r>
              <a:rPr lang="ar-SA" sz="4400" dirty="0" smtClean="0"/>
              <a:t>داود.</a:t>
            </a:r>
          </a:p>
          <a:p>
            <a:endParaRPr lang="ar-SA" sz="4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400" dirty="0" smtClean="0"/>
              <a:t>ويجوز الاكتفاء عن الغلام بشاة واحدة عن ابن عباس رضي الله عنهما : أن رسول الله صلى الله عليه وسلم : (عق عن الحسن والحسين كبشاً كبشاً) رواه أبو داود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عقيقة 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571480"/>
            <a:ext cx="7572428" cy="557216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عقيقة 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714356"/>
            <a:ext cx="7500990" cy="5000660"/>
          </a:xfrm>
          <a:prstGeom prst="rect">
            <a:avLst/>
          </a:prstGeom>
        </p:spPr>
      </p:pic>
      <p:sp>
        <p:nvSpPr>
          <p:cNvPr id="3" name="مربع نص 2">
            <a:hlinkClick r:id="rId3"/>
          </p:cNvPr>
          <p:cNvSpPr txBox="1"/>
          <p:nvPr/>
        </p:nvSpPr>
        <p:spPr>
          <a:xfrm>
            <a:off x="3857620" y="5572140"/>
            <a:ext cx="1760418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hlinkClick r:id="rId3"/>
              </a:rPr>
              <a:t>امتحانات التربية الإسلامية والتلاوة للصف الثامن  الفصل الأول</a:t>
            </a:r>
            <a:endParaRPr lang="ar-SA" sz="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chemeClr val="accent2">
                    <a:lumMod val="50000"/>
                  </a:schemeClr>
                </a:solidFill>
              </a:rPr>
              <a:t>وقت </a:t>
            </a:r>
            <a:r>
              <a:rPr lang="ar-SA" dirty="0" err="1" smtClean="0">
                <a:solidFill>
                  <a:schemeClr val="accent2">
                    <a:lumMod val="50000"/>
                  </a:schemeClr>
                </a:solidFill>
              </a:rPr>
              <a:t>العقيقة</a:t>
            </a:r>
            <a:endParaRPr lang="ar-SA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800" dirty="0"/>
              <a:t> لما جاء عَنْ عَبْدِ اللَّهِ بْنِ </a:t>
            </a:r>
            <a:r>
              <a:rPr lang="ar-SA" sz="4800" dirty="0" err="1" smtClean="0"/>
              <a:t>بُرَيْدَةَ</a:t>
            </a:r>
            <a:r>
              <a:rPr lang="ar-SA" sz="4800" dirty="0" smtClean="0"/>
              <a:t>، </a:t>
            </a:r>
            <a:r>
              <a:rPr lang="ar-SA" sz="4800" dirty="0"/>
              <a:t>عَنْ أَبِيهِ، عَنِ النَّبِي، صلى الله عليه وسلم، قَالَ: «</a:t>
            </a:r>
            <a:r>
              <a:rPr lang="ar-SA" sz="4800" dirty="0" err="1"/>
              <a:t>الْعَقِيقَةُ</a:t>
            </a:r>
            <a:r>
              <a:rPr lang="ar-SA" sz="4800" dirty="0"/>
              <a:t> تُذْبَحُ لِسَبْعٍ وَلأَرْبَعَ عَشْرَةَ وَلإِحْدَى وَعِشْرِينَ» [مسند الطبراني،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ذروة">
  <a:themeElements>
    <a:clrScheme name="مخصص 3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ذروة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ذروة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107</TotalTime>
  <Words>176</Words>
  <PresentationFormat>عرض على الشاشة (3:4)‏</PresentationFormat>
  <Paragraphs>16</Paragraphs>
  <Slides>15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ذروة</vt:lpstr>
      <vt:lpstr>العقيقة</vt:lpstr>
      <vt:lpstr>الشريحة 2</vt:lpstr>
      <vt:lpstr>الشريحة 3</vt:lpstr>
      <vt:lpstr>الشريحة 4</vt:lpstr>
      <vt:lpstr>مشروعيتها</vt:lpstr>
      <vt:lpstr>الشريحة 6</vt:lpstr>
      <vt:lpstr>الشريحة 7</vt:lpstr>
      <vt:lpstr>الشريحة 8</vt:lpstr>
      <vt:lpstr>وقت العقيقة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تربية إسلامية للصف الثامن شرح درس العقيقة الفصل الأول</dc:title>
  <dc:subject>عرض وشرح درس العقيقة للصف الثامن تربية سلامية بالبوربوينت الفصل الدراسي الأول للمعلمة عديلة صباح.</dc:subject>
  <dc:creator>الملتقى التربوي</dc:creator>
  <cp:keywords>التربية الاسلامية; التلاوة والتجويد; الفصل الأول; الملتقى التربوي; الصف الثامن</cp:keywords>
  <dc:description>بوربوينت تربية إسلامية للصف الثامن شرح درس العقيقة الفصل الأول._x000d_
عرض وشرح درس العقيقة للصف الثامن تربية سلامية بالبوربوينت الفصل الدراسي الأول._x000d_
اعداد معلمة التربية الإسلامية للصف السابع: عديلة صباح._x000d_
مدرسة بنات زيتا الثانوية.</dc:description>
  <cp:lastModifiedBy>الملتقى التربوي</cp:lastModifiedBy>
  <dcterms:created xsi:type="dcterms:W3CDTF">2020-12-30T04:44:21Z</dcterms:created>
  <dcterms:modified xsi:type="dcterms:W3CDTF">2020-12-31T03:34:22Z</dcterms:modified>
  <cp:category>الفصل الدراسي الأول; الفترة الاولى; التربية الاسلامية; تلاوة وتجويد; الصف الثامن</cp:category>
</cp:coreProperties>
</file>