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3" r:id="rId2"/>
    <p:sldId id="266" r:id="rId3"/>
    <p:sldId id="265" r:id="rId4"/>
    <p:sldId id="269" r:id="rId5"/>
    <p:sldId id="264" r:id="rId6"/>
    <p:sldId id="267" r:id="rId7"/>
    <p:sldId id="270" r:id="rId8"/>
    <p:sldId id="260" r:id="rId9"/>
    <p:sldId id="257" r:id="rId10"/>
    <p:sldId id="272" r:id="rId11"/>
    <p:sldId id="273" r:id="rId12"/>
    <p:sldId id="258" r:id="rId13"/>
    <p:sldId id="261" r:id="rId14"/>
    <p:sldId id="259" r:id="rId15"/>
    <p:sldId id="274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>
          <a:xfrm>
            <a:off x="309559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مستطيل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مستطيل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مستطيل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56" name="مستطيل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مستطيل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مستطيل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مستطيل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شكل حر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شكل حر 14"/>
          <p:cNvSpPr>
            <a:spLocks/>
          </p:cNvSpPr>
          <p:nvPr/>
        </p:nvSpPr>
        <p:spPr bwMode="auto">
          <a:xfrm>
            <a:off x="373967" y="1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شكل حر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شكل حر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شكل حر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شكل حر 18"/>
          <p:cNvSpPr>
            <a:spLocks/>
          </p:cNvSpPr>
          <p:nvPr/>
        </p:nvSpPr>
        <p:spPr bwMode="auto">
          <a:xfrm>
            <a:off x="5948365" y="4246564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شكل حر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شكل حر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شكل حر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شكل حر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شكل حر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شكل حر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شكل حر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شكل حر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06903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363160" y="402265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06901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 flipH="1">
            <a:off x="37153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>
          <a:xfrm flipH="1">
            <a:off x="448451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H="1">
            <a:off x="476703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500479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64344" y="17705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55344" y="17705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مستطيل 24"/>
          <p:cNvSpPr/>
          <p:nvPr/>
        </p:nvSpPr>
        <p:spPr>
          <a:xfrm>
            <a:off x="0" y="402266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1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1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6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87791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مستطيل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مستطيل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مستطيل 19"/>
          <p:cNvSpPr/>
          <p:nvPr/>
        </p:nvSpPr>
        <p:spPr>
          <a:xfrm flipH="1">
            <a:off x="14977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مستطيل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مستطيل 21"/>
          <p:cNvSpPr/>
          <p:nvPr/>
        </p:nvSpPr>
        <p:spPr>
          <a:xfrm flipH="1">
            <a:off x="226683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 flipH="1">
            <a:off x="254935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مستطيل 29"/>
          <p:cNvSpPr/>
          <p:nvPr/>
        </p:nvSpPr>
        <p:spPr>
          <a:xfrm>
            <a:off x="278711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368032" y="1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رابط مستقيم 8"/>
          <p:cNvCxnSpPr/>
          <p:nvPr/>
        </p:nvCxnSpPr>
        <p:spPr>
          <a:xfrm flipV="1">
            <a:off x="363195" y="1885028"/>
            <a:ext cx="878262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مجموعة 9"/>
          <p:cNvGrpSpPr/>
          <p:nvPr/>
        </p:nvGrpSpPr>
        <p:grpSpPr>
          <a:xfrm rot="5400000">
            <a:off x="8514583" y="1219200"/>
            <a:ext cx="132763" cy="128467"/>
            <a:chOff x="6668087" y="1297746"/>
            <a:chExt cx="161840" cy="156602"/>
          </a:xfrm>
        </p:grpSpPr>
        <p:cxnSp>
          <p:nvCxnSpPr>
            <p:cNvPr id="15" name="رابط مستقيم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عنوان 1"/>
          <p:cNvSpPr>
            <a:spLocks noGrp="1"/>
          </p:cNvSpPr>
          <p:nvPr>
            <p:ph type="title"/>
          </p:nvPr>
        </p:nvSpPr>
        <p:spPr bwMode="grayWhite">
          <a:xfrm>
            <a:off x="914400" y="441252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68032" y="1893782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grpSp>
        <p:nvGrpSpPr>
          <p:cNvPr id="14" name="مجموعة 13"/>
          <p:cNvGrpSpPr/>
          <p:nvPr/>
        </p:nvGrpSpPr>
        <p:grpSpPr>
          <a:xfrm rot="5400000">
            <a:off x="8666983" y="1371600"/>
            <a:ext cx="132763" cy="128467"/>
            <a:chOff x="6668087" y="1297746"/>
            <a:chExt cx="161840" cy="156602"/>
          </a:xfrm>
        </p:grpSpPr>
        <p:cxnSp>
          <p:nvCxnSpPr>
            <p:cNvPr id="11" name="رابط مستقيم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مجموعة 17"/>
          <p:cNvGrpSpPr/>
          <p:nvPr/>
        </p:nvGrpSpPr>
        <p:grpSpPr>
          <a:xfrm rot="5400000">
            <a:off x="8320089" y="1474763"/>
            <a:ext cx="132763" cy="128467"/>
            <a:chOff x="6668087" y="1297746"/>
            <a:chExt cx="161840" cy="156602"/>
          </a:xfrm>
        </p:grpSpPr>
        <p:cxnSp>
          <p:nvCxnSpPr>
            <p:cNvPr id="19" name="رابط مستقيم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رابط مستقيم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477000" y="55500"/>
            <a:ext cx="2133600" cy="365125"/>
          </a:xfrm>
        </p:spPr>
        <p:txBody>
          <a:bodyPr/>
          <a:lstStyle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55500"/>
            <a:ext cx="5562600" cy="365125"/>
          </a:xfrm>
        </p:spPr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610600" y="55500"/>
            <a:ext cx="457200" cy="365125"/>
          </a:xfrm>
        </p:spPr>
        <p:txBody>
          <a:bodyPr/>
          <a:lstStyle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309559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مستطيل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مستطيل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مستطيل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77000" y="6416676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8394220-C88A-427A-A006-22DB2D5B91C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416676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610600" y="6416676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72A9C1B-1263-44B4-ADFE-0BF0C12F99D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9&amp;type=2&amp;submit=submi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7&amp;semester=1&amp;subject=9&amp;type=2&amp;submit=submit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9&amp;type=2&amp;submit=submit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wepal.net/library/?app=content.list&amp;level=7&amp;semester=1&amp;subject=9&amp;type=2&amp;submit=submit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7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9&amp;type=2&amp;submit=submit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ar-JO" dirty="0" smtClean="0">
                <a:solidFill>
                  <a:schemeClr val="accent2"/>
                </a:solidFill>
              </a:rPr>
              <a:t>الدرس الرابع عشر</a:t>
            </a:r>
            <a:br>
              <a:rPr lang="ar-JO" dirty="0" smtClean="0">
                <a:solidFill>
                  <a:schemeClr val="accent2"/>
                </a:solidFill>
              </a:rPr>
            </a:br>
            <a:endParaRPr lang="ar-SA" dirty="0">
              <a:solidFill>
                <a:schemeClr val="accent2"/>
              </a:solidFill>
            </a:endParaRPr>
          </a:p>
        </p:txBody>
      </p:sp>
      <p:pic>
        <p:nvPicPr>
          <p:cNvPr id="6" name="صورة 5" descr="الجمع بين الصلاتي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1571612"/>
            <a:ext cx="5786478" cy="51435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عنوان فرعي 6"/>
          <p:cNvSpPr>
            <a:spLocks noGrp="1"/>
          </p:cNvSpPr>
          <p:nvPr>
            <p:ph type="subTitle" idx="1"/>
          </p:nvPr>
        </p:nvSpPr>
        <p:spPr>
          <a:xfrm rot="10800000" flipV="1">
            <a:off x="914400" y="0"/>
            <a:ext cx="7772400" cy="1500174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5" name="مربع نص 4">
            <a:hlinkClick r:id="rId3"/>
          </p:cNvPr>
          <p:cNvSpPr txBox="1"/>
          <p:nvPr/>
        </p:nvSpPr>
        <p:spPr>
          <a:xfrm>
            <a:off x="428596" y="6719501"/>
            <a:ext cx="114486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3"/>
              </a:rPr>
              <a:t>امتحانات التربية الإسلامية والتلاوة للصف السابع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417266"/>
          </a:xfrm>
        </p:spPr>
        <p:txBody>
          <a:bodyPr/>
          <a:lstStyle/>
          <a:p>
            <a:pPr algn="ctr"/>
            <a:r>
              <a:rPr lang="ar-JO" dirty="0" smtClean="0"/>
              <a:t>كيف يكون الجمع بين الصلاتين في التقديم والتأخير؟</a:t>
            </a:r>
            <a:br>
              <a:rPr lang="ar-JO" dirty="0" smtClean="0"/>
            </a:b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/>
              <a:t>لا بد من مراعاة الترتيب في الصلوات</a:t>
            </a:r>
            <a:br>
              <a:rPr lang="ar-JO" dirty="0" smtClean="0"/>
            </a:br>
            <a:r>
              <a:rPr lang="ar-JO" dirty="0" smtClean="0"/>
              <a:t>- يصلى الظهر قبل العصر</a:t>
            </a:r>
            <a:br>
              <a:rPr lang="ar-JO" dirty="0" smtClean="0"/>
            </a:br>
            <a:r>
              <a:rPr lang="ar-JO" dirty="0" smtClean="0"/>
              <a:t>- ويصلى المغرب قبل العشاء</a:t>
            </a:r>
            <a:endParaRPr lang="ar-SA" dirty="0"/>
          </a:p>
        </p:txBody>
      </p:sp>
      <p:sp>
        <p:nvSpPr>
          <p:cNvPr id="3" name="مربع نص 2">
            <a:hlinkClick r:id="rId2"/>
          </p:cNvPr>
          <p:cNvSpPr txBox="1"/>
          <p:nvPr/>
        </p:nvSpPr>
        <p:spPr>
          <a:xfrm>
            <a:off x="428596" y="6719501"/>
            <a:ext cx="114486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السابع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صلوات التي يصح فيها الجمع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475" y="1628775"/>
            <a:ext cx="5353051" cy="3600450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428596" y="6719501"/>
            <a:ext cx="114486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3"/>
              </a:rPr>
              <a:t>امتحانات التربية الإسلامية والتلاوة للصف السابع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سباب الجمع بين الصلوات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642918"/>
            <a:ext cx="7929619" cy="54292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فرق بين جمع الصلاتين في السفر والمط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428604"/>
            <a:ext cx="8072493" cy="571504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حكمة من الجمع بين الصلاتي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642918"/>
            <a:ext cx="7929618" cy="592935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39" cy="977486"/>
          </a:xfrm>
        </p:spPr>
        <p:txBody>
          <a:bodyPr>
            <a:normAutofit/>
          </a:bodyPr>
          <a:lstStyle/>
          <a:p>
            <a:pPr algn="ctr"/>
            <a:r>
              <a:rPr lang="ar-JO" sz="3200" dirty="0" smtClean="0">
                <a:solidFill>
                  <a:schemeClr val="tx2">
                    <a:lumMod val="90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مدرسة بنات زيتا الثانوية/ </a:t>
            </a:r>
            <a:r>
              <a:rPr lang="ar-JO" sz="3200" dirty="0" err="1" smtClean="0">
                <a:solidFill>
                  <a:schemeClr val="tx2">
                    <a:lumMod val="90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طولكرم</a:t>
            </a:r>
            <a:endParaRPr lang="ar-SA" sz="3200" dirty="0">
              <a:solidFill>
                <a:schemeClr val="tx2">
                  <a:lumMod val="90000"/>
                </a:schemeClr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sz="4800" dirty="0" smtClean="0">
                <a:latin typeface="Simplified Arabic" pitchFamily="18" charset="-78"/>
                <a:cs typeface="Simplified Arabic" pitchFamily="18" charset="-78"/>
              </a:rPr>
              <a:t>اعداد المعلمة : </a:t>
            </a:r>
            <a:r>
              <a:rPr lang="ar-JO" sz="4800" dirty="0" err="1" smtClean="0">
                <a:latin typeface="Simplified Arabic" pitchFamily="18" charset="-78"/>
                <a:cs typeface="Simplified Arabic" pitchFamily="18" charset="-78"/>
              </a:rPr>
              <a:t>عديلة</a:t>
            </a:r>
            <a:r>
              <a:rPr lang="ar-JO" sz="4800" dirty="0" smtClean="0">
                <a:latin typeface="Simplified Arabic" pitchFamily="18" charset="-78"/>
                <a:cs typeface="Simplified Arabic" pitchFamily="18" charset="-78"/>
              </a:rPr>
              <a:t> صباح</a:t>
            </a:r>
            <a:endParaRPr lang="ar-SA" sz="48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26" name="AutoShape 2" descr="اللهم صـل على محمد و ال مـحـمـد."/>
          <p:cNvSpPr>
            <a:spLocks noChangeAspect="1" noChangeArrowheads="1"/>
          </p:cNvSpPr>
          <p:nvPr/>
        </p:nvSpPr>
        <p:spPr bwMode="auto">
          <a:xfrm>
            <a:off x="8926513" y="-136525"/>
            <a:ext cx="296862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5" name="صورة 4" descr="images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355" y="2671762"/>
            <a:ext cx="6800888" cy="340044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مربع نص 5">
            <a:hlinkClick r:id="rId2"/>
          </p:cNvPr>
          <p:cNvSpPr txBox="1"/>
          <p:nvPr/>
        </p:nvSpPr>
        <p:spPr>
          <a:xfrm>
            <a:off x="428596" y="6719501"/>
            <a:ext cx="114486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السابع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صلاة كتابا موقوتا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428604"/>
            <a:ext cx="8501122" cy="54292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صلوات الخمس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500042"/>
            <a:ext cx="7358114" cy="56436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الأهداف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تعريف مفهوم الجمع بين الصلاتين</a:t>
            </a:r>
          </a:p>
          <a:p>
            <a:r>
              <a:rPr lang="ar-JO" dirty="0" smtClean="0"/>
              <a:t>بيان أسباب الجمع بين الصلاتين</a:t>
            </a:r>
          </a:p>
          <a:p>
            <a:r>
              <a:rPr lang="ar-JO" dirty="0" smtClean="0"/>
              <a:t>بيان أقسام الجمع بين الصلاتين</a:t>
            </a:r>
          </a:p>
          <a:p>
            <a:r>
              <a:rPr lang="ar-JO" dirty="0" smtClean="0"/>
              <a:t>ذكر الصلوات التي يجوز </a:t>
            </a:r>
            <a:r>
              <a:rPr lang="ar-JO" dirty="0" err="1" smtClean="0"/>
              <a:t>بها</a:t>
            </a:r>
            <a:r>
              <a:rPr lang="ar-JO" dirty="0" smtClean="0"/>
              <a:t> الجمع بين الصلاتين</a:t>
            </a:r>
          </a:p>
          <a:p>
            <a:r>
              <a:rPr lang="ar-JO" dirty="0" smtClean="0"/>
              <a:t>استنتاج الحكمة من الجمع بين الصلاتين</a:t>
            </a:r>
            <a:endParaRPr lang="ar-SA" dirty="0"/>
          </a:p>
        </p:txBody>
      </p:sp>
      <p:sp>
        <p:nvSpPr>
          <p:cNvPr id="4" name="مربع نص 3">
            <a:hlinkClick r:id="rId2"/>
          </p:cNvPr>
          <p:cNvSpPr txBox="1"/>
          <p:nvPr/>
        </p:nvSpPr>
        <p:spPr>
          <a:xfrm>
            <a:off x="428596" y="6719501"/>
            <a:ext cx="114486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2"/>
              </a:rPr>
              <a:t>امتحانات التربية الإسلامية والتلاوة للصف السابع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معنى الجمع بين الصلاتين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3217076"/>
          </a:xfrm>
        </p:spPr>
        <p:txBody>
          <a:bodyPr/>
          <a:lstStyle/>
          <a:p>
            <a:endParaRPr lang="ar-JO" dirty="0" smtClean="0"/>
          </a:p>
          <a:p>
            <a:pPr algn="ctr"/>
            <a:r>
              <a:rPr lang="ar-JO" sz="6600" dirty="0" smtClean="0">
                <a:solidFill>
                  <a:schemeClr val="accent1">
                    <a:lumMod val="75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هو أداء صلاتين </a:t>
            </a:r>
          </a:p>
          <a:p>
            <a:pPr algn="ctr">
              <a:buNone/>
            </a:pPr>
            <a:r>
              <a:rPr lang="ar-JO" sz="6600" dirty="0" smtClean="0">
                <a:solidFill>
                  <a:schemeClr val="accent1">
                    <a:lumMod val="75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>في وقت احدهما </a:t>
            </a:r>
            <a:endParaRPr lang="ar-SA" sz="6600" dirty="0">
              <a:solidFill>
                <a:schemeClr val="accent1">
                  <a:lumMod val="75000"/>
                </a:schemeClr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عدد ركعات الصلوات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357166"/>
            <a:ext cx="7786742" cy="58579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صلوات الرباعية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071546"/>
            <a:ext cx="8215370" cy="5072098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428596" y="6719501"/>
            <a:ext cx="1144865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00" dirty="0" smtClean="0">
                <a:hlinkClick r:id="rId3"/>
              </a:rPr>
              <a:t>امتحانات التربية الإسلامية والتلاوة للصف السابع  الفصل الأول</a:t>
            </a:r>
            <a:endParaRPr lang="ar-SA" sz="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صلوات التي يصح فيها الجمع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475" y="1628775"/>
            <a:ext cx="5353051" cy="36004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قسام الجمع بين الصلاتي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875" y="1181100"/>
            <a:ext cx="5810251" cy="44958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ركة">
  <a:themeElements>
    <a:clrScheme name="مشربية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حركة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ور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133</TotalTime>
  <Words>111</Words>
  <PresentationFormat>عرض على الشاشة (3:4)‏</PresentationFormat>
  <Paragraphs>20</Paragraphs>
  <Slides>15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حركة</vt:lpstr>
      <vt:lpstr>الدرس الرابع عشر </vt:lpstr>
      <vt:lpstr>الشريحة 2</vt:lpstr>
      <vt:lpstr>الشريحة 3</vt:lpstr>
      <vt:lpstr>الأهداف</vt:lpstr>
      <vt:lpstr>معنى الجمع بين الصلاتين</vt:lpstr>
      <vt:lpstr>الشريحة 6</vt:lpstr>
      <vt:lpstr>الشريحة 7</vt:lpstr>
      <vt:lpstr>الشريحة 8</vt:lpstr>
      <vt:lpstr>الشريحة 9</vt:lpstr>
      <vt:lpstr>كيف يكون الجمع بين الصلاتين في التقديم والتأخير؟  لا بد من مراعاة الترتيب في الصلوات - يصلى الظهر قبل العصر - ويصلى المغرب قبل العشاء</vt:lpstr>
      <vt:lpstr>الشريحة 11</vt:lpstr>
      <vt:lpstr>الشريحة 12</vt:lpstr>
      <vt:lpstr>الشريحة 13</vt:lpstr>
      <vt:lpstr>الشريحة 14</vt:lpstr>
      <vt:lpstr>اعداد المعلمة : عديلة صباح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بوربوينت تربية إسلامية للصف السابع الأساسي درس الجمع بين الصلاتين الفصل الأول</dc:title>
  <dc:subject>بوربوينت عرض وشرح درس وحدة الفقه الإسلامي الجمع بين الصلاتين للصف السابع الأساسي الفصل الدراسي الأول للمعلمة عديلة صباح.</dc:subject>
  <dc:creator>الملتقى التربوي</dc:creator>
  <cp:keywords>التربية الاسلامية; التلاوة والتجويد; الفصل الأول; الملتقى التربوي</cp:keywords>
  <dc:description>عرض بوربوينت تربية إسلامية للصف السابع الأساسي درس الجمع بين الصلاتين الفصل الأول._x000d_
بوربوينت عرض وشرح درس وحدة الفقه الإسلامي الجمع بين الصلاتين للصف السابع الأساسي الفصل الدراسي الأول للمعلمة عديلة صباح._x000d_
أهداف الدرس:_x000d_
تعريف مفهوم الجمع بين الصلاتين._x000d_
بيان أسباب الجمع بين الصلاتين._x000d_
بيان أقسام الجمع بين الصلاتين._x000d_
ذكر الصلوات التي يجوز بها الجمع بين الصلاتين._x000d_
استنتاج الحكمة من الجمع بين الصلاتين.</dc:description>
  <cp:lastModifiedBy>الملتقى التربوي</cp:lastModifiedBy>
  <cp:revision>1</cp:revision>
  <dcterms:created xsi:type="dcterms:W3CDTF">2020-12-30T01:44:21Z</dcterms:created>
  <dcterms:modified xsi:type="dcterms:W3CDTF">2020-12-31T02:09:59Z</dcterms:modified>
  <cp:category>الفصل الدراسي الأول; الفترة الاولى; التربية الاسلامية; تلاوة وتجويد; الصف السابع</cp:category>
</cp:coreProperties>
</file>