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8AB-86D9-43F4-9703-C119526EACF8}" type="datetimeFigureOut">
              <a:rPr lang="ar-JO" smtClean="0"/>
              <a:pPr/>
              <a:t>17/05/1442</a:t>
            </a:fld>
            <a:endParaRPr lang="ar-JO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شكل بيضاوي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شكل بيضاوي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DC0EAA-3B56-4861-95FA-F47F700F608F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8AB-86D9-43F4-9703-C119526EACF8}" type="datetimeFigureOut">
              <a:rPr lang="ar-JO" smtClean="0"/>
              <a:pPr/>
              <a:t>17/05/1442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0EAA-3B56-4861-95FA-F47F700F608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مستطيل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شكل بيضاوي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شكل بيضاوي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5DC0EAA-3B56-4861-95FA-F47F700F608F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8AB-86D9-43F4-9703-C119526EACF8}" type="datetimeFigureOut">
              <a:rPr lang="ar-JO" smtClean="0"/>
              <a:pPr/>
              <a:t>17/05/1442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8AB-86D9-43F4-9703-C119526EACF8}" type="datetimeFigureOut">
              <a:rPr lang="ar-JO" smtClean="0"/>
              <a:pPr/>
              <a:t>17/05/1442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5DC0EAA-3B56-4861-95FA-F47F700F608F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مستطيل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8AB-86D9-43F4-9703-C119526EACF8}" type="datetimeFigureOut">
              <a:rPr lang="ar-JO" smtClean="0"/>
              <a:pPr/>
              <a:t>17/05/1442</a:t>
            </a:fld>
            <a:endParaRPr lang="ar-JO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شكل بيضاوي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شكل بيضاوي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DC0EAA-3B56-4861-95FA-F47F700F608F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5E498AB-86D9-43F4-9703-C119526EACF8}" type="datetimeFigureOut">
              <a:rPr lang="ar-JO" smtClean="0"/>
              <a:pPr/>
              <a:t>17/05/1442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0EAA-3B56-4861-95FA-F47F700F608F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عنصر نائب للمحتوى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2" name="عنصر نائب للمحتوى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رابط مستقيم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8AB-86D9-43F4-9703-C119526EACF8}" type="datetimeFigureOut">
              <a:rPr lang="ar-JO" smtClean="0"/>
              <a:pPr/>
              <a:t>17/05/1442</a:t>
            </a:fld>
            <a:endParaRPr lang="ar-JO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ar-JO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عنصر نائب للمحتوى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محتوى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شكل بيضاوي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شكل بيضاوي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5DC0EAA-3B56-4861-95FA-F47F700F608F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23" name="عنوان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8AB-86D9-43F4-9703-C119526EACF8}" type="datetimeFigureOut">
              <a:rPr lang="ar-JO" smtClean="0"/>
              <a:pPr/>
              <a:t>17/05/1442</a:t>
            </a:fld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5DC0EAA-3B56-4861-95FA-F47F700F608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مستطيل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8AB-86D9-43F4-9703-C119526EACF8}" type="datetimeFigureOut">
              <a:rPr lang="ar-JO" smtClean="0"/>
              <a:pPr/>
              <a:t>17/05/1442</a:t>
            </a:fld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DC0EAA-3B56-4861-95FA-F47F700F608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مستطيل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عنصر نائب للمحتوى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شكل بيضاوي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شكل بيضاوي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DC0EAA-3B56-4861-95FA-F47F700F608F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98AB-86D9-43F4-9703-C119526EACF8}" type="datetimeFigureOut">
              <a:rPr lang="ar-JO" smtClean="0"/>
              <a:pPr/>
              <a:t>17/05/1442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ar-J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رابط مستقيم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شكل بيضاوي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شكل بيضاوي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5DC0EAA-3B56-4861-95FA-F47F700F608F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5E498AB-86D9-43F4-9703-C119526EACF8}" type="datetimeFigureOut">
              <a:rPr lang="ar-JO" smtClean="0"/>
              <a:pPr/>
              <a:t>17/05/1442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5E498AB-86D9-43F4-9703-C119526EACF8}" type="datetimeFigureOut">
              <a:rPr lang="ar-JO" smtClean="0"/>
              <a:pPr/>
              <a:t>17/05/1442</a:t>
            </a:fld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ar-JO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شكل بيضاوي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شكل بيضاوي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DC0EAA-3B56-4861-95FA-F47F700F608F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5&amp;semester=1&amp;subject=9&amp;type=2&amp;submit=submi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5&amp;semester=1&amp;subject=9&amp;type=2&amp;submit=submi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5&amp;semester=1&amp;subject=9&amp;type=2&amp;submit=submit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5&amp;semester=1&amp;subject=9&amp;type=2&amp;submit=submi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5&amp;semester=1&amp;subject=9&amp;type=2&amp;submit=submi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5&amp;semester=1&amp;subject=9&amp;type=2&amp;submit=submi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5&amp;semester=1&amp;subject=9&amp;type=2&amp;submit=submi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5&amp;semester=1&amp;subject=9&amp;type=2&amp;submit=submi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 smtClean="0"/>
              <a:t>إعداد الأستاذ محمد حجار</a:t>
            </a:r>
            <a:endParaRPr lang="ar-JO" dirty="0"/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 smtClean="0"/>
              <a:t>وحدة المجتمع الإسلامي وتماسكه</a:t>
            </a:r>
            <a:endParaRPr lang="ar-JO" dirty="0"/>
          </a:p>
        </p:txBody>
      </p:sp>
      <p:sp>
        <p:nvSpPr>
          <p:cNvPr id="4" name="مربع نص 4">
            <a:hlinkClick r:id="rId2"/>
          </p:cNvPr>
          <p:cNvSpPr txBox="1"/>
          <p:nvPr/>
        </p:nvSpPr>
        <p:spPr>
          <a:xfrm>
            <a:off x="142844" y="6572272"/>
            <a:ext cx="963725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2"/>
              </a:rPr>
              <a:t>امتحانات التربية الإسلامية والتلاوة للصف الخامس  الفصل الأول</a:t>
            </a:r>
            <a:endParaRPr lang="ar-SA" sz="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ومن صور وحدة المجتمع الإسلامي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JO" dirty="0" smtClean="0"/>
              <a:t>العبادات : والتي يؤديها المسلمين في شتى أنحاء العالم في ذات الوقت وبذات الشروط وذات المكان أحيانا كالحج </a:t>
            </a:r>
          </a:p>
          <a:p>
            <a:pPr>
              <a:buNone/>
            </a:pPr>
            <a:r>
              <a:rPr lang="ar-JO" dirty="0" smtClean="0"/>
              <a:t>وصلاة الجمعة</a:t>
            </a:r>
          </a:p>
          <a:p>
            <a:pPr>
              <a:buNone/>
            </a:pPr>
            <a:r>
              <a:rPr lang="ar-JO" dirty="0" smtClean="0"/>
              <a:t>وصلاة الجماعة</a:t>
            </a:r>
          </a:p>
          <a:p>
            <a:pPr>
              <a:buNone/>
            </a:pPr>
            <a:r>
              <a:rPr lang="ar-JO" dirty="0" smtClean="0"/>
              <a:t>وصيام رمضان </a:t>
            </a:r>
          </a:p>
          <a:p>
            <a:pPr>
              <a:buNone/>
            </a:pPr>
            <a:r>
              <a:rPr lang="ar-JO" dirty="0" smtClean="0"/>
              <a:t>وصلاة العيدين </a:t>
            </a:r>
            <a:endParaRPr lang="ar-JO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ومن صور وحدة المجتمع الإسلامي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JO" dirty="0" smtClean="0"/>
              <a:t>الزكاة والصدقات </a:t>
            </a:r>
          </a:p>
          <a:p>
            <a:pPr>
              <a:buNone/>
            </a:pPr>
            <a:r>
              <a:rPr lang="ar-JO" dirty="0" smtClean="0"/>
              <a:t>تلك الأموال التي تؤخذ من أغنياء المسلمين لتعطى إلى فقرائهم متمثلين بذلك حديث النبي صلى الله عليه وسلم :</a:t>
            </a:r>
          </a:p>
          <a:p>
            <a:pPr>
              <a:buNone/>
            </a:pPr>
            <a:r>
              <a:rPr lang="ar-JO" dirty="0" smtClean="0"/>
              <a:t>” مثل المؤمنين في توادهم وتراحمهم وتعاطفهم ، مثل الجسد الواحد إذا اشتكى منه عضو ، تداعى له سائر الجسد بالسهر والحمى ” </a:t>
            </a:r>
            <a:endParaRPr lang="ar-JO" dirty="0"/>
          </a:p>
        </p:txBody>
      </p:sp>
      <p:sp>
        <p:nvSpPr>
          <p:cNvPr id="4" name="مربع نص 4">
            <a:hlinkClick r:id="rId2"/>
          </p:cNvPr>
          <p:cNvSpPr txBox="1"/>
          <p:nvPr/>
        </p:nvSpPr>
        <p:spPr>
          <a:xfrm>
            <a:off x="142844" y="6572272"/>
            <a:ext cx="963725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2"/>
              </a:rPr>
              <a:t>امتحانات التربية الإسلامية والتلاوة للصف الخامس  الفصل الأول</a:t>
            </a:r>
            <a:endParaRPr lang="ar-SA" sz="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JO" dirty="0" smtClean="0"/>
              <a:t>مقارنة بين المجتمع الإسلامي زمن رسول الله صلى الله عليه وسلم والمجتمع الإسلامي في حاضرنا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ar-JO" dirty="0" smtClean="0"/>
              <a:t>في زمن رسول الله صلى الله عليه وسلم اتصف المجتمع الإسلامي بالتماسك والقوة والوحدة ، وذلك لأنهم التزموا منهج الله وشرعه </a:t>
            </a:r>
          </a:p>
          <a:p>
            <a:r>
              <a:rPr lang="ar-JO" dirty="0" smtClean="0"/>
              <a:t>أما في زمننا الحاضر فيعيش المجتمع الإسلامي في تفكك وضعف وفرقة ، وهذا ناتج عن بعدهم عن تطبيق أحكام الله وشرعه في حياتهم </a:t>
            </a:r>
          </a:p>
          <a:p>
            <a:pPr>
              <a:buNone/>
            </a:pPr>
            <a:endParaRPr lang="ar-JO" dirty="0"/>
          </a:p>
          <a:p>
            <a:pPr>
              <a:buNone/>
            </a:pPr>
            <a:r>
              <a:rPr lang="ar-JO" dirty="0" smtClean="0"/>
              <a:t>فما أحوجنا إلى العودة إلى ما كان عليه المجتمع الإسلامي زمن النبي صلى الله عليه وسلم ، حتى تعود الأمة الإسلامية إلى قوتها ومنعتها وهيبتها .</a:t>
            </a:r>
            <a:endParaRPr lang="ar-JO" dirty="0"/>
          </a:p>
        </p:txBody>
      </p:sp>
      <p:sp>
        <p:nvSpPr>
          <p:cNvPr id="4" name="مربع نص 4">
            <a:hlinkClick r:id="rId2"/>
          </p:cNvPr>
          <p:cNvSpPr txBox="1"/>
          <p:nvPr/>
        </p:nvSpPr>
        <p:spPr>
          <a:xfrm>
            <a:off x="142844" y="6572272"/>
            <a:ext cx="963725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2"/>
              </a:rPr>
              <a:t>امتحانات التربية الإسلامية والتلاوة للصف الخامس  الفصل الأول</a:t>
            </a:r>
            <a:endParaRPr lang="ar-SA" sz="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آثار وحدة المجتمع الإسلامي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JO" dirty="0" smtClean="0"/>
              <a:t>إنهاء الفرقة والخلافات من بين أفراد الأمة الإسلامية </a:t>
            </a:r>
          </a:p>
          <a:p>
            <a:r>
              <a:rPr lang="ar-JO" dirty="0" smtClean="0"/>
              <a:t>تحقيق القوة والتعاون والتكافل والعدل </a:t>
            </a:r>
          </a:p>
          <a:p>
            <a:r>
              <a:rPr lang="ar-JO" dirty="0" smtClean="0"/>
              <a:t>يعيش المسلمون في أمن وعزة ونصر وقوة ومهابة </a:t>
            </a:r>
            <a:endParaRPr lang="ar-JO" dirty="0"/>
          </a:p>
        </p:txBody>
      </p:sp>
      <p:sp>
        <p:nvSpPr>
          <p:cNvPr id="4" name="مربع نص 4">
            <a:hlinkClick r:id="rId2"/>
          </p:cNvPr>
          <p:cNvSpPr txBox="1"/>
          <p:nvPr/>
        </p:nvSpPr>
        <p:spPr>
          <a:xfrm>
            <a:off x="142844" y="6572272"/>
            <a:ext cx="963725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2"/>
              </a:rPr>
              <a:t>امتحانات التربية الإسلامية والتلاوة للصف الخامس  الفصل الأول</a:t>
            </a:r>
            <a:endParaRPr lang="ar-SA" sz="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حال المجتمع العربي قبل الإسلام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JO" dirty="0" smtClean="0"/>
              <a:t>كان العرب قبل الإسلام قبائل متفرقة متناحرة </a:t>
            </a:r>
          </a:p>
          <a:p>
            <a:r>
              <a:rPr lang="ar-JO" dirty="0" smtClean="0"/>
              <a:t>كان ينتشر بينهم العداوة والبغضاء والكراهية والحروب </a:t>
            </a:r>
          </a:p>
          <a:p>
            <a:r>
              <a:rPr lang="ar-JO" dirty="0" smtClean="0"/>
              <a:t>كان يسود بينهم الكثير من العادات  السيئة كالظلم وشرب الخمر وعبادة الأصنام وأكل القوي للضعيف والإساءة إلى الجوار .</a:t>
            </a:r>
            <a:endParaRPr lang="ar-J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حال المجتمع العربي بعد الإسلام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JO" dirty="0" smtClean="0"/>
              <a:t>بعد مجيء الإسلام ، وتحديدا بعد هجرة النبي صلى الله عليه وسلم من مكة إلى المدينة المنورة ( أسس النبي عليه الصلاة والسلام أول مجتمع إسلامي في المدينة المنورة ) حيث :</a:t>
            </a:r>
          </a:p>
          <a:p>
            <a:r>
              <a:rPr lang="ar-JO" dirty="0" smtClean="0"/>
              <a:t>آخى بين المهاجرين والأنصار </a:t>
            </a:r>
          </a:p>
          <a:p>
            <a:r>
              <a:rPr lang="ar-JO" dirty="0" smtClean="0"/>
              <a:t>نظّم علاقة المسلمين مع بعضهم البعض ، وعلاقة المسلمين مع غيرهم من اليهود والمشركين </a:t>
            </a:r>
          </a:p>
          <a:p>
            <a:r>
              <a:rPr lang="ar-JO" dirty="0" err="1" smtClean="0"/>
              <a:t>بنى</a:t>
            </a:r>
            <a:r>
              <a:rPr lang="ar-JO" dirty="0" smtClean="0"/>
              <a:t> المسجد النبوي الشريف </a:t>
            </a:r>
          </a:p>
          <a:p>
            <a:pPr>
              <a:buNone/>
            </a:pPr>
            <a:r>
              <a:rPr lang="ar-JO" dirty="0" smtClean="0"/>
              <a:t>فكان مجتمعا قويا متماسكا متكافلا يتحقق فيه الأمن والسعادة </a:t>
            </a:r>
            <a:endParaRPr lang="ar-JO" dirty="0"/>
          </a:p>
        </p:txBody>
      </p:sp>
      <p:sp>
        <p:nvSpPr>
          <p:cNvPr id="4" name="مربع نص 4">
            <a:hlinkClick r:id="rId2"/>
          </p:cNvPr>
          <p:cNvSpPr txBox="1"/>
          <p:nvPr/>
        </p:nvSpPr>
        <p:spPr>
          <a:xfrm>
            <a:off x="142844" y="6572272"/>
            <a:ext cx="963725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2"/>
              </a:rPr>
              <a:t>امتحانات التربية الإسلامية والتلاوة للصف الخامس  الفصل الأول</a:t>
            </a:r>
            <a:endParaRPr lang="ar-SA" sz="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مفهوم وحدة المجتمع الإسلامي 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JO" dirty="0" smtClean="0"/>
              <a:t>وحدة المجتمع الإسلامي : </a:t>
            </a:r>
          </a:p>
          <a:p>
            <a:pPr>
              <a:buNone/>
            </a:pPr>
            <a:r>
              <a:rPr lang="ar-JO" dirty="0" smtClean="0"/>
              <a:t>هي اجتماع المسلمين على منهج الإسلام الذي يوحدهم في دولة واحدة ، وحاكم واحد يحقق لهم النصر والأمن والتمكين والمهابة .</a:t>
            </a:r>
          </a:p>
          <a:p>
            <a:pPr>
              <a:buNone/>
            </a:pPr>
            <a:r>
              <a:rPr lang="ar-JO" dirty="0" smtClean="0"/>
              <a:t>وقد حث الإسلام على وحدة المسلمين فقال : ” واعتصموا بحبل الله جميعا ولا تفرقوا ” </a:t>
            </a:r>
            <a:endParaRPr lang="ar-J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دعائم وحدة المجتمع الإسلامي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JO" dirty="0" smtClean="0"/>
              <a:t>يقوم المجتمع الإسلامي على ثلاثة دعائم أساسية وهي :</a:t>
            </a:r>
          </a:p>
          <a:p>
            <a:r>
              <a:rPr lang="ar-JO" dirty="0"/>
              <a:t> </a:t>
            </a:r>
            <a:r>
              <a:rPr lang="ar-JO" dirty="0" smtClean="0"/>
              <a:t>وحدة العقيدة </a:t>
            </a:r>
          </a:p>
          <a:p>
            <a:r>
              <a:rPr lang="ar-JO" dirty="0" smtClean="0"/>
              <a:t>وحدة العبادات والأحكام والشرائع</a:t>
            </a:r>
          </a:p>
          <a:p>
            <a:r>
              <a:rPr lang="ar-JO" dirty="0" smtClean="0"/>
              <a:t>وحدة الهدف والغاية </a:t>
            </a:r>
          </a:p>
          <a:p>
            <a:endParaRPr lang="ar-JO" dirty="0"/>
          </a:p>
        </p:txBody>
      </p:sp>
      <p:sp>
        <p:nvSpPr>
          <p:cNvPr id="4" name="مربع نص 4">
            <a:hlinkClick r:id="rId2"/>
          </p:cNvPr>
          <p:cNvSpPr txBox="1"/>
          <p:nvPr/>
        </p:nvSpPr>
        <p:spPr>
          <a:xfrm>
            <a:off x="142844" y="6572272"/>
            <a:ext cx="963725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2"/>
              </a:rPr>
              <a:t>امتحانات التربية الإسلامية والتلاوة للصف الخامس  الفصل الأول</a:t>
            </a:r>
            <a:endParaRPr lang="ar-SA" sz="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وحدة العقيدة الإسلامية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ar-JO" dirty="0" smtClean="0"/>
              <a:t>فالمسلمون كلهم أخوة في الإسلام ، يؤمنون بوحدانية الله تعالى ، ويؤمنون بملائكته وكتبه ورسله واليوم الآخر والقدر خيره وشره .</a:t>
            </a:r>
          </a:p>
          <a:p>
            <a:pPr>
              <a:buNone/>
            </a:pPr>
            <a:r>
              <a:rPr lang="ar-JO" dirty="0" smtClean="0"/>
              <a:t>قال تعالى : ” إن هذه أمتكم أمة واحدة وأنا ربكم فاعبدون ” </a:t>
            </a:r>
          </a:p>
          <a:p>
            <a:pPr>
              <a:buNone/>
            </a:pPr>
            <a:r>
              <a:rPr lang="ar-JO" dirty="0" smtClean="0"/>
              <a:t>وقال تعالى : ” والعصر إن الإنسان لفي خسر إلا الذين آمنوا وعملوا الصالحات وتواصوا بالحق وتواصوا بالصبر ”</a:t>
            </a:r>
            <a:endParaRPr lang="ar-J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وحدة العبادات والأحكام والشرائع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ar-JO" dirty="0" smtClean="0"/>
              <a:t>فجميع المسلمين يؤدون العبادات والشعائر نفسها ، ويحتكمون إلى شرائع وأحكام واحدة في شتى جوانب الحياة </a:t>
            </a:r>
            <a:endParaRPr lang="ar-JO" dirty="0"/>
          </a:p>
        </p:txBody>
      </p:sp>
      <p:sp>
        <p:nvSpPr>
          <p:cNvPr id="4" name="مربع نص 4">
            <a:hlinkClick r:id="rId2"/>
          </p:cNvPr>
          <p:cNvSpPr txBox="1"/>
          <p:nvPr/>
        </p:nvSpPr>
        <p:spPr>
          <a:xfrm>
            <a:off x="142844" y="6572272"/>
            <a:ext cx="963725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2"/>
              </a:rPr>
              <a:t>امتحانات التربية الإسلامية والتلاوة للصف الخامس  الفصل الأول</a:t>
            </a:r>
            <a:endParaRPr lang="ar-SA" sz="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وحدة الهدف والغاية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ar-JO" dirty="0" smtClean="0"/>
              <a:t>فالأمة الإسلامية جمعاء هدفها واحد ، وغايتها واحدة </a:t>
            </a:r>
          </a:p>
          <a:p>
            <a:pPr>
              <a:buNone/>
            </a:pPr>
            <a:r>
              <a:rPr lang="ar-JO" dirty="0" smtClean="0"/>
              <a:t>يعمل جميع أفرادها معاً من أجل إعلاء كلمة الله تعالى ونشر دينه </a:t>
            </a:r>
            <a:endParaRPr lang="ar-J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من صور وحدة المجتمع الإسلامي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JO" dirty="0" smtClean="0"/>
              <a:t>المؤاخاة بين المهاجرين والأنصار : فبعد وصول النبي صلى الله عليه وسلم إلى المدينة المنورة ، آخى بين المهاجرين من مكة والأنصار في المدينة المنورة ، قال الله تعالى : ” إنما المؤمنون أخوة ” </a:t>
            </a:r>
          </a:p>
          <a:p>
            <a:pPr>
              <a:buNone/>
            </a:pPr>
            <a:endParaRPr lang="ar-JO" dirty="0"/>
          </a:p>
          <a:p>
            <a:pPr>
              <a:buNone/>
            </a:pPr>
            <a:r>
              <a:rPr lang="ar-JO" dirty="0" smtClean="0"/>
              <a:t>فالمسلمون أخوة ينصر بعضهم بعضا </a:t>
            </a:r>
          </a:p>
        </p:txBody>
      </p:sp>
      <p:sp>
        <p:nvSpPr>
          <p:cNvPr id="4" name="مربع نص 4">
            <a:hlinkClick r:id="rId2"/>
          </p:cNvPr>
          <p:cNvSpPr txBox="1"/>
          <p:nvPr/>
        </p:nvSpPr>
        <p:spPr>
          <a:xfrm>
            <a:off x="142844" y="6572272"/>
            <a:ext cx="963725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2"/>
              </a:rPr>
              <a:t>امتحانات التربية الإسلامية والتلاوة للصف الخامس  الفصل الأول</a:t>
            </a:r>
            <a:endParaRPr lang="ar-SA" sz="3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دني">
  <a:themeElements>
    <a:clrScheme name="مدني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مدني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دني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26</TotalTime>
  <Words>580</Words>
  <PresentationFormat>عرض على الشاشة (3:4)‏</PresentationFormat>
  <Paragraphs>61</Paragraphs>
  <Slides>13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مدني</vt:lpstr>
      <vt:lpstr>وحدة المجتمع الإسلامي وتماسكه</vt:lpstr>
      <vt:lpstr>حال المجتمع العربي قبل الإسلام</vt:lpstr>
      <vt:lpstr>حال المجتمع العربي بعد الإسلام</vt:lpstr>
      <vt:lpstr>مفهوم وحدة المجتمع الإسلامي </vt:lpstr>
      <vt:lpstr>دعائم وحدة المجتمع الإسلامي</vt:lpstr>
      <vt:lpstr>وحدة العقيدة الإسلامية</vt:lpstr>
      <vt:lpstr>وحدة العبادات والأحكام والشرائع</vt:lpstr>
      <vt:lpstr>وحدة الهدف والغاية</vt:lpstr>
      <vt:lpstr>من صور وحدة المجتمع الإسلامي</vt:lpstr>
      <vt:lpstr>ومن صور وحدة المجتمع الإسلامي</vt:lpstr>
      <vt:lpstr>ومن صور وحدة المجتمع الإسلامي</vt:lpstr>
      <vt:lpstr>مقارنة بين المجتمع الإسلامي زمن رسول الله صلى الله عليه وسلم والمجتمع الإسلامي في حاضرنا</vt:lpstr>
      <vt:lpstr>آثار وحدة المجتمع الإسلامي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وحدة المجتمع الإسلامي وتماسكه- 5 درس وحدة المجتمع الإسلامي وتماسكه للصف الخامس الأساسي</dc:title>
  <dc:subject>تربية اسلامية - عرض بوربوينت 5 درس وحدة المجتمع الإسلامي وتماسكه للصف الخامس الأساسي</dc:subject>
  <dc:creator>الملتقى التربوي</dc:creator>
  <cp:keywords>التربية الاسلامية; التلاوة والتجويد; الفصل الأول; الملتقى التربوي</cp:keywords>
  <dc:description>عرض بوربوينت تربية اسلامية ، تلاوة وتجويد الفصل الأول - تربية اسلامية - عرض بوربوينت 5 درس وحدة المجتمع الإسلامي وتماسكه للصف الخامس الأساسي</dc:description>
  <cp:lastModifiedBy>الملتقى التربوي</cp:lastModifiedBy>
  <cp:revision>1</cp:revision>
  <dcterms:created xsi:type="dcterms:W3CDTF">2020-12-30T00:44:21Z</dcterms:created>
  <dcterms:modified xsi:type="dcterms:W3CDTF">2020-12-31T02:15:25Z</dcterms:modified>
  <cp:category>الفصل الدراسي الأول; الفترة الاولى; التربية الاسلامية; تلاوة وتجويد</cp:category>
</cp:coreProperties>
</file>