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65413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94B2-99EA-4250-8DA2-E0BF26F21074}" type="datetimeFigureOut">
              <a:rPr lang="ar-SA" smtClean="0"/>
              <a:pPr/>
              <a:t>13/05/1442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A6179-6998-4C29-803C-5D295ABC335F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19&amp;semester=&amp;subject=9&amp;type=2&amp;submit=submi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pal.net/library/?app=content.list&amp;level=19&amp;semester=&amp;subject=9&amp;type=2&amp;submit=submi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" y="0"/>
            <a:ext cx="9098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292080" y="1044025"/>
            <a:ext cx="3679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الدرس الحادي والعشرون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28153" y="1196752"/>
            <a:ext cx="24144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الصف الثاني عشر </a:t>
            </a:r>
            <a:endParaRPr lang="ar-SA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83768" y="5457998"/>
            <a:ext cx="4431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الأستاذ سائد سمحه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7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93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12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89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0"/>
            <a:ext cx="91730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88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5"/>
            <a:ext cx="9144000" cy="68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5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32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8964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942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0"/>
            <a:ext cx="8996297" cy="685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28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65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21"/>
            <a:ext cx="9071992" cy="679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>
            <a:hlinkClick r:id="rId3"/>
          </p:cNvPr>
          <p:cNvSpPr txBox="1"/>
          <p:nvPr/>
        </p:nvSpPr>
        <p:spPr>
          <a:xfrm>
            <a:off x="7858148" y="6286520"/>
            <a:ext cx="708847" cy="1384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" dirty="0" smtClean="0">
                <a:hlinkClick r:id="rId3"/>
              </a:rPr>
              <a:t>امتحانات تربية إسلامية للصف الثاني عشر</a:t>
            </a:r>
            <a:endParaRPr lang="ar-SA" sz="300" dirty="0"/>
          </a:p>
        </p:txBody>
      </p:sp>
    </p:spTree>
    <p:extLst>
      <p:ext uri="{BB962C8B-B14F-4D97-AF65-F5344CB8AC3E}">
        <p14:creationId xmlns="" xmlns:p14="http://schemas.microsoft.com/office/powerpoint/2010/main" val="26374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29" y="-171400"/>
            <a:ext cx="9176829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80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90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0"/>
            <a:ext cx="9144000" cy="68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68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96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62"/>
            <a:ext cx="9144000" cy="68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99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"/>
            <a:ext cx="9144000" cy="68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408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7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05"/>
            <a:ext cx="9144000" cy="687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06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35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46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7504" y="908720"/>
            <a:ext cx="8964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تمنياتي لكم بالنجاح والتميز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267744" y="2289646"/>
            <a:ext cx="49685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أ.. سائد سمحه</a:t>
            </a:r>
            <a:endParaRPr lang="ar-S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مستطيل 5">
            <a:hlinkClick r:id="rId2" tooltip="امتحانات تربية اسلامية للصف الثاني عشر"/>
          </p:cNvPr>
          <p:cNvSpPr/>
          <p:nvPr/>
        </p:nvSpPr>
        <p:spPr>
          <a:xfrm>
            <a:off x="1331640" y="4194954"/>
            <a:ext cx="68605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مدرسة النبي الياس الثانوية المختلطة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7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-6378"/>
            <a:ext cx="9143999" cy="674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94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0" y="116632"/>
            <a:ext cx="854028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22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46"/>
            <a:ext cx="8964488" cy="683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97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9" y="116632"/>
            <a:ext cx="8923487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321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8964488" cy="679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56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00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8" y="0"/>
            <a:ext cx="9011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619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Office PowerPoint</Application>
  <PresentationFormat>عرض على الشاشة (3:4)‏</PresentationFormat>
  <Paragraphs>7</Paragraphs>
  <Slides>29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 من اعلام المسلمين العز بن عبد السلام للصف الثاني ثانوي</dc:title>
  <dc:subject>بوربوينت تربية اسلامية - بوربوينت  من اعلام المسلمين العز بن عبد السلام للصف الثاني ثانوي</dc:subject>
  <dc:creator>الملتقى التربوي</dc:creator>
  <cp:keywords>تربية اسلامية; تعليم; الملتقى التربوي</cp:keywords>
  <dc:description>عرض تقديمي - بوربوينت  من اعلام المسلمين العز بن عبد السلام للصف الثاني ثانوي - الثاني عشر الدرس الحادي والعشرين</dc:description>
  <cp:lastModifiedBy>الملتقى التربوي</cp:lastModifiedBy>
  <cp:revision>1</cp:revision>
  <dcterms:created xsi:type="dcterms:W3CDTF">2020-12-26T23:05:57Z</dcterms:created>
  <dcterms:modified xsi:type="dcterms:W3CDTF">2020-12-26T23:40:12Z</dcterms:modified>
  <cp:category>التربية الاسلامية; عرض بوربوينت</cp:category>
</cp:coreProperties>
</file>