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94B2-99EA-4250-8DA2-E0BF26F21074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6179-6998-4C29-803C-5D295ABC335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5&amp;semester=1&amp;subject=9&amp;type=2&amp;submit=submi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epal.net/library/?app=content.list&amp;level=5&amp;semester=1&amp;subject=9&amp;type=2&amp;submit=submi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pal.net/library/?app=content.list&amp;level=5&amp;semester=1&amp;subject=9&amp;type=2&amp;submit=submi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>
            <a:hlinkClick r:id="rId3"/>
          </p:cNvPr>
          <p:cNvSpPr txBox="1"/>
          <p:nvPr/>
        </p:nvSpPr>
        <p:spPr>
          <a:xfrm>
            <a:off x="1857356" y="6429396"/>
            <a:ext cx="821059" cy="1538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" dirty="0" smtClean="0">
                <a:hlinkClick r:id="rId3"/>
              </a:rPr>
              <a:t>امتحانات تربية إسلامية للصف الخامس</a:t>
            </a:r>
            <a:endParaRPr lang="ar-SA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1506" name="Picture 2">
            <a:hlinkClick r:id="rId2" tooltip="امتحانات تربية اسلامية للصف الخامس الفصل الدراسي الأول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2814638"/>
            <a:ext cx="6172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0"/>
            <a:ext cx="9144000" cy="68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48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>
            <a:hlinkClick r:id="rId4"/>
          </p:cNvPr>
          <p:cNvSpPr txBox="1"/>
          <p:nvPr/>
        </p:nvSpPr>
        <p:spPr>
          <a:xfrm>
            <a:off x="7072330" y="6704112"/>
            <a:ext cx="821059" cy="1538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" dirty="0" smtClean="0">
                <a:hlinkClick r:id="rId4"/>
              </a:rPr>
              <a:t>امتحانات تربية إسلامية للصف الخامس</a:t>
            </a:r>
            <a:endParaRPr lang="ar-SA" sz="400" dirty="0"/>
          </a:p>
        </p:txBody>
      </p:sp>
    </p:spTree>
  </p:cSld>
  <p:clrMapOvr>
    <a:masterClrMapping/>
  </p:clrMapOvr>
  <p:transition>
    <p:checker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عرض على الشاشة (3:4)‏</PresentationFormat>
  <Paragraphs>2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الوحدة الثالثة تربية اسلامية للصف الخامس</dc:title>
  <dc:subject>بوربوينت تربية اسلامية - بوربوينت الوحدة الثالثة تربية اسلامية للصف الخامس</dc:subject>
  <dc:creator>الملتقى التربوي</dc:creator>
  <cp:keywords>تربية اسلامية; تعليم; الملتقى التربوي; الصف الخامس</cp:keywords>
  <dc:description>بوربوينت تربية اسلامية - بوربوينت الوحدة الثالثة تربية اسلامية للصف الخامس</dc:description>
  <cp:lastModifiedBy>الملتقى التربوي</cp:lastModifiedBy>
  <cp:revision>1</cp:revision>
  <dcterms:created xsi:type="dcterms:W3CDTF">2020-12-26T23:05:57Z</dcterms:created>
  <dcterms:modified xsi:type="dcterms:W3CDTF">2020-12-26T23:36:29Z</dcterms:modified>
  <cp:category>التربية الاسلامية; عرض بوربوينت; الصف الخامس</cp:category>
</cp:coreProperties>
</file>