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67" r:id="rId3"/>
    <p:sldId id="265" r:id="rId4"/>
    <p:sldId id="266" r:id="rId5"/>
    <p:sldId id="258" r:id="rId6"/>
    <p:sldId id="259" r:id="rId7"/>
    <p:sldId id="260" r:id="rId8"/>
    <p:sldId id="261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34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3336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414773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7569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63237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8723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391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50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48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906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19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35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66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63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16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11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717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epal.net/library/?app=content.show.1413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20800" y="1024234"/>
            <a:ext cx="9500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صناعة الحجر في فلسطين </a:t>
            </a:r>
            <a:endParaRPr lang="ar-S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00457" y="2294234"/>
            <a:ext cx="77409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العلوم والحياة –الصف الثالث الاساسي</a:t>
            </a:r>
            <a:endParaRPr lang="ar-S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41434" y="4650957"/>
            <a:ext cx="8258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المعلمة ميسون الحلايقة 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3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62224" y="433610"/>
            <a:ext cx="8911687" cy="128089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ar-SA" dirty="0" smtClean="0">
                <a:solidFill>
                  <a:srgbClr val="0070C0"/>
                </a:solidFill>
              </a:rPr>
              <a:t>بيوت وقصور مبنية من الحجر 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94200" y="1947862"/>
            <a:ext cx="3680788" cy="4110038"/>
          </a:xfrm>
          <a:prstGeom prst="rect">
            <a:avLst/>
          </a:prstGeom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97900" y="1947862"/>
            <a:ext cx="3342481" cy="411003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" y="1947862"/>
            <a:ext cx="3352801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2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497450" y="668635"/>
            <a:ext cx="4689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مهمة تعليمية 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41251" y="2967335"/>
            <a:ext cx="122745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كتابة تقرير عن اهم المدن التي تشتهر</a:t>
            </a:r>
          </a:p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بمقالع الحجر في فلسطين ؟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2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376621" y="2967335"/>
            <a:ext cx="3438762" cy="76944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مقالع الحجر </a:t>
            </a:r>
            <a:endParaRPr lang="ar-SA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7162800" y="1549400"/>
            <a:ext cx="1003300" cy="1417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65653">
            <a:off x="3437589" y="1462770"/>
            <a:ext cx="1176630" cy="159119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49458">
            <a:off x="7227068" y="3706220"/>
            <a:ext cx="1176630" cy="159119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461292" y="3706220"/>
            <a:ext cx="1176630" cy="159119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33984">
            <a:off x="5376635" y="1241914"/>
            <a:ext cx="1176630" cy="159119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60680">
            <a:off x="5383321" y="3900010"/>
            <a:ext cx="1176630" cy="1591194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7815383" y="622999"/>
            <a:ext cx="1895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حجارة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013700" y="5014262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جرافات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248521" y="5297414"/>
            <a:ext cx="1446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حفار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44896" y="5297414"/>
            <a:ext cx="379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شاحنات نقل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229204" y="969016"/>
            <a:ext cx="3523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ماكنات قص الحجر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804778" y="196937"/>
            <a:ext cx="2140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عاملين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7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18225" y="560610"/>
            <a:ext cx="8911687" cy="1280890"/>
          </a:xfrm>
        </p:spPr>
        <p:txBody>
          <a:bodyPr/>
          <a:lstStyle/>
          <a:p>
            <a:r>
              <a:rPr lang="ar-SA" dirty="0" smtClean="0"/>
              <a:t>هيا عزيزاتي نشاهد معا الفيديو التالي ....</a:t>
            </a:r>
            <a:endParaRPr lang="ar-SA" dirty="0"/>
          </a:p>
        </p:txBody>
      </p:sp>
      <p:pic>
        <p:nvPicPr>
          <p:cNvPr id="1026" name="Picture 2" descr="C:\Users\ADMIN\Desktop\مجلد جديد (2)\التقاط.PNG">
            <a:hlinkClick r:id="rId2" tooltip="مراحل صناعة الحجر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664" y="1985319"/>
            <a:ext cx="6516131" cy="3830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2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33379" y="1189335"/>
            <a:ext cx="80810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ماذا يطلق على الحجر الفلسطيني ؟ </a:t>
            </a:r>
          </a:p>
          <a:p>
            <a:pPr algn="ctr"/>
            <a:r>
              <a:rPr lang="ar-SA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ولماذا سمي بهذا الاسم ؟ </a:t>
            </a:r>
            <a:endParaRPr lang="ar-SA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7" y="2389664"/>
            <a:ext cx="4134183" cy="413418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927600" y="3310235"/>
            <a:ext cx="5920110" cy="286232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الذهب الأبيض </a:t>
            </a:r>
          </a:p>
          <a:p>
            <a:pPr algn="ctr"/>
            <a:r>
              <a:rPr lang="ar-SA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لان له قيمة كبيرة في حياتنا</a:t>
            </a:r>
          </a:p>
          <a:p>
            <a:pPr algn="ctr"/>
            <a:r>
              <a:rPr lang="ar-SA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فالحجارة من كنوز بلادي الثمينة  </a:t>
            </a:r>
            <a:endParaRPr lang="ar-SA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79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4428" y="370110"/>
            <a:ext cx="7503576" cy="1280890"/>
          </a:xfrm>
        </p:spPr>
        <p:txBody>
          <a:bodyPr/>
          <a:lstStyle/>
          <a:p>
            <a:r>
              <a:rPr lang="ar-S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مراحل صناعة الحجر في فلسطين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22201" y="2324345"/>
            <a:ext cx="5124031" cy="3028780"/>
          </a:xfr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6400800" y="2324346"/>
            <a:ext cx="4670684" cy="302878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899103" y="5493069"/>
            <a:ext cx="8294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قلع الصخور من الأرض ونقلها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632285" y="1189334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المرحلة الأولى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9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9800" y="1711324"/>
            <a:ext cx="5260181" cy="2945701"/>
          </a:xfrm>
          <a:prstGeom prst="rect">
            <a:avLst/>
          </a:prstGeom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7500" y="1711324"/>
            <a:ext cx="4820444" cy="2945701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392090" y="363835"/>
            <a:ext cx="5011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المرحلة الثانية 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15469" y="4910435"/>
            <a:ext cx="106724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وصول الحجر من المحاجر الى المناشير 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8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39900" y="624110"/>
            <a:ext cx="9764711" cy="92529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dirty="0" smtClean="0"/>
              <a:t>المرحلة الثالثة </a:t>
            </a:r>
            <a:endParaRPr lang="ar-SA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0500" y="1879600"/>
            <a:ext cx="4847431" cy="2876550"/>
          </a:xfrm>
          <a:prstGeom prst="rect">
            <a:avLst/>
          </a:prstGeom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3700" y="1879600"/>
            <a:ext cx="4033044" cy="293528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460500" y="5086350"/>
            <a:ext cx="965041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قص الحجر </a:t>
            </a:r>
            <a:endParaRPr lang="ar-SA" sz="5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6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4700" y="1901339"/>
            <a:ext cx="5433219" cy="2902436"/>
          </a:xfrm>
          <a:prstGeom prst="rect">
            <a:avLst/>
          </a:prstGeom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2906" y="1901339"/>
            <a:ext cx="4485635" cy="298498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491309" y="495409"/>
            <a:ext cx="5213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المرحلة الرابعة 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85303" y="5062835"/>
            <a:ext cx="44181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نقش الحجر </a:t>
            </a:r>
            <a:endParaRPr lang="ar-SA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00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15043" y="0"/>
            <a:ext cx="103044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ما هي اهم استخدامات الحجارة في فلسطين؟ 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504" y="981634"/>
            <a:ext cx="2800764" cy="193639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9859607" y="3183316"/>
            <a:ext cx="1696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البناء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29" y="981634"/>
            <a:ext cx="3054651" cy="2106083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4165906" y="3158146"/>
            <a:ext cx="4567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نحت التحف الحجرية 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06" y="981634"/>
            <a:ext cx="2982399" cy="2254139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1645876" y="3418866"/>
            <a:ext cx="15055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البلاط</a:t>
            </a:r>
            <a:endParaRPr lang="ar-SA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183" y="4149029"/>
            <a:ext cx="2986284" cy="1987236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8186128" y="6087341"/>
            <a:ext cx="3533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جرانيت المطابخ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788" y="4309845"/>
            <a:ext cx="3105150" cy="1826420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1630022" y="6136265"/>
            <a:ext cx="32271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صناعة الطوب 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9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417</TotalTime>
  <Words>120</Words>
  <PresentationFormat>مخصص</PresentationFormat>
  <Paragraphs>35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ربطة</vt:lpstr>
      <vt:lpstr>الشريحة 1</vt:lpstr>
      <vt:lpstr>الشريحة 2</vt:lpstr>
      <vt:lpstr>هيا عزيزاتي نشاهد معا الفيديو التالي ....</vt:lpstr>
      <vt:lpstr>الشريحة 4</vt:lpstr>
      <vt:lpstr>مراحل صناعة الحجر في فلسطين </vt:lpstr>
      <vt:lpstr>الشريحة 6</vt:lpstr>
      <vt:lpstr>المرحلة الثالثة </vt:lpstr>
      <vt:lpstr>الشريحة 8</vt:lpstr>
      <vt:lpstr>الشريحة 9</vt:lpstr>
      <vt:lpstr>بيوت وقصور مبنية من الحجر </vt:lpstr>
      <vt:lpstr>الشريحة 11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عرض-بوربوينت-صناعة-الحجر علوم الصف الثالث الفصل الاول</dc:title>
  <dc:subject>عرض-بوربوينت-صناعة-الحجر علوم</dc:subject>
  <dc:creator>داود ابو مويس</dc:creator>
  <cp:keywords>الصف الثالث الاساسي; الفصل الأول; الملتقى التربوي; اللغة العربية</cp:keywords>
  <dc:description>عرض-بوربوينت-صناعة-الحجر-3</dc:description>
  <cp:lastModifiedBy>الملتقى التربوي</cp:lastModifiedBy>
  <cp:revision>6</cp:revision>
  <dcterms:created xsi:type="dcterms:W3CDTF">2020-12-13T16:00:57Z</dcterms:created>
  <dcterms:modified xsi:type="dcterms:W3CDTF">2020-12-20T01:45:22Z</dcterms:modified>
  <cp:category>الصف الثالث الابتدائي; الصف الثالث الاساسي; امتحان، تعليم، اختبار، ورقة عمل; امتحان الفترة الاولى</cp:category>
</cp:coreProperties>
</file>