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73" r:id="rId3"/>
    <p:sldId id="306" r:id="rId4"/>
    <p:sldId id="318" r:id="rId5"/>
    <p:sldId id="317" r:id="rId6"/>
    <p:sldId id="307" r:id="rId7"/>
    <p:sldId id="308" r:id="rId8"/>
    <p:sldId id="261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09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61" autoAdjust="0"/>
    <p:restoredTop sz="94660"/>
  </p:normalViewPr>
  <p:slideViewPr>
    <p:cSldViewPr>
      <p:cViewPr>
        <p:scale>
          <a:sx n="62" d="100"/>
          <a:sy n="62" d="100"/>
        </p:scale>
        <p:origin x="-159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28099-05E5-44A4-8610-D2694F8A20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85A267B-944F-49A9-B83B-B20E4749F305}">
      <dgm:prSet phldrT="[نص]"/>
      <dgm:spPr>
        <a:solidFill>
          <a:srgbClr val="FF0000"/>
        </a:solidFill>
      </dgm:spPr>
      <dgm:t>
        <a:bodyPr/>
        <a:lstStyle/>
        <a:p>
          <a:pPr rtl="1"/>
          <a:r>
            <a:rPr lang="ar-SA" dirty="0" smtClean="0"/>
            <a:t>عدم  الأحاديث  الجانبية  </a:t>
          </a:r>
          <a:endParaRPr lang="ar-SA" dirty="0"/>
        </a:p>
      </dgm:t>
    </dgm:pt>
    <dgm:pt modelId="{4B4B3D4B-1D77-4A30-B062-85C311C9590F}" type="parTrans" cxnId="{C2824158-1E6E-4FAC-925E-AC81D939CD5C}">
      <dgm:prSet/>
      <dgm:spPr/>
      <dgm:t>
        <a:bodyPr/>
        <a:lstStyle/>
        <a:p>
          <a:pPr rtl="1"/>
          <a:endParaRPr lang="ar-SA"/>
        </a:p>
      </dgm:t>
    </dgm:pt>
    <dgm:pt modelId="{7A06AB24-E9FE-490A-9901-ACED67730888}" type="sibTrans" cxnId="{C2824158-1E6E-4FAC-925E-AC81D939CD5C}">
      <dgm:prSet/>
      <dgm:spPr/>
      <dgm:t>
        <a:bodyPr/>
        <a:lstStyle/>
        <a:p>
          <a:pPr rtl="1"/>
          <a:endParaRPr lang="ar-SA"/>
        </a:p>
      </dgm:t>
    </dgm:pt>
    <dgm:pt modelId="{6E4E0C6F-E214-4E3A-A59B-8BBBA5979221}">
      <dgm:prSet phldrT="[نص]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ar-SA" dirty="0" smtClean="0"/>
            <a:t>الإنصات </a:t>
          </a:r>
          <a:endParaRPr lang="ar-SA" dirty="0"/>
        </a:p>
      </dgm:t>
    </dgm:pt>
    <dgm:pt modelId="{241317D8-CC7F-451F-A0F5-0826BF5BC474}" type="parTrans" cxnId="{4E051F33-2942-4FB9-92CA-070CD76820F9}">
      <dgm:prSet/>
      <dgm:spPr/>
      <dgm:t>
        <a:bodyPr/>
        <a:lstStyle/>
        <a:p>
          <a:pPr rtl="1"/>
          <a:endParaRPr lang="ar-SA"/>
        </a:p>
      </dgm:t>
    </dgm:pt>
    <dgm:pt modelId="{CBE65105-1AAD-48E0-926D-D5759017A7B6}" type="sibTrans" cxnId="{4E051F33-2942-4FB9-92CA-070CD76820F9}">
      <dgm:prSet/>
      <dgm:spPr/>
      <dgm:t>
        <a:bodyPr/>
        <a:lstStyle/>
        <a:p>
          <a:pPr rtl="1"/>
          <a:endParaRPr lang="ar-SA"/>
        </a:p>
      </dgm:t>
    </dgm:pt>
    <dgm:pt modelId="{88D69560-38C3-47E9-B0C5-F0589745AEF3}">
      <dgm:prSet phldrT="[نص]"/>
      <dgm:spPr>
        <a:solidFill>
          <a:srgbClr val="00B050"/>
        </a:solidFill>
      </dgm:spPr>
      <dgm:t>
        <a:bodyPr/>
        <a:lstStyle/>
        <a:p>
          <a:pPr rtl="1"/>
          <a:r>
            <a:rPr lang="ar-SA" dirty="0" smtClean="0"/>
            <a:t>عدم مقاطعة  معلمتي وزميلي  </a:t>
          </a:r>
          <a:endParaRPr lang="ar-SA" dirty="0"/>
        </a:p>
      </dgm:t>
    </dgm:pt>
    <dgm:pt modelId="{53D69930-4DA7-4C37-8D10-F92B5ACA0656}" type="parTrans" cxnId="{82649EFF-03CA-4E81-88E2-C975CA6D21D8}">
      <dgm:prSet/>
      <dgm:spPr/>
      <dgm:t>
        <a:bodyPr/>
        <a:lstStyle/>
        <a:p>
          <a:pPr rtl="1"/>
          <a:endParaRPr lang="ar-SA"/>
        </a:p>
      </dgm:t>
    </dgm:pt>
    <dgm:pt modelId="{0A8F481A-F888-4A76-8E6C-15DD5780B049}" type="sibTrans" cxnId="{82649EFF-03CA-4E81-88E2-C975CA6D21D8}">
      <dgm:prSet/>
      <dgm:spPr/>
      <dgm:t>
        <a:bodyPr/>
        <a:lstStyle/>
        <a:p>
          <a:pPr rtl="1"/>
          <a:endParaRPr lang="ar-SA"/>
        </a:p>
      </dgm:t>
    </dgm:pt>
    <dgm:pt modelId="{810014BB-74AD-4DF3-AD9C-8B92D4AEEAC1}">
      <dgm:prSet phldrT="[نص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rtl="1"/>
          <a:r>
            <a:rPr lang="ar-SA" dirty="0" smtClean="0"/>
            <a:t>احترم زميلي  </a:t>
          </a:r>
          <a:endParaRPr lang="ar-SA" dirty="0"/>
        </a:p>
      </dgm:t>
    </dgm:pt>
    <dgm:pt modelId="{5968F277-1D6B-424A-BE18-7E30A7F25094}" type="parTrans" cxnId="{7E1B2DD1-47C4-4FAC-B0D1-31016A62AEEF}">
      <dgm:prSet/>
      <dgm:spPr/>
      <dgm:t>
        <a:bodyPr/>
        <a:lstStyle/>
        <a:p>
          <a:pPr rtl="1"/>
          <a:endParaRPr lang="ar-SA"/>
        </a:p>
      </dgm:t>
    </dgm:pt>
    <dgm:pt modelId="{C6C19453-03F4-4B95-8837-5C0DD0457FBF}" type="sibTrans" cxnId="{7E1B2DD1-47C4-4FAC-B0D1-31016A62AEEF}">
      <dgm:prSet/>
      <dgm:spPr/>
      <dgm:t>
        <a:bodyPr/>
        <a:lstStyle/>
        <a:p>
          <a:pPr rtl="1"/>
          <a:endParaRPr lang="ar-SA"/>
        </a:p>
      </dgm:t>
    </dgm:pt>
    <dgm:pt modelId="{20706027-A858-437B-BE65-979AF58A0866}">
      <dgm:prSet phldrT="[نص]"/>
      <dgm:spPr>
        <a:solidFill>
          <a:srgbClr val="00B0F0"/>
        </a:solidFill>
      </dgm:spPr>
      <dgm:t>
        <a:bodyPr/>
        <a:lstStyle/>
        <a:p>
          <a:pPr rtl="1"/>
          <a:r>
            <a:rPr lang="ar-SA" dirty="0" smtClean="0"/>
            <a:t>الانتباه لما يُقال </a:t>
          </a:r>
          <a:endParaRPr lang="ar-SA" dirty="0"/>
        </a:p>
      </dgm:t>
    </dgm:pt>
    <dgm:pt modelId="{CA376B09-35F2-403B-9D9F-8F12803FFA25}" type="parTrans" cxnId="{6D4AA517-E2B7-466E-8840-CDE1C7D6977B}">
      <dgm:prSet/>
      <dgm:spPr/>
      <dgm:t>
        <a:bodyPr/>
        <a:lstStyle/>
        <a:p>
          <a:pPr rtl="1"/>
          <a:endParaRPr lang="ar-SA"/>
        </a:p>
      </dgm:t>
    </dgm:pt>
    <dgm:pt modelId="{8A40D4E2-D1AA-4AD2-A7A4-8CEB19A9C8D5}" type="sibTrans" cxnId="{6D4AA517-E2B7-466E-8840-CDE1C7D6977B}">
      <dgm:prSet/>
      <dgm:spPr/>
      <dgm:t>
        <a:bodyPr/>
        <a:lstStyle/>
        <a:p>
          <a:pPr rtl="1"/>
          <a:endParaRPr lang="ar-SA"/>
        </a:p>
      </dgm:t>
    </dgm:pt>
    <dgm:pt modelId="{63B38DA8-3928-4F96-A3E5-547BC82D0F85}" type="pres">
      <dgm:prSet presAssocID="{72A28099-05E5-44A4-8610-D2694F8A20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6AA2798-0A5E-4A81-B164-DCA8D5F8467B}" type="pres">
      <dgm:prSet presAssocID="{085A267B-944F-49A9-B83B-B20E4749F3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05322E-EF9D-4A8B-A5D6-5FB64DD23FD7}" type="pres">
      <dgm:prSet presAssocID="{7A06AB24-E9FE-490A-9901-ACED67730888}" presName="sibTrans" presStyleCnt="0"/>
      <dgm:spPr/>
    </dgm:pt>
    <dgm:pt modelId="{0D30BAC5-C204-4EC0-9199-30AD834B433D}" type="pres">
      <dgm:prSet presAssocID="{6E4E0C6F-E214-4E3A-A59B-8BBBA59792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973758-412B-41B9-B1AB-1A74CD2FE4FE}" type="pres">
      <dgm:prSet presAssocID="{CBE65105-1AAD-48E0-926D-D5759017A7B6}" presName="sibTrans" presStyleCnt="0"/>
      <dgm:spPr/>
    </dgm:pt>
    <dgm:pt modelId="{B2A33A80-3AEA-43E5-852F-775D70984241}" type="pres">
      <dgm:prSet presAssocID="{88D69560-38C3-47E9-B0C5-F0589745AE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B5F5180-ECCE-49CD-9D4C-AD01242E35BC}" type="pres">
      <dgm:prSet presAssocID="{0A8F481A-F888-4A76-8E6C-15DD5780B049}" presName="sibTrans" presStyleCnt="0"/>
      <dgm:spPr/>
    </dgm:pt>
    <dgm:pt modelId="{1734A1DD-0428-4CE7-B227-0B160741A382}" type="pres">
      <dgm:prSet presAssocID="{810014BB-74AD-4DF3-AD9C-8B92D4AEEA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E0462F-3087-4602-BBBC-CAB002E9AC92}" type="pres">
      <dgm:prSet presAssocID="{C6C19453-03F4-4B95-8837-5C0DD0457FBF}" presName="sibTrans" presStyleCnt="0"/>
      <dgm:spPr/>
    </dgm:pt>
    <dgm:pt modelId="{2300F530-838D-4C6A-931F-566B72DBF7C9}" type="pres">
      <dgm:prSet presAssocID="{20706027-A858-437B-BE65-979AF58A0866}" presName="node" presStyleLbl="node1" presStyleIdx="4" presStyleCnt="5" custLinFactNeighborX="36143" custLinFactNeighborY="182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2824158-1E6E-4FAC-925E-AC81D939CD5C}" srcId="{72A28099-05E5-44A4-8610-D2694F8A206E}" destId="{085A267B-944F-49A9-B83B-B20E4749F305}" srcOrd="0" destOrd="0" parTransId="{4B4B3D4B-1D77-4A30-B062-85C311C9590F}" sibTransId="{7A06AB24-E9FE-490A-9901-ACED67730888}"/>
    <dgm:cxn modelId="{47CF4EAD-556C-43AE-B1FF-C52F25726CA6}" type="presOf" srcId="{085A267B-944F-49A9-B83B-B20E4749F305}" destId="{46AA2798-0A5E-4A81-B164-DCA8D5F8467B}" srcOrd="0" destOrd="0" presId="urn:microsoft.com/office/officeart/2005/8/layout/default"/>
    <dgm:cxn modelId="{6D4AA517-E2B7-466E-8840-CDE1C7D6977B}" srcId="{72A28099-05E5-44A4-8610-D2694F8A206E}" destId="{20706027-A858-437B-BE65-979AF58A0866}" srcOrd="4" destOrd="0" parTransId="{CA376B09-35F2-403B-9D9F-8F12803FFA25}" sibTransId="{8A40D4E2-D1AA-4AD2-A7A4-8CEB19A9C8D5}"/>
    <dgm:cxn modelId="{CABF07F2-20D0-4AB1-8EBC-8A3AC1A014B1}" type="presOf" srcId="{20706027-A858-437B-BE65-979AF58A0866}" destId="{2300F530-838D-4C6A-931F-566B72DBF7C9}" srcOrd="0" destOrd="0" presId="urn:microsoft.com/office/officeart/2005/8/layout/default"/>
    <dgm:cxn modelId="{82649EFF-03CA-4E81-88E2-C975CA6D21D8}" srcId="{72A28099-05E5-44A4-8610-D2694F8A206E}" destId="{88D69560-38C3-47E9-B0C5-F0589745AEF3}" srcOrd="2" destOrd="0" parTransId="{53D69930-4DA7-4C37-8D10-F92B5ACA0656}" sibTransId="{0A8F481A-F888-4A76-8E6C-15DD5780B049}"/>
    <dgm:cxn modelId="{4E051F33-2942-4FB9-92CA-070CD76820F9}" srcId="{72A28099-05E5-44A4-8610-D2694F8A206E}" destId="{6E4E0C6F-E214-4E3A-A59B-8BBBA5979221}" srcOrd="1" destOrd="0" parTransId="{241317D8-CC7F-451F-A0F5-0826BF5BC474}" sibTransId="{CBE65105-1AAD-48E0-926D-D5759017A7B6}"/>
    <dgm:cxn modelId="{790933CC-D0EE-43EF-94CC-C350F8DB4105}" type="presOf" srcId="{88D69560-38C3-47E9-B0C5-F0589745AEF3}" destId="{B2A33A80-3AEA-43E5-852F-775D70984241}" srcOrd="0" destOrd="0" presId="urn:microsoft.com/office/officeart/2005/8/layout/default"/>
    <dgm:cxn modelId="{6FA4053B-BBD7-4E85-9378-BB677A58F545}" type="presOf" srcId="{6E4E0C6F-E214-4E3A-A59B-8BBBA5979221}" destId="{0D30BAC5-C204-4EC0-9199-30AD834B433D}" srcOrd="0" destOrd="0" presId="urn:microsoft.com/office/officeart/2005/8/layout/default"/>
    <dgm:cxn modelId="{3252FE35-8CD7-4201-B1A3-1522C9BAC5C8}" type="presOf" srcId="{810014BB-74AD-4DF3-AD9C-8B92D4AEEAC1}" destId="{1734A1DD-0428-4CE7-B227-0B160741A382}" srcOrd="0" destOrd="0" presId="urn:microsoft.com/office/officeart/2005/8/layout/default"/>
    <dgm:cxn modelId="{1545046B-70AE-41AC-837E-02CC97C0D20E}" type="presOf" srcId="{72A28099-05E5-44A4-8610-D2694F8A206E}" destId="{63B38DA8-3928-4F96-A3E5-547BC82D0F85}" srcOrd="0" destOrd="0" presId="urn:microsoft.com/office/officeart/2005/8/layout/default"/>
    <dgm:cxn modelId="{7E1B2DD1-47C4-4FAC-B0D1-31016A62AEEF}" srcId="{72A28099-05E5-44A4-8610-D2694F8A206E}" destId="{810014BB-74AD-4DF3-AD9C-8B92D4AEEAC1}" srcOrd="3" destOrd="0" parTransId="{5968F277-1D6B-424A-BE18-7E30A7F25094}" sibTransId="{C6C19453-03F4-4B95-8837-5C0DD0457FBF}"/>
    <dgm:cxn modelId="{9A92603D-7076-4C6D-999D-6D5ADFBE047F}" type="presParOf" srcId="{63B38DA8-3928-4F96-A3E5-547BC82D0F85}" destId="{46AA2798-0A5E-4A81-B164-DCA8D5F8467B}" srcOrd="0" destOrd="0" presId="urn:microsoft.com/office/officeart/2005/8/layout/default"/>
    <dgm:cxn modelId="{1C4D841B-3F16-4D5C-8E09-90F003B84DFB}" type="presParOf" srcId="{63B38DA8-3928-4F96-A3E5-547BC82D0F85}" destId="{E805322E-EF9D-4A8B-A5D6-5FB64DD23FD7}" srcOrd="1" destOrd="0" presId="urn:microsoft.com/office/officeart/2005/8/layout/default"/>
    <dgm:cxn modelId="{1E250FF5-9BD9-425F-B914-528C54B07D6E}" type="presParOf" srcId="{63B38DA8-3928-4F96-A3E5-547BC82D0F85}" destId="{0D30BAC5-C204-4EC0-9199-30AD834B433D}" srcOrd="2" destOrd="0" presId="urn:microsoft.com/office/officeart/2005/8/layout/default"/>
    <dgm:cxn modelId="{CC07149B-11A8-448E-ACAF-0E1F396326C9}" type="presParOf" srcId="{63B38DA8-3928-4F96-A3E5-547BC82D0F85}" destId="{9E973758-412B-41B9-B1AB-1A74CD2FE4FE}" srcOrd="3" destOrd="0" presId="urn:microsoft.com/office/officeart/2005/8/layout/default"/>
    <dgm:cxn modelId="{4A5CD526-C659-4448-B8EB-C6E2FDDEEA41}" type="presParOf" srcId="{63B38DA8-3928-4F96-A3E5-547BC82D0F85}" destId="{B2A33A80-3AEA-43E5-852F-775D70984241}" srcOrd="4" destOrd="0" presId="urn:microsoft.com/office/officeart/2005/8/layout/default"/>
    <dgm:cxn modelId="{DE3839DB-DCA9-4F14-BD16-56E4A6B6B33D}" type="presParOf" srcId="{63B38DA8-3928-4F96-A3E5-547BC82D0F85}" destId="{9B5F5180-ECCE-49CD-9D4C-AD01242E35BC}" srcOrd="5" destOrd="0" presId="urn:microsoft.com/office/officeart/2005/8/layout/default"/>
    <dgm:cxn modelId="{0CC430BA-4DEF-44B3-AB33-836CB09F92E7}" type="presParOf" srcId="{63B38DA8-3928-4F96-A3E5-547BC82D0F85}" destId="{1734A1DD-0428-4CE7-B227-0B160741A382}" srcOrd="6" destOrd="0" presId="urn:microsoft.com/office/officeart/2005/8/layout/default"/>
    <dgm:cxn modelId="{62660103-1370-4FB1-89B6-4E711C013EE7}" type="presParOf" srcId="{63B38DA8-3928-4F96-A3E5-547BC82D0F85}" destId="{51E0462F-3087-4602-BBBC-CAB002E9AC92}" srcOrd="7" destOrd="0" presId="urn:microsoft.com/office/officeart/2005/8/layout/default"/>
    <dgm:cxn modelId="{E76BEC00-F07C-4CD5-AB53-EB16BD255D39}" type="presParOf" srcId="{63B38DA8-3928-4F96-A3E5-547BC82D0F85}" destId="{2300F530-838D-4C6A-931F-566B72DBF7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A2798-0A5E-4A81-B164-DCA8D5F8467B}">
      <dsp:nvSpPr>
        <dsp:cNvPr id="0" name=""/>
        <dsp:cNvSpPr/>
      </dsp:nvSpPr>
      <dsp:spPr>
        <a:xfrm>
          <a:off x="0" y="336412"/>
          <a:ext cx="2362762" cy="141765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عدم  الأحاديث  الجانبية  </a:t>
          </a:r>
          <a:endParaRPr lang="ar-SA" sz="3400" kern="1200" dirty="0"/>
        </a:p>
      </dsp:txBody>
      <dsp:txXfrm>
        <a:off x="0" y="336412"/>
        <a:ext cx="2362762" cy="1417657"/>
      </dsp:txXfrm>
    </dsp:sp>
    <dsp:sp modelId="{0D30BAC5-C204-4EC0-9199-30AD834B433D}">
      <dsp:nvSpPr>
        <dsp:cNvPr id="0" name=""/>
        <dsp:cNvSpPr/>
      </dsp:nvSpPr>
      <dsp:spPr>
        <a:xfrm>
          <a:off x="2599038" y="336412"/>
          <a:ext cx="2362762" cy="1417657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الإنصات </a:t>
          </a:r>
          <a:endParaRPr lang="ar-SA" sz="3400" kern="1200" dirty="0"/>
        </a:p>
      </dsp:txBody>
      <dsp:txXfrm>
        <a:off x="2599038" y="336412"/>
        <a:ext cx="2362762" cy="1417657"/>
      </dsp:txXfrm>
    </dsp:sp>
    <dsp:sp modelId="{B2A33A80-3AEA-43E5-852F-775D70984241}">
      <dsp:nvSpPr>
        <dsp:cNvPr id="0" name=""/>
        <dsp:cNvSpPr/>
      </dsp:nvSpPr>
      <dsp:spPr>
        <a:xfrm>
          <a:off x="5198077" y="336412"/>
          <a:ext cx="2362762" cy="141765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عدم مقاطعة  معلمتي وزميلي  </a:t>
          </a:r>
          <a:endParaRPr lang="ar-SA" sz="3400" kern="1200" dirty="0"/>
        </a:p>
      </dsp:txBody>
      <dsp:txXfrm>
        <a:off x="5198077" y="336412"/>
        <a:ext cx="2362762" cy="1417657"/>
      </dsp:txXfrm>
    </dsp:sp>
    <dsp:sp modelId="{1734A1DD-0428-4CE7-B227-0B160741A382}">
      <dsp:nvSpPr>
        <dsp:cNvPr id="0" name=""/>
        <dsp:cNvSpPr/>
      </dsp:nvSpPr>
      <dsp:spPr>
        <a:xfrm>
          <a:off x="1299519" y="1990346"/>
          <a:ext cx="2362762" cy="1417657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احترم زميلي  </a:t>
          </a:r>
          <a:endParaRPr lang="ar-SA" sz="3400" kern="1200" dirty="0"/>
        </a:p>
      </dsp:txBody>
      <dsp:txXfrm>
        <a:off x="1299519" y="1990346"/>
        <a:ext cx="2362762" cy="1417657"/>
      </dsp:txXfrm>
    </dsp:sp>
    <dsp:sp modelId="{2300F530-838D-4C6A-931F-566B72DBF7C9}">
      <dsp:nvSpPr>
        <dsp:cNvPr id="0" name=""/>
        <dsp:cNvSpPr/>
      </dsp:nvSpPr>
      <dsp:spPr>
        <a:xfrm>
          <a:off x="4752531" y="2016218"/>
          <a:ext cx="2362762" cy="141765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الانتباه لما يُقال </a:t>
          </a:r>
          <a:endParaRPr lang="ar-SA" sz="3400" kern="1200" dirty="0"/>
        </a:p>
      </dsp:txBody>
      <dsp:txXfrm>
        <a:off x="4752531" y="2016218"/>
        <a:ext cx="2362762" cy="1417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932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671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102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05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895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19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311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846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243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821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131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BA17-2DD5-458C-8167-83590178D214}" type="datetimeFigureOut">
              <a:rPr lang="ar-SA" smtClean="0"/>
              <a:t>29/04/1442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D71D9-FE14-444D-B657-8791BC4130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678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3068960"/>
            <a:ext cx="7772400" cy="3240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 smtClean="0"/>
              <a:t>حصة استماع</a:t>
            </a:r>
            <a:br>
              <a:rPr lang="ar-SA" dirty="0" smtClean="0"/>
            </a:br>
            <a:r>
              <a:rPr lang="ar-SA" dirty="0" smtClean="0"/>
              <a:t>حكاية  صقر   </a:t>
            </a:r>
            <a:br>
              <a:rPr lang="ar-SA" dirty="0" smtClean="0"/>
            </a:br>
            <a:r>
              <a:rPr lang="ar-SA" dirty="0" smtClean="0"/>
              <a:t>الصّف  الثّالث أ</a:t>
            </a:r>
            <a:br>
              <a:rPr lang="ar-SA" dirty="0" smtClean="0"/>
            </a:br>
            <a:r>
              <a:rPr lang="ar-SA" dirty="0" smtClean="0"/>
              <a:t>اعداد المعلمة : وفاء  العملة  </a:t>
            </a:r>
            <a:endParaRPr lang="ar-S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704856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5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دَرْسُ  الاسْتِماع  (</a:t>
            </a:r>
            <a:r>
              <a:rPr lang="ar-SA" dirty="0" smtClean="0">
                <a:solidFill>
                  <a:schemeClr val="bg1"/>
                </a:solidFill>
              </a:rPr>
              <a:t>حكاية صقر 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24482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b="1" dirty="0" smtClean="0"/>
              <a:t>السؤال  الثاني  </a:t>
            </a:r>
          </a:p>
          <a:p>
            <a:pPr marL="0" indent="0" algn="ctr">
              <a:buNone/>
            </a:pPr>
            <a:r>
              <a:rPr lang="ar-SA" sz="5400" b="1" dirty="0" smtClean="0"/>
              <a:t>    ماذا رأى  علاء  ؟</a:t>
            </a:r>
          </a:p>
        </p:txBody>
      </p:sp>
    </p:spTree>
    <p:extLst>
      <p:ext uri="{BB962C8B-B14F-4D97-AF65-F5344CB8AC3E}">
        <p14:creationId xmlns:p14="http://schemas.microsoft.com/office/powerpoint/2010/main" val="35679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دَرْسُ  الاسْتِماع  (</a:t>
            </a:r>
            <a:r>
              <a:rPr lang="ar-SA" dirty="0" smtClean="0">
                <a:solidFill>
                  <a:schemeClr val="bg1"/>
                </a:solidFill>
              </a:rPr>
              <a:t>حكاية صقر 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5202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/>
              <a:t>السؤال  الثالث  </a:t>
            </a:r>
          </a:p>
          <a:p>
            <a:pPr marL="0" indent="0" algn="ctr">
              <a:buNone/>
            </a:pPr>
            <a:r>
              <a:rPr lang="ar-SA" sz="5400" dirty="0" smtClean="0"/>
              <a:t>ماذا  وجد  علاء  في  العش  </a:t>
            </a:r>
            <a:r>
              <a:rPr lang="ar-SA" dirty="0" smtClean="0"/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9507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دَرْسُ  الاسْتِماع  (</a:t>
            </a:r>
            <a:r>
              <a:rPr lang="ar-SA" dirty="0" smtClean="0">
                <a:solidFill>
                  <a:schemeClr val="bg1"/>
                </a:solidFill>
              </a:rPr>
              <a:t>حكاية صقر 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24482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 smtClean="0"/>
              <a:t>السؤال الرابع </a:t>
            </a:r>
          </a:p>
          <a:p>
            <a:pPr marL="0" indent="0" algn="ctr">
              <a:buNone/>
            </a:pPr>
            <a:r>
              <a:rPr lang="ar-SA" sz="4800" dirty="0"/>
              <a:t>أ</a:t>
            </a:r>
            <a:r>
              <a:rPr lang="ar-SA" sz="4800" dirty="0" smtClean="0"/>
              <a:t>ين وضع  علاء  فرخ  الصقر  ؟</a:t>
            </a:r>
          </a:p>
        </p:txBody>
      </p:sp>
    </p:spTree>
    <p:extLst>
      <p:ext uri="{BB962C8B-B14F-4D97-AF65-F5344CB8AC3E}">
        <p14:creationId xmlns:p14="http://schemas.microsoft.com/office/powerpoint/2010/main" val="24957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دَرْسُ  الاسْتِماع  (</a:t>
            </a:r>
            <a:r>
              <a:rPr lang="ar-SA" dirty="0" smtClean="0">
                <a:solidFill>
                  <a:schemeClr val="bg1"/>
                </a:solidFill>
              </a:rPr>
              <a:t>حكاية صقر 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2636913"/>
            <a:ext cx="8363272" cy="26642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dirty="0" smtClean="0"/>
              <a:t>السؤال  الخامس  </a:t>
            </a:r>
          </a:p>
          <a:p>
            <a:pPr marL="0" indent="0" algn="ctr">
              <a:buNone/>
            </a:pPr>
            <a:r>
              <a:rPr lang="ar-SA" sz="3600" dirty="0" smtClean="0"/>
              <a:t>ماذا شاهد  الصقر  عندما  كان يلعب  في  ساحة  القن  </a:t>
            </a:r>
            <a:r>
              <a:rPr lang="ar-SA" dirty="0" smtClean="0"/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27243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دَرْسُ  الاسْتِماع  (</a:t>
            </a:r>
            <a:r>
              <a:rPr lang="ar-SA" dirty="0" smtClean="0">
                <a:solidFill>
                  <a:schemeClr val="bg1"/>
                </a:solidFill>
              </a:rPr>
              <a:t>حكاية صقر 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67544" y="2420887"/>
            <a:ext cx="8229600" cy="26642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/>
              <a:t>السؤال  السادس </a:t>
            </a:r>
          </a:p>
          <a:p>
            <a:pPr marL="0" indent="0" algn="ctr">
              <a:buNone/>
            </a:pPr>
            <a:r>
              <a:rPr lang="ar-SA" sz="5400" dirty="0" smtClean="0"/>
              <a:t>ماذا  تمنى  الصقر  </a:t>
            </a:r>
            <a:r>
              <a:rPr lang="ar-SA" dirty="0" smtClean="0"/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0986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دَرْسُ  الاستماع  (</a:t>
            </a:r>
            <a:r>
              <a:rPr lang="ar-SA" dirty="0" smtClean="0">
                <a:solidFill>
                  <a:schemeClr val="bg1"/>
                </a:solidFill>
              </a:rPr>
              <a:t>حكاية صقر 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79512" y="2636912"/>
            <a:ext cx="8517632" cy="2232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 smtClean="0"/>
              <a:t>السؤال  السابع </a:t>
            </a:r>
          </a:p>
          <a:p>
            <a:pPr marL="0" indent="0" algn="ctr">
              <a:buNone/>
            </a:pPr>
            <a:r>
              <a:rPr lang="ar-SA" sz="4400" dirty="0" smtClean="0"/>
              <a:t>هل  </a:t>
            </a:r>
            <a:r>
              <a:rPr lang="ar-SA" sz="4400" dirty="0"/>
              <a:t>ا</a:t>
            </a:r>
            <a:r>
              <a:rPr lang="ar-SA" sz="4400" dirty="0" smtClean="0"/>
              <a:t>ستطاع  الصقرُ </a:t>
            </a:r>
            <a:r>
              <a:rPr lang="ar-SA" sz="4400" dirty="0"/>
              <a:t>أ</a:t>
            </a:r>
            <a:r>
              <a:rPr lang="ar-SA" sz="4400" dirty="0" smtClean="0"/>
              <a:t>ن  يحلق  عاليا  لماذا  ؟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34016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305546" cy="5760640"/>
          </a:xfrm>
        </p:spPr>
      </p:pic>
    </p:spTree>
    <p:extLst>
      <p:ext uri="{BB962C8B-B14F-4D97-AF65-F5344CB8AC3E}">
        <p14:creationId xmlns:p14="http://schemas.microsoft.com/office/powerpoint/2010/main" val="2600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656184"/>
          </a:xfr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>آ</a:t>
            </a:r>
            <a:r>
              <a:rPr lang="ar-SA" dirty="0" smtClean="0"/>
              <a:t>داب  حصة الاستماع</a:t>
            </a:r>
            <a:br>
              <a:rPr lang="ar-SA" dirty="0" smtClean="0"/>
            </a:br>
            <a:r>
              <a:rPr lang="ar-SA" dirty="0" smtClean="0"/>
              <a:t> </a:t>
            </a:r>
            <a:endParaRPr lang="ar-SA" dirty="0"/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612389642"/>
              </p:ext>
            </p:extLst>
          </p:nvPr>
        </p:nvGraphicFramePr>
        <p:xfrm>
          <a:off x="899592" y="2636912"/>
          <a:ext cx="75608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5880"/>
            <a:ext cx="1847652" cy="13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>
                <a:solidFill>
                  <a:prstClr val="white"/>
                </a:solidFill>
              </a:rPr>
              <a:t>دَرْسُ  </a:t>
            </a:r>
            <a:r>
              <a:rPr lang="ar-SA" dirty="0" smtClean="0">
                <a:solidFill>
                  <a:prstClr val="white"/>
                </a:solidFill>
              </a:rPr>
              <a:t>الاستماع  </a:t>
            </a:r>
            <a:r>
              <a:rPr lang="ar-SA" dirty="0" smtClean="0">
                <a:solidFill>
                  <a:prstClr val="white"/>
                </a:solidFill>
              </a:rPr>
              <a:t>(</a:t>
            </a:r>
            <a:r>
              <a:rPr lang="ar-SA" dirty="0" smtClean="0">
                <a:solidFill>
                  <a:schemeClr val="bg1"/>
                </a:solidFill>
              </a:rPr>
              <a:t>تعريف بالصقر </a:t>
            </a:r>
            <a:r>
              <a:rPr lang="ar-SA" dirty="0" smtClean="0">
                <a:solidFill>
                  <a:prstClr val="white"/>
                </a:solidFill>
              </a:rPr>
              <a:t>)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3"/>
            <a:ext cx="903649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>
                <a:solidFill>
                  <a:prstClr val="white"/>
                </a:solidFill>
              </a:rPr>
              <a:t>دَرْسُ  </a:t>
            </a:r>
            <a:r>
              <a:rPr lang="ar-SA" dirty="0" smtClean="0">
                <a:solidFill>
                  <a:prstClr val="white"/>
                </a:solidFill>
              </a:rPr>
              <a:t>الاستماع  </a:t>
            </a:r>
            <a:r>
              <a:rPr lang="ar-SA" dirty="0" smtClean="0">
                <a:solidFill>
                  <a:prstClr val="white"/>
                </a:solidFill>
              </a:rPr>
              <a:t>(</a:t>
            </a:r>
            <a:r>
              <a:rPr lang="ar-SA" dirty="0" smtClean="0">
                <a:solidFill>
                  <a:schemeClr val="bg1"/>
                </a:solidFill>
              </a:rPr>
              <a:t>معلومات  عن الصقر</a:t>
            </a:r>
            <a:r>
              <a:rPr lang="ar-SA" dirty="0" smtClean="0">
                <a:solidFill>
                  <a:prstClr val="white"/>
                </a:solidFill>
              </a:rPr>
              <a:t>)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712968" cy="47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>
                <a:solidFill>
                  <a:prstClr val="white"/>
                </a:solidFill>
              </a:rPr>
              <a:t>دَرْسُ  </a:t>
            </a:r>
            <a:r>
              <a:rPr lang="ar-SA" dirty="0" smtClean="0">
                <a:solidFill>
                  <a:prstClr val="white"/>
                </a:solidFill>
              </a:rPr>
              <a:t>الاستماع  (</a:t>
            </a:r>
            <a:r>
              <a:rPr lang="ar-SA" dirty="0" smtClean="0">
                <a:solidFill>
                  <a:srgbClr val="FF0000"/>
                </a:solidFill>
              </a:rPr>
              <a:t>حكاية صقر </a:t>
            </a:r>
            <a:r>
              <a:rPr lang="ar-SA" dirty="0" smtClean="0">
                <a:solidFill>
                  <a:prstClr val="white"/>
                </a:solidFill>
              </a:rPr>
              <a:t> </a:t>
            </a:r>
            <a:r>
              <a:rPr lang="ar-SA" dirty="0">
                <a:solidFill>
                  <a:prstClr val="white"/>
                </a:solidFill>
              </a:rPr>
              <a:t>)</a:t>
            </a:r>
            <a:endParaRPr lang="ar-SA" dirty="0"/>
          </a:p>
        </p:txBody>
      </p:sp>
      <p:pic>
        <p:nvPicPr>
          <p:cNvPr id="4098" name="Picture 2" descr="C:\Users\wafaa\Pictures\Screenshots\Screenshot (15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11545" r="8129" b="11669"/>
          <a:stretch/>
        </p:blipFill>
        <p:spPr bwMode="auto">
          <a:xfrm>
            <a:off x="0" y="2132856"/>
            <a:ext cx="9144000" cy="466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>
                <a:solidFill>
                  <a:prstClr val="white"/>
                </a:solidFill>
              </a:rPr>
              <a:t>دَرْسُ  </a:t>
            </a:r>
            <a:r>
              <a:rPr lang="ar-SA" dirty="0" err="1">
                <a:solidFill>
                  <a:prstClr val="white"/>
                </a:solidFill>
              </a:rPr>
              <a:t>الإسْتِماع</a:t>
            </a:r>
            <a:r>
              <a:rPr lang="ar-SA" dirty="0">
                <a:solidFill>
                  <a:prstClr val="white"/>
                </a:solidFill>
              </a:rPr>
              <a:t>  </a:t>
            </a:r>
            <a:r>
              <a:rPr lang="ar-SA" dirty="0" smtClean="0">
                <a:solidFill>
                  <a:prstClr val="white"/>
                </a:solidFill>
              </a:rPr>
              <a:t>(</a:t>
            </a:r>
            <a:r>
              <a:rPr lang="ar-SA" dirty="0" smtClean="0">
                <a:solidFill>
                  <a:srgbClr val="FF0000"/>
                </a:solidFill>
              </a:rPr>
              <a:t>حكاية صقر</a:t>
            </a:r>
            <a:r>
              <a:rPr lang="ar-SA" dirty="0" smtClean="0">
                <a:solidFill>
                  <a:prstClr val="white"/>
                </a:solidFill>
              </a:rPr>
              <a:t>ُ </a:t>
            </a:r>
            <a:r>
              <a:rPr lang="ar-SA" dirty="0">
                <a:solidFill>
                  <a:prstClr val="white"/>
                </a:solidFill>
              </a:rPr>
              <a:t>)</a:t>
            </a:r>
            <a:endParaRPr lang="ar-SA" dirty="0"/>
          </a:p>
        </p:txBody>
      </p:sp>
      <p:pic>
        <p:nvPicPr>
          <p:cNvPr id="3074" name="Picture 2" descr="C:\Users\wafaa\Pictures\Screenshots\Screenshot (15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7" r="8982" b="-8147"/>
          <a:stretch/>
        </p:blipFill>
        <p:spPr bwMode="auto">
          <a:xfrm>
            <a:off x="-11562" y="1628800"/>
            <a:ext cx="9155562" cy="538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دَرْسُ  </a:t>
            </a:r>
            <a:r>
              <a:rPr lang="ar-SA" dirty="0" err="1" smtClean="0"/>
              <a:t>الإسْتِماع</a:t>
            </a:r>
            <a:r>
              <a:rPr lang="ar-SA" dirty="0" smtClean="0"/>
              <a:t>  (</a:t>
            </a:r>
            <a:r>
              <a:rPr lang="ar-SA" dirty="0" smtClean="0">
                <a:solidFill>
                  <a:srgbClr val="FF0000"/>
                </a:solidFill>
              </a:rPr>
              <a:t>حكاية صقر </a:t>
            </a:r>
            <a:r>
              <a:rPr lang="ar-SA" dirty="0" smtClean="0"/>
              <a:t>)</a:t>
            </a:r>
            <a:endParaRPr lang="ar-SA" dirty="0"/>
          </a:p>
        </p:txBody>
      </p:sp>
      <p:pic>
        <p:nvPicPr>
          <p:cNvPr id="6146" name="Picture 2" descr="C:\Users\wafaa\Pictures\Screenshots\Screenshot (158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486" r="8304" b="8715"/>
          <a:stretch/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دَرْسُ  </a:t>
            </a:r>
            <a:r>
              <a:rPr lang="ar-SA" dirty="0" err="1" smtClean="0"/>
              <a:t>الإسْتِماع</a:t>
            </a:r>
            <a:r>
              <a:rPr lang="ar-SA" dirty="0" smtClean="0"/>
              <a:t>  (</a:t>
            </a:r>
            <a:r>
              <a:rPr lang="ar-SA" dirty="0" smtClean="0">
                <a:solidFill>
                  <a:srgbClr val="FF0000"/>
                </a:solidFill>
              </a:rPr>
              <a:t>حكاية صقر 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b="1" dirty="0"/>
          </a:p>
        </p:txBody>
      </p:sp>
      <p:pic>
        <p:nvPicPr>
          <p:cNvPr id="1026" name="Picture 2" descr="C:\Users\wafaa\Pictures\Screenshots\Screenshot (159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3" b="10434"/>
          <a:stretch/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دَرْسُ  </a:t>
            </a:r>
            <a:r>
              <a:rPr lang="ar-SA" dirty="0" err="1" smtClean="0"/>
              <a:t>الإسْتِماع</a:t>
            </a:r>
            <a:r>
              <a:rPr lang="ar-SA" dirty="0" smtClean="0"/>
              <a:t>  (</a:t>
            </a:r>
            <a:r>
              <a:rPr lang="ar-SA" dirty="0" smtClean="0">
                <a:solidFill>
                  <a:schemeClr val="bg1"/>
                </a:solidFill>
              </a:rPr>
              <a:t>حكاية صقر 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23328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b="1" dirty="0" smtClean="0"/>
              <a:t>السؤال  الاول:</a:t>
            </a:r>
          </a:p>
          <a:p>
            <a:pPr marL="0" indent="0" algn="ctr">
              <a:buNone/>
            </a:pPr>
            <a:r>
              <a:rPr lang="ar-SA" b="1" dirty="0" smtClean="0"/>
              <a:t>ماذا  نسمي  الرحلة  التي  قام بها  علاء ؟</a:t>
            </a:r>
          </a:p>
        </p:txBody>
      </p:sp>
    </p:spTree>
    <p:extLst>
      <p:ext uri="{BB962C8B-B14F-4D97-AF65-F5344CB8AC3E}">
        <p14:creationId xmlns:p14="http://schemas.microsoft.com/office/powerpoint/2010/main" val="34106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1603</TotalTime>
  <Words>156</Words>
  <PresentationFormat>عرض على الشاشة (3:4)‏</PresentationFormat>
  <Paragraphs>34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حصة استماع حكاية  صقر    الصّف  الثّالث أ اعداد المعلمة : وفاء  العملة  </vt:lpstr>
      <vt:lpstr> آداب  حصة الاستماع  </vt:lpstr>
      <vt:lpstr>دَرْسُ  الاستماع  (تعريف بالصقر )</vt:lpstr>
      <vt:lpstr>دَرْسُ  الاستماع  (معلومات  عن الصقر)</vt:lpstr>
      <vt:lpstr>دَرْسُ  الاستماع  (حكاية صقر  )</vt:lpstr>
      <vt:lpstr>دَرْسُ  الإسْتِماع  (حكاية صقرُ )</vt:lpstr>
      <vt:lpstr>دَرْسُ  الإسْتِماع  (حكاية صقر )</vt:lpstr>
      <vt:lpstr>دَرْسُ  الإسْتِماع  (حكاية صقر )</vt:lpstr>
      <vt:lpstr>دَرْسُ  الإسْتِماع  (حكاية صقر )</vt:lpstr>
      <vt:lpstr>دَرْسُ  الاسْتِماع  (حكاية صقر )</vt:lpstr>
      <vt:lpstr>دَرْسُ  الاسْتِماع  (حكاية صقر )</vt:lpstr>
      <vt:lpstr>دَرْسُ  الاسْتِماع  (حكاية صقر )</vt:lpstr>
      <vt:lpstr>دَرْسُ  الاسْتِماع  (حكاية صقر )</vt:lpstr>
      <vt:lpstr>دَرْسُ  الاسْتِماع  (حكاية صقر )</vt:lpstr>
      <vt:lpstr>دَرْسُ  الاستماع  (حكاية صقر )</vt:lpstr>
      <vt:lpstr>عرض تقديمي في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عربي للصف الثالث حصة-استماع-حكاية صقر الصف-الثالث</dc:title>
  <dc:subject>حصة-استماع-حكاية صقر الصف-الثالث</dc:subject>
  <dc:creator>داود ابو مويس</dc:creator>
  <cp:keywords>الصف الثالث الاساسي; الفصل الأول; الملتقى التربوي; اللغة العربية</cp:keywords>
  <dc:description>حصة-استماع-حكاية صقر الصف-الثالث</dc:description>
  <dcterms:created xsi:type="dcterms:W3CDTF">2020-11-11T16:47:22Z</dcterms:created>
  <dcterms:modified xsi:type="dcterms:W3CDTF">2020-12-14T13:43:08Z</dcterms:modified>
  <cp:category>الصف الثالث الابتدائي; الصف الثالث الاساسي; امتحان، تعليم، اختبار، ورقة عمل; امتحان الفترة الاولى</cp:category>
</cp:coreProperties>
</file>