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67fJWKTzLHgiNhGKv6vavQV8P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منال ابراهيم عبد العزيز ابو حرب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FE83F50-0C11-47C0-ACDC-61431098A818}">
  <a:tblStyle styleId="{FFE83F50-0C11-47C0-ACDC-61431098A81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7E7"/>
          </a:solidFill>
        </a:fill>
      </a:tcStyle>
    </a:wholeTbl>
    <a:band1H>
      <a:tcTxStyle/>
      <a:tcStyle>
        <a:tcBdr/>
        <a:fill>
          <a:solidFill>
            <a:srgbClr val="F3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2-13T16:46:49.489" idx="1">
    <p:pos x="7574" y="106"/>
    <p:text/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K8vCKJI"/>
      </p:ext>
    </p:extLst>
  </p:cm>
  <p:cm authorId="0" dt="2020-12-13T16:46:39.495" idx="2">
    <p:pos x="7670" y="10"/>
    <p:text/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K8vCKJ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85bad9b0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85bad9b0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85bad9b0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85bad9b0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85bad9b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85bad9b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المقطع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بانورامية مع تسمية توضيحية">
  <p:cSld name="صورة بانورامية مع تسمية توضيحية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العنوان والتسمية التوضيحية">
  <p:cSld name="العنوان والتسمية التوضيحية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اقتباس مع تسمية توضيحية">
  <p:cSld name="اقتباس مع تسمية توضيحية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3" name="Google Shape;93;p24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24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بطاقة اسم">
  <p:cSld name="بطاقة اسم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أعمدة">
  <p:cSld name="3 أعمدة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أعمدة صور">
  <p:cSld name="3 أعمدة صور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7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7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7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ونص عموديان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مع تسمية توضيحية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1&amp;subject=1&amp;type=2&amp;submit=subm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1&amp;subject=1&amp;type=2&amp;submit=subm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1&amp;subject=1&amp;type=2&amp;submit=subm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title"/>
          </p:nvPr>
        </p:nvSpPr>
        <p:spPr>
          <a:xfrm>
            <a:off x="1424829" y="1537570"/>
            <a:ext cx="4351025" cy="456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المادة لغتنا الجميلة </a:t>
            </a:r>
            <a:br>
              <a:rPr lang="en-US"/>
            </a:br>
            <a:r>
              <a:rPr lang="en-US"/>
              <a:t>نص الاستماع</a:t>
            </a:r>
            <a:br>
              <a:rPr lang="en-US"/>
            </a:br>
            <a:r>
              <a:rPr lang="en-US"/>
              <a:t>“ الزرافة والعجوز “</a:t>
            </a:r>
            <a:br>
              <a:rPr lang="en-US"/>
            </a:br>
            <a:endParaRPr/>
          </a:p>
        </p:txBody>
      </p:sp>
      <p:sp>
        <p:nvSpPr>
          <p:cNvPr id="145" name="Google Shape;145;p1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None/>
            </a:pPr>
            <a:endParaRPr sz="187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0"/>
              <a:buNone/>
            </a:pPr>
            <a:r>
              <a:rPr lang="en-US" sz="1870"/>
              <a:t>              اعداد. وتقديم </a:t>
            </a:r>
            <a:endParaRPr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0"/>
              <a:buNone/>
            </a:pPr>
            <a:r>
              <a:rPr lang="en-US" sz="1870"/>
              <a:t>         الاستاذة منال ابو حرب </a:t>
            </a:r>
            <a:endParaRPr sz="1870"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85bad9b0c_0_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ga85bad9b0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52" y="-714404"/>
            <a:ext cx="8141974" cy="757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a85bad9b0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125" y="764175"/>
            <a:ext cx="6800850" cy="59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الفكرة العامة </a:t>
            </a:r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احترام وتقديرالجيران مهما بلغت احجامهم.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اتخاذ القرارات الصحيحة وعدم التسرع  بالحكم على الاخرين </a:t>
            </a:r>
            <a:endParaRPr/>
          </a:p>
        </p:txBody>
      </p:sp>
      <p:sp>
        <p:nvSpPr>
          <p:cNvPr id="4" name="مربع نص 3"/>
          <p:cNvSpPr txBox="1"/>
          <p:nvPr/>
        </p:nvSpPr>
        <p:spPr>
          <a:xfrm>
            <a:off x="1452530" y="642918"/>
            <a:ext cx="324128" cy="1077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00" dirty="0" smtClean="0">
                <a:solidFill>
                  <a:schemeClr val="tx1"/>
                </a:solidFill>
                <a:hlinkClick r:id="rId3" tooltip="امتحانات الصف الثالث لغة عربية"/>
              </a:rPr>
              <a:t>امتحانات الصف الثالث لغة عربية</a:t>
            </a:r>
            <a:endParaRPr lang="ar-SA" sz="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0"/>
          <p:cNvGrpSpPr/>
          <p:nvPr/>
        </p:nvGrpSpPr>
        <p:grpSpPr>
          <a:xfrm>
            <a:off x="7883410" y="377073"/>
            <a:ext cx="6171009" cy="5412736"/>
            <a:chOff x="978495" y="2965"/>
            <a:chExt cx="6171009" cy="5412736"/>
          </a:xfrm>
        </p:grpSpPr>
        <p:sp>
          <p:nvSpPr>
            <p:cNvPr id="226" name="Google Shape;226;p10"/>
            <p:cNvSpPr/>
            <p:nvPr/>
          </p:nvSpPr>
          <p:spPr>
            <a:xfrm>
              <a:off x="1654770" y="341102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1857652" y="341102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ماتت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654770" y="1186869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1857652" y="1186869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وقفت</a:t>
              </a:r>
              <a:r>
                <a:rPr lang="en-US" sz="2700" b="1" i="0" u="none" strike="noStrike" cap="none" dirty="0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 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654770" y="2032635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1857652" y="2032635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تضحك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1654770" y="2878402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1857652" y="2878402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تفرقت</a:t>
              </a:r>
              <a:r>
                <a:rPr lang="en-US" sz="2700" b="1" i="0" u="none" strike="noStrike" cap="none" dirty="0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 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1654770" y="3724168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 txBox="1"/>
            <p:nvPr/>
          </p:nvSpPr>
          <p:spPr>
            <a:xfrm>
              <a:off x="1857652" y="3724168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سكتت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1654770" y="4569935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 txBox="1"/>
            <p:nvPr/>
          </p:nvSpPr>
          <p:spPr>
            <a:xfrm>
              <a:off x="1857652" y="4569935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هادئة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978495" y="2965"/>
              <a:ext cx="845343" cy="845343"/>
            </a:xfrm>
            <a:prstGeom prst="ellipse">
              <a:avLst/>
            </a:prstGeom>
            <a:solidFill>
              <a:srgbClr val="DF2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 txBox="1"/>
            <p:nvPr/>
          </p:nvSpPr>
          <p:spPr>
            <a:xfrm>
              <a:off x="1102293" y="126763"/>
              <a:ext cx="597747" cy="597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entury Gothic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ضدها</a:t>
              </a:r>
              <a:endParaRPr sz="2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768129" y="341102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3971012" y="341102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عاشت</a:t>
              </a:r>
              <a:r>
                <a:rPr lang="en-US" sz="2700" b="1" i="0" u="none" strike="noStrike" cap="none" dirty="0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 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3768129" y="1186869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 txBox="1"/>
            <p:nvPr/>
          </p:nvSpPr>
          <p:spPr>
            <a:xfrm>
              <a:off x="3971012" y="1186869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جلست</a:t>
              </a:r>
              <a:r>
                <a:rPr lang="en-US" sz="2700" b="1" i="0" u="none" strike="noStrike" cap="none" dirty="0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 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3768129" y="2032635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3971012" y="2032635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تبكي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3763118" y="2840578"/>
              <a:ext cx="1285883" cy="85725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800" b="1" dirty="0" smtClean="0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اجتمعت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 txBox="1"/>
            <p:nvPr/>
          </p:nvSpPr>
          <p:spPr>
            <a:xfrm>
              <a:off x="3620241" y="2878402"/>
              <a:ext cx="1415905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3768129" y="3724168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3971012" y="3724168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صاحت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3768129" y="4569935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3971012" y="4569935"/>
              <a:ext cx="1065133" cy="84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2000" rIns="192000" bIns="1920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rPr lang="en-US" sz="2700" b="1" i="0" u="none" strike="noStrike" cap="none" dirty="0" err="1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عنيفة</a:t>
              </a:r>
              <a:r>
                <a:rPr lang="en-US" sz="2700" b="1" i="0" u="none" strike="noStrike" cap="none" dirty="0">
                  <a:solidFill>
                    <a:schemeClr val="tx1"/>
                  </a:solidFill>
                  <a:latin typeface="Calibri" pitchFamily="34" charset="0"/>
                  <a:ea typeface="Century Gothic"/>
                  <a:cs typeface="Calibri" pitchFamily="34" charset="0"/>
                  <a:sym typeface="Century Gothic"/>
                </a:rPr>
                <a:t> </a:t>
              </a:r>
              <a:endParaRPr sz="2700" b="1" i="0" u="none" strike="noStrike" cap="none">
                <a:solidFill>
                  <a:schemeClr val="tx1"/>
                </a:solidFill>
                <a:latin typeface="Calibri" pitchFamily="34" charset="0"/>
                <a:ea typeface="Century Gothic"/>
                <a:cs typeface="Calibri" pitchFamily="34" charset="0"/>
                <a:sym typeface="Century Gothic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3091854" y="2965"/>
              <a:ext cx="845343" cy="845343"/>
            </a:xfrm>
            <a:prstGeom prst="ellipse">
              <a:avLst/>
            </a:prstGeom>
            <a:solidFill>
              <a:srgbClr val="DF2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 txBox="1"/>
            <p:nvPr/>
          </p:nvSpPr>
          <p:spPr>
            <a:xfrm>
              <a:off x="3215652" y="126763"/>
              <a:ext cx="597747" cy="597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entury Gothic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الكلمة </a:t>
              </a:r>
              <a:endParaRPr sz="2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5881489" y="341102"/>
              <a:ext cx="1268015" cy="845766"/>
            </a:xfrm>
            <a:prstGeom prst="rect">
              <a:avLst/>
            </a:prstGeom>
            <a:solidFill>
              <a:srgbClr val="F3CCCB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205214" y="2965"/>
              <a:ext cx="845343" cy="845343"/>
            </a:xfrm>
            <a:prstGeom prst="ellipse">
              <a:avLst/>
            </a:prstGeom>
            <a:solidFill>
              <a:srgbClr val="DF2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5329012" y="126763"/>
              <a:ext cx="597747" cy="597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entury Gothic"/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القيم والاتجاهات من </a:t>
            </a: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 err="1"/>
              <a:t>عدم</a:t>
            </a:r>
            <a:r>
              <a:rPr lang="en-US" dirty="0"/>
              <a:t> </a:t>
            </a:r>
            <a:r>
              <a:rPr lang="en-US" dirty="0" err="1"/>
              <a:t>السخرية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الاخرين</a:t>
            </a:r>
            <a:r>
              <a:rPr lang="en-US" dirty="0"/>
              <a:t>.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 err="1"/>
              <a:t>احترام</a:t>
            </a:r>
            <a:r>
              <a:rPr lang="en-US" dirty="0"/>
              <a:t> </a:t>
            </a:r>
            <a:r>
              <a:rPr lang="en-US" dirty="0" err="1"/>
              <a:t>قدرات</a:t>
            </a:r>
            <a:r>
              <a:rPr lang="en-US" dirty="0"/>
              <a:t> </a:t>
            </a:r>
            <a:r>
              <a:rPr lang="en-US" dirty="0" err="1"/>
              <a:t>الاخرين</a:t>
            </a:r>
            <a:r>
              <a:rPr lang="en-US" dirty="0"/>
              <a:t>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 err="1"/>
              <a:t>التعاون</a:t>
            </a:r>
            <a:r>
              <a:rPr lang="en-US" dirty="0"/>
              <a:t>  </a:t>
            </a:r>
            <a:r>
              <a:rPr lang="en-US" dirty="0" err="1"/>
              <a:t>ومساندة</a:t>
            </a:r>
            <a:r>
              <a:rPr lang="en-US" dirty="0"/>
              <a:t>   </a:t>
            </a:r>
            <a:r>
              <a:rPr lang="en-US" dirty="0" err="1"/>
              <a:t>الاخرين</a:t>
            </a:r>
            <a:r>
              <a:rPr lang="en-US" dirty="0"/>
              <a:t>.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 err="1"/>
              <a:t>معاملة</a:t>
            </a:r>
            <a:r>
              <a:rPr lang="en-US" dirty="0"/>
              <a:t> </a:t>
            </a:r>
            <a:r>
              <a:rPr lang="en-US" dirty="0" err="1"/>
              <a:t>الآخرين</a:t>
            </a:r>
            <a:r>
              <a:rPr lang="en-US" dirty="0"/>
              <a:t> </a:t>
            </a:r>
            <a:r>
              <a:rPr lang="en-US" dirty="0" err="1"/>
              <a:t>معاملة</a:t>
            </a:r>
            <a:r>
              <a:rPr lang="en-US" dirty="0"/>
              <a:t>  </a:t>
            </a:r>
            <a:r>
              <a:rPr lang="en-US" dirty="0" err="1"/>
              <a:t>حسنة</a:t>
            </a:r>
            <a:r>
              <a:rPr lang="en-US" dirty="0"/>
              <a:t>  </a:t>
            </a:r>
            <a:r>
              <a:rPr lang="en-US" dirty="0" err="1"/>
              <a:t>كما</a:t>
            </a:r>
            <a:r>
              <a:rPr lang="en-US" dirty="0"/>
              <a:t> </a:t>
            </a:r>
            <a:r>
              <a:rPr lang="en-US" dirty="0" err="1"/>
              <a:t>حقنا</a:t>
            </a:r>
            <a:r>
              <a:rPr lang="en-US" dirty="0"/>
              <a:t> </a:t>
            </a:r>
            <a:r>
              <a:rPr lang="en-US" dirty="0" err="1"/>
              <a:t>ديننا</a:t>
            </a:r>
            <a:r>
              <a:rPr lang="en-US" dirty="0"/>
              <a:t>  </a:t>
            </a:r>
            <a:r>
              <a:rPr lang="en-US" dirty="0" err="1"/>
              <a:t>الإسلامي</a:t>
            </a:r>
            <a:r>
              <a:rPr lang="en-US" dirty="0"/>
              <a:t>. 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dirty="0" err="1"/>
              <a:t>حثنا</a:t>
            </a:r>
            <a:r>
              <a:rPr lang="en-US" dirty="0"/>
              <a:t>  </a:t>
            </a:r>
            <a:r>
              <a:rPr lang="en-US" dirty="0" err="1"/>
              <a:t>الاسلام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حقوق</a:t>
            </a:r>
            <a:r>
              <a:rPr lang="en-US" dirty="0"/>
              <a:t> </a:t>
            </a:r>
            <a:r>
              <a:rPr lang="en-US" dirty="0" err="1"/>
              <a:t>الجار</a:t>
            </a:r>
            <a:r>
              <a:rPr lang="en-US" dirty="0"/>
              <a:t>   </a:t>
            </a:r>
            <a:endParaRPr/>
          </a:p>
          <a:p>
            <a:pPr marL="228600" lvl="0" indent="-88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  <a:p>
            <a:pPr marL="228600" lvl="0" indent="-88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  <a:p>
            <a:pPr marL="228600" lvl="0" indent="-88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</p:txBody>
      </p:sp>
      <p:sp>
        <p:nvSpPr>
          <p:cNvPr id="4" name="مربع نص 3"/>
          <p:cNvSpPr txBox="1"/>
          <p:nvPr/>
        </p:nvSpPr>
        <p:spPr>
          <a:xfrm>
            <a:off x="1452530" y="642918"/>
            <a:ext cx="324128" cy="1077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00" dirty="0" smtClean="0">
                <a:solidFill>
                  <a:schemeClr val="tx1"/>
                </a:solidFill>
                <a:hlinkClick r:id="rId3" tooltip="امتحانات الصف الثالث لغة عربية"/>
              </a:rPr>
              <a:t>امتحانات الصف الثالث لغة عربية</a:t>
            </a:r>
            <a:endParaRPr lang="ar-SA" sz="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/>
              <a:t>بسم الله الرحمن الرحيم </a:t>
            </a:r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solidFill>
            <a:srgbClr val="D9EAF8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مدرسة اسماعيل غيث الفروخ </a:t>
            </a:r>
            <a:endParaRPr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مدير المدرسة إ. عطا الفروخ </a:t>
            </a:r>
            <a:endParaRPr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50"/>
              <a:buNone/>
            </a:pPr>
            <a:endParaRPr sz="1850"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8C3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/>
          <p:nvPr/>
        </p:nvSpPr>
        <p:spPr>
          <a:xfrm>
            <a:off x="1836725" y="696950"/>
            <a:ext cx="9297900" cy="5547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A221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اهداف الدرس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الالتزام باداب الاستماع.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التمييز بين النصوص المسموعة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التعرف الى مفردات جديدة مما يسمع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ادراك مضامين النصوص المسموعة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التفاعل مع النصوص المسموعة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*</a:t>
            </a:r>
            <a:endParaRPr sz="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-349797" y="5144775"/>
            <a:ext cx="1768800" cy="20664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12700" cap="flat" cmpd="sng">
            <a:solidFill>
              <a:srgbClr val="A221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منال ابو حرب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/>
          <p:nvPr/>
        </p:nvSpPr>
        <p:spPr>
          <a:xfrm>
            <a:off x="2116385" y="1232038"/>
            <a:ext cx="8640536" cy="4110821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12700" cap="flat" cmpd="sng">
            <a:solidFill>
              <a:srgbClr val="A221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608C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الزرافة العجوز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608C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ما نوع النص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608C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غناء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608C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نشيد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608C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قصة   </a:t>
            </a:r>
            <a:endParaRPr sz="4000" b="0" i="0" u="none" strike="noStrike" cap="none">
              <a:solidFill>
                <a:srgbClr val="608C3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/>
        </p:nvSpPr>
        <p:spPr>
          <a:xfrm>
            <a:off x="4204606" y="2079171"/>
            <a:ext cx="79873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عاشت زرافة عجوز في الغابة </a:t>
            </a:r>
            <a:endParaRPr sz="6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6"/>
          <p:cNvGrpSpPr/>
          <p:nvPr/>
        </p:nvGrpSpPr>
        <p:grpSpPr>
          <a:xfrm>
            <a:off x="1905000" y="2915229"/>
            <a:ext cx="8749393" cy="2542500"/>
            <a:chOff x="0" y="6022"/>
            <a:chExt cx="8749393" cy="2542500"/>
          </a:xfrm>
        </p:grpSpPr>
        <p:sp>
          <p:nvSpPr>
            <p:cNvPr id="173" name="Google Shape;173;p6"/>
            <p:cNvSpPr/>
            <p:nvPr/>
          </p:nvSpPr>
          <p:spPr>
            <a:xfrm>
              <a:off x="0" y="6022"/>
              <a:ext cx="8749393" cy="1199250"/>
            </a:xfrm>
            <a:prstGeom prst="roundRect">
              <a:avLst>
                <a:gd name="adj" fmla="val 16667"/>
              </a:avLst>
            </a:prstGeom>
            <a:solidFill>
              <a:srgbClr val="FB801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58543" y="64565"/>
              <a:ext cx="8632307" cy="1082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entury Gothic"/>
                <a:buNone/>
              </a:pPr>
              <a:r>
                <a:rPr lang="en-US" sz="5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هربت الحيوانات لوجود عاصفة رملية</a:t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0" y="1349272"/>
              <a:ext cx="8749393" cy="119925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58543" y="1407815"/>
              <a:ext cx="8632307" cy="1082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entury Gothic"/>
                <a:buNone/>
              </a:pPr>
              <a:r>
                <a:rPr lang="en-US" sz="5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يا سكان الغابة 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مرادف الكلمات </a:t>
            </a:r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مرادفها </a:t>
            </a: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</a:pPr>
            <a:r>
              <a:rPr lang="en-US" sz="2400">
                <a:solidFill>
                  <a:schemeClr val="accent3"/>
                </a:solidFill>
              </a:rPr>
              <a:t>أرض واسعة بها اشجار كثكثيفة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en-US" sz="2400">
                <a:solidFill>
                  <a:schemeClr val="accent3"/>
                </a:solidFill>
              </a:rPr>
              <a:t>كبير السن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en-US" sz="2400">
                <a:solidFill>
                  <a:schemeClr val="accent3"/>
                </a:solidFill>
              </a:rPr>
              <a:t>تستهزأ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en-US" sz="2400">
                <a:solidFill>
                  <a:schemeClr val="accent3"/>
                </a:solidFill>
              </a:rPr>
              <a:t>خبطت وكسرت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en-US" sz="2400">
                <a:solidFill>
                  <a:schemeClr val="accent3"/>
                </a:solidFill>
              </a:rPr>
              <a:t>اذهبي خارج الغابة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en-US" sz="2400">
                <a:solidFill>
                  <a:schemeClr val="accent3"/>
                </a:solidFill>
              </a:rPr>
              <a:t>لا احد معها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en-US" sz="2400">
                <a:solidFill>
                  <a:schemeClr val="accent3"/>
                </a:solidFill>
              </a:rPr>
              <a:t>صرخت </a:t>
            </a:r>
            <a:endParaRPr/>
          </a:p>
          <a:p>
            <a:pPr marL="228600" lvl="0" indent="-76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>
              <a:solidFill>
                <a:schemeClr val="accent3"/>
              </a:solidFill>
            </a:endParaRPr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الكلمة </a:t>
            </a: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body" idx="4"/>
          </p:nvPr>
        </p:nvSpPr>
        <p:spPr>
          <a:xfrm>
            <a:off x="6400800" y="3132665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الغابة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العجوز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تسخر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داست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ارحلي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وحيدة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صاحت</a:t>
            </a: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>
              <a:solidFill>
                <a:srgbClr val="C00000"/>
              </a:solidFill>
            </a:endParaRPr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38216" y="642918"/>
            <a:ext cx="324128" cy="1077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00" dirty="0" smtClean="0">
                <a:solidFill>
                  <a:schemeClr val="tx1"/>
                </a:solidFill>
                <a:hlinkClick r:id="rId3" tooltip="امتحانات الصف الثالث لغة عربية"/>
              </a:rPr>
              <a:t>امتحانات الصف الثالث لغة عربية</a:t>
            </a:r>
            <a:endParaRPr lang="ar-SA" sz="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8"/>
          <p:cNvGraphicFramePr/>
          <p:nvPr/>
        </p:nvGraphicFramePr>
        <p:xfrm>
          <a:off x="2032000" y="719666"/>
          <a:ext cx="8127975" cy="2966800"/>
        </p:xfrm>
        <a:graphic>
          <a:graphicData uri="http://schemas.openxmlformats.org/drawingml/2006/table">
            <a:tbl>
              <a:tblPr firstRow="1" bandRow="1">
                <a:noFill/>
                <a:tableStyleId>{FFE83F50-0C11-47C0-ACDC-61431098A818}</a:tableStyleId>
              </a:tblPr>
              <a:tblGrid>
                <a:gridCol w="2709325"/>
                <a:gridCol w="2709325"/>
                <a:gridCol w="27093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جمع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مثنى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مفرد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زرافات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زرافتان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زرافة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غابات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غابتان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غابة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ارانب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ارنبان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ارنب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نحل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نحلتان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نحلة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عواصف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عاصفتان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عاصفة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حيوانات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حيوانان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حيوان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عجائز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عجوزان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عجوز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85bad9b0c_0_0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a85bad9b0c_0_0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ga85bad9b0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3050" y="0"/>
            <a:ext cx="12320251" cy="704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مسلك بخاري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202</Words>
  <PresentationFormat>مخصص</PresentationFormat>
  <Paragraphs>91</Paragraphs>
  <Slides>14</Slides>
  <Notes>14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Calibri</vt:lpstr>
      <vt:lpstr>مسلك بخاري</vt:lpstr>
      <vt:lpstr> المادة لغتنا الجميلة  نص الاستماع “ الزرافة والعجوز “ </vt:lpstr>
      <vt:lpstr>بسم الله الرحمن الرحيم </vt:lpstr>
      <vt:lpstr>الشريحة 3</vt:lpstr>
      <vt:lpstr>الشريحة 4</vt:lpstr>
      <vt:lpstr>الشريحة 5</vt:lpstr>
      <vt:lpstr>الشريحة 6</vt:lpstr>
      <vt:lpstr>مرادف الكلمات </vt:lpstr>
      <vt:lpstr>الشريحة 8</vt:lpstr>
      <vt:lpstr>الشريحة 9</vt:lpstr>
      <vt:lpstr>الشريحة 10</vt:lpstr>
      <vt:lpstr>الشريحة 11</vt:lpstr>
      <vt:lpstr>الفكرة العامة </vt:lpstr>
      <vt:lpstr>الشريحة 13</vt:lpstr>
      <vt:lpstr>القيم والاتجاهات من 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المادة لغتنا الجميلة  نص الاستماع “ الزرافة العجوز “</dc:title>
  <dc:subject>بوربوينت استماع الدراس الرابع عشر لغتنا الجميلة للصف الثالث الزرافة العجوز نص استماع</dc:subject>
  <dc:creator>داود ابو مويس</dc:creator>
  <cp:keywords>الصف الثالث الاساسي; الفصل الأول; الملتقى التربوي; اللغة العربية</cp:keywords>
  <dc:description>بوربوينت استماع الدراس الرابع عشر لغتنا الجميلة للصف الثالث الزرافة العجوز نص استماع</dc:description>
  <cp:lastModifiedBy>الملتقى التربوي</cp:lastModifiedBy>
  <dcterms:modified xsi:type="dcterms:W3CDTF">2020-12-19T21:36:27Z</dcterms:modified>
  <cp:category>الصف الثالث الابتدائي; الصف الثالث الاساسي; امتحان، تعليم، اختبار، ورقة عمل; امتحان الفترة الاولى; اللغة العربية</cp:category>
</cp:coreProperties>
</file>