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media/audio11.wav" ContentType="audio/x-wav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5" r:id="rId1"/>
  </p:sldMasterIdLst>
  <p:sldIdLst>
    <p:sldId id="256" r:id="rId2"/>
    <p:sldId id="261" r:id="rId3"/>
    <p:sldId id="262" r:id="rId4"/>
    <p:sldId id="260" r:id="rId5"/>
    <p:sldId id="257" r:id="rId6"/>
    <p:sldId id="258" r:id="rId7"/>
    <p:sldId id="25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-390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798767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رة بانورامي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28232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614214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9777296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876312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 ذات 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ar-SA" smtClean="0"/>
              <a:t>تحرير أنماط النص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3956746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اب أو خط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ar-SA" smtClean="0"/>
              <a:t>تحرير أنماط النص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538717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459771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63127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05407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20964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11739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60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02997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16213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19628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4774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12/20/2020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622298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  <p:sldLayoutId id="2147483712" r:id="rId17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857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epal.net/library/?app=content.show.13454&amp;level=3&amp;semester=1&amp;subject=1&amp;type=11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3&amp;semester=1&amp;subject=1&amp;type=2&amp;submit=submit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2589213" y="400050"/>
            <a:ext cx="7640637" cy="1071563"/>
          </a:xfrm>
        </p:spPr>
        <p:txBody>
          <a:bodyPr/>
          <a:lstStyle/>
          <a:p>
            <a:pPr algn="ctr"/>
            <a:r>
              <a:rPr lang="ar-SA" dirty="0" smtClean="0">
                <a:latin typeface="Arial Black" panose="020B0A04020102020204" pitchFamily="34" charset="0"/>
                <a:cs typeface="Akhbar MT" pitchFamily="2" charset="-78"/>
              </a:rPr>
              <a:t>نص الاستماع ( على شاطئ البحر)          </a:t>
            </a:r>
            <a:endParaRPr lang="ar-SA" dirty="0">
              <a:latin typeface="Arial Black" panose="020B0A04020102020204" pitchFamily="34" charset="0"/>
              <a:cs typeface="Akhbar MT" pitchFamily="2" charset="-78"/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89212" y="1471613"/>
            <a:ext cx="9155113" cy="5043487"/>
          </a:xfrm>
        </p:spPr>
        <p:txBody>
          <a:bodyPr>
            <a:normAutofit fontScale="25000" lnSpcReduction="20000"/>
          </a:bodyPr>
          <a:lstStyle/>
          <a:p>
            <a:pPr marL="1143000" indent="-1143000" algn="r">
              <a:buFont typeface="Arial" panose="020B0604020202020204" pitchFamily="34" charset="0"/>
              <a:buChar char="•"/>
            </a:pPr>
            <a:r>
              <a:rPr lang="ar-SA" sz="11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أولا : التمهيد للدرس</a:t>
            </a:r>
          </a:p>
          <a:p>
            <a:pPr marL="1143000" indent="-1143000" algn="r">
              <a:buFont typeface="Arial" panose="020B0604020202020204" pitchFamily="34" charset="0"/>
              <a:buChar char="•"/>
            </a:pPr>
            <a:r>
              <a:rPr lang="ar-SA" sz="11200" dirty="0" smtClean="0">
                <a:latin typeface="Arial" panose="020B0604020202020204" pitchFamily="34" charset="0"/>
                <a:cs typeface="Arial" panose="020B0604020202020204" pitchFamily="34" charset="0"/>
              </a:rPr>
              <a:t>عرض خارطة فلسطين  </a:t>
            </a:r>
          </a:p>
          <a:p>
            <a:pPr marL="1143000" indent="-1143000" algn="r">
              <a:buFont typeface="Arial" panose="020B0604020202020204" pitchFamily="34" charset="0"/>
              <a:buChar char="•"/>
            </a:pPr>
            <a:r>
              <a:rPr lang="ar-SA" sz="11200" dirty="0" smtClean="0">
                <a:latin typeface="Arial" panose="020B0604020202020204" pitchFamily="34" charset="0"/>
                <a:cs typeface="Arial" panose="020B0604020202020204" pitchFamily="34" charset="0"/>
              </a:rPr>
              <a:t>ذكر مدن فلسطينية وربطها بمادة التنشئة </a:t>
            </a:r>
          </a:p>
          <a:p>
            <a:pPr marL="1143000" indent="-1143000" algn="r">
              <a:buFont typeface="Arial" panose="020B0604020202020204" pitchFamily="34" charset="0"/>
              <a:buChar char="•"/>
            </a:pPr>
            <a:r>
              <a:rPr lang="ar-SA" sz="11200" dirty="0" smtClean="0">
                <a:latin typeface="Arial" panose="020B0604020202020204" pitchFamily="34" charset="0"/>
                <a:cs typeface="Arial" panose="020B0604020202020204" pitchFamily="34" charset="0"/>
              </a:rPr>
              <a:t>ذكر مظاهر سطح الأرض في فلسطين</a:t>
            </a:r>
          </a:p>
          <a:p>
            <a:pPr marL="1143000" indent="-1143000" algn="r">
              <a:buFont typeface="Arial" panose="020B0604020202020204" pitchFamily="34" charset="0"/>
              <a:buChar char="•"/>
            </a:pPr>
            <a:r>
              <a:rPr lang="ar-SA" sz="11200" dirty="0" smtClean="0">
                <a:latin typeface="Arial" panose="020B0604020202020204" pitchFamily="34" charset="0"/>
                <a:cs typeface="Arial" panose="020B0604020202020204" pitchFamily="34" charset="0"/>
              </a:rPr>
              <a:t>ذكر أسماء البحار في فلسطين</a:t>
            </a:r>
          </a:p>
          <a:p>
            <a:pPr marL="1143000" indent="-1143000" algn="r">
              <a:buFont typeface="Arial" panose="020B0604020202020204" pitchFamily="34" charset="0"/>
              <a:buChar char="•"/>
            </a:pPr>
            <a:r>
              <a:rPr lang="ar-SA" sz="11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ثانيا : العرض </a:t>
            </a:r>
          </a:p>
          <a:p>
            <a:pPr marL="1143000" indent="-1143000" algn="r">
              <a:buFont typeface="Arial" panose="020B0604020202020204" pitchFamily="34" charset="0"/>
              <a:buChar char="•"/>
            </a:pPr>
            <a:r>
              <a:rPr lang="ar-SA" sz="11200" dirty="0" smtClean="0">
                <a:latin typeface="Arial" panose="020B0604020202020204" pitchFamily="34" charset="0"/>
                <a:cs typeface="Arial" panose="020B0604020202020204" pitchFamily="34" charset="0"/>
              </a:rPr>
              <a:t>الاستماع لنص الاستماع </a:t>
            </a:r>
          </a:p>
          <a:p>
            <a:pPr marL="1143000" indent="-1143000" algn="r">
              <a:buFont typeface="Arial" panose="020B0604020202020204" pitchFamily="34" charset="0"/>
              <a:buChar char="•"/>
            </a:pPr>
            <a:r>
              <a:rPr lang="ar-SA" sz="11200" dirty="0" smtClean="0">
                <a:latin typeface="Arial" panose="020B0604020202020204" pitchFamily="34" charset="0"/>
                <a:cs typeface="Arial" panose="020B0604020202020204" pitchFamily="34" charset="0"/>
              </a:rPr>
              <a:t>طرح الأسئلة والنقاش حول نص الاستماع</a:t>
            </a:r>
          </a:p>
          <a:p>
            <a:pPr marL="1143000" indent="-1143000" algn="r">
              <a:buFont typeface="Arial" panose="020B0604020202020204" pitchFamily="34" charset="0"/>
              <a:buChar char="•"/>
            </a:pPr>
            <a:r>
              <a:rPr lang="ar-SA" sz="11200" dirty="0" smtClean="0">
                <a:latin typeface="Arial" panose="020B0604020202020204" pitchFamily="34" charset="0"/>
                <a:cs typeface="Arial" panose="020B0604020202020204" pitchFamily="34" charset="0"/>
              </a:rPr>
              <a:t>ذكر بعض المفردات ومرادفها وضدها </a:t>
            </a:r>
          </a:p>
          <a:p>
            <a:pPr marL="1143000" indent="-1143000" algn="r">
              <a:buFont typeface="Arial" panose="020B0604020202020204" pitchFamily="34" charset="0"/>
              <a:buChar char="•"/>
            </a:pPr>
            <a:r>
              <a:rPr lang="ar-SA" sz="11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ثالثا : الخاتمة </a:t>
            </a:r>
          </a:p>
          <a:p>
            <a:pPr marL="1143000" indent="-1143000" algn="r">
              <a:buFont typeface="Arial" panose="020B0604020202020204" pitchFamily="34" charset="0"/>
              <a:buChar char="•"/>
            </a:pPr>
            <a:r>
              <a:rPr lang="ar-SA" sz="11200" dirty="0" smtClean="0">
                <a:latin typeface="Arial" panose="020B0604020202020204" pitchFamily="34" charset="0"/>
                <a:cs typeface="Arial" panose="020B0604020202020204" pitchFamily="34" charset="0"/>
              </a:rPr>
              <a:t>سرد الطالبات لنص الاستماع بأسلوب قصصي متسلسل  </a:t>
            </a:r>
            <a:r>
              <a:rPr lang="ar-SA" sz="11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جميلة حلايقة</a:t>
            </a:r>
          </a:p>
          <a:p>
            <a:endParaRPr lang="ar-SA" sz="8000" dirty="0" smtClean="0"/>
          </a:p>
        </p:txBody>
      </p:sp>
    </p:spTree>
    <p:extLst>
      <p:ext uri="{BB962C8B-B14F-4D97-AF65-F5344CB8AC3E}">
        <p14:creationId xmlns:p14="http://schemas.microsoft.com/office/powerpoint/2010/main" xmlns="" val="34073887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  <p:sndAc>
          <p:stSnd>
            <p:snd r:embed="rId3" name="chimes.wav"/>
          </p:stSnd>
        </p:sndAc>
      </p:transition>
    </mc:Choice>
    <mc:Fallback>
      <p:transition spd="slow">
        <p:blinds dir="vert"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257425" y="0"/>
            <a:ext cx="770096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05603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145531" y="3078662"/>
            <a:ext cx="8534400" cy="1507067"/>
          </a:xfrm>
        </p:spPr>
        <p:txBody>
          <a:bodyPr>
            <a:normAutofit/>
          </a:bodyPr>
          <a:lstStyle/>
          <a:p>
            <a:pPr algn="ctr"/>
            <a:r>
              <a:rPr lang="ar-SA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نص الاستماع </a:t>
            </a:r>
            <a:endParaRPr lang="ar-SA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4802659" y="2767914"/>
            <a:ext cx="1090362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dirty="0" smtClean="0">
                <a:solidFill>
                  <a:srgbClr val="FF0000"/>
                </a:solidFill>
                <a:hlinkClick r:id="rId2" tooltip="نص الاستماع"/>
              </a:rPr>
              <a:t>اضغط هنا</a:t>
            </a:r>
            <a:endParaRPr lang="ar-S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04442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85925" y="2085975"/>
            <a:ext cx="7815263" cy="3614738"/>
          </a:xfrm>
          <a:prstGeom prst="rect">
            <a:avLst/>
          </a:prstGeom>
        </p:spPr>
      </p:pic>
      <p:sp>
        <p:nvSpPr>
          <p:cNvPr id="3" name="مربع نص 3"/>
          <p:cNvSpPr txBox="1"/>
          <p:nvPr/>
        </p:nvSpPr>
        <p:spPr>
          <a:xfrm>
            <a:off x="1719625" y="3803707"/>
            <a:ext cx="324128" cy="10772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ar-SA" sz="100" dirty="0" smtClean="0">
                <a:solidFill>
                  <a:schemeClr val="tx1"/>
                </a:solidFill>
                <a:hlinkClick r:id="rId3" tooltip="امتحانات الصف الثالث لغة عربية"/>
              </a:rPr>
              <a:t>امتحانات الصف الثالث لغة عربية</a:t>
            </a:r>
            <a:endParaRPr lang="ar-SA" sz="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84118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SA" sz="5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الكلمة وضدها</a:t>
            </a:r>
            <a:endParaRPr lang="ar-SA" sz="5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ar-SA" sz="5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ضدها</a:t>
            </a:r>
            <a:endParaRPr lang="ar-SA" sz="5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ar-SA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البرد</a:t>
            </a:r>
          </a:p>
          <a:p>
            <a:r>
              <a:rPr lang="ar-SA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عاد</a:t>
            </a:r>
          </a:p>
          <a:p>
            <a:endParaRPr lang="ar-SA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70000" lnSpcReduction="20000"/>
          </a:bodyPr>
          <a:lstStyle/>
          <a:p>
            <a:r>
              <a:rPr lang="ar-SA" sz="5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الكلمة</a:t>
            </a:r>
            <a:endParaRPr lang="ar-SA" sz="5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ar-SA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الحر</a:t>
            </a:r>
          </a:p>
          <a:p>
            <a:r>
              <a:rPr lang="ar-SA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ذهب</a:t>
            </a:r>
            <a:r>
              <a:rPr lang="ar-SA" dirty="0" smtClean="0"/>
              <a:t>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24763315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  <p:sndAc>
          <p:stSnd>
            <p:snd r:embed="rId3" name="chimes.wav"/>
          </p:stSnd>
        </p:sndAc>
      </p:transition>
    </mc:Choice>
    <mc:Fallback>
      <p:transition spd="slow">
        <p:blinds dir="vert"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298035898"/>
              </p:ext>
            </p:extLst>
          </p:nvPr>
        </p:nvGraphicFramePr>
        <p:xfrm>
          <a:off x="2592925" y="471487"/>
          <a:ext cx="8915400" cy="53340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971800">
                  <a:extLst>
                    <a:ext uri="{9D8B030D-6E8A-4147-A177-3AD203B41FA5}">
                      <a16:colId xmlns:a16="http://schemas.microsoft.com/office/drawing/2014/main" xmlns="" val="2878114740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xmlns="" val="987259861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xmlns="" val="1846358087"/>
                    </a:ext>
                  </a:extLst>
                </a:gridCol>
              </a:tblGrid>
              <a:tr h="707968">
                <a:tc>
                  <a:txBody>
                    <a:bodyPr/>
                    <a:lstStyle/>
                    <a:p>
                      <a:pPr rtl="1"/>
                      <a:r>
                        <a:rPr lang="ar-SA" sz="4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المفرد</a:t>
                      </a:r>
                      <a:endParaRPr lang="ar-SA" sz="4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4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المثنى</a:t>
                      </a:r>
                      <a:endParaRPr lang="ar-SA" sz="4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4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الجمع</a:t>
                      </a:r>
                      <a:endParaRPr lang="ar-SA" sz="4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88727522"/>
                  </a:ext>
                </a:extLst>
              </a:tr>
              <a:tr h="707968">
                <a:tc>
                  <a:txBody>
                    <a:bodyPr/>
                    <a:lstStyle/>
                    <a:p>
                      <a:pPr rtl="1"/>
                      <a:r>
                        <a:rPr lang="ar-SA" sz="4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يوم</a:t>
                      </a:r>
                      <a:endParaRPr lang="ar-SA" sz="4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4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يومان</a:t>
                      </a:r>
                      <a:endParaRPr lang="ar-SA" sz="4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4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أيام</a:t>
                      </a:r>
                      <a:endParaRPr lang="ar-SA" sz="4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06849254"/>
                  </a:ext>
                </a:extLst>
              </a:tr>
              <a:tr h="707968">
                <a:tc>
                  <a:txBody>
                    <a:bodyPr/>
                    <a:lstStyle/>
                    <a:p>
                      <a:pPr rtl="1"/>
                      <a:r>
                        <a:rPr lang="ar-SA" sz="4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أُسرة</a:t>
                      </a:r>
                      <a:endParaRPr lang="ar-SA" sz="4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4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أُسرتان</a:t>
                      </a:r>
                      <a:r>
                        <a:rPr lang="ar-SA" sz="4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ar-SA" sz="4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4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أُسر</a:t>
                      </a:r>
                      <a:endParaRPr lang="ar-SA" sz="4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81662416"/>
                  </a:ext>
                </a:extLst>
              </a:tr>
              <a:tr h="707968">
                <a:tc>
                  <a:txBody>
                    <a:bodyPr/>
                    <a:lstStyle/>
                    <a:p>
                      <a:pPr rtl="1"/>
                      <a:r>
                        <a:rPr lang="ar-SA" sz="4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طفل</a:t>
                      </a:r>
                      <a:endParaRPr lang="ar-SA" sz="4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4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طفلان</a:t>
                      </a:r>
                      <a:endParaRPr lang="ar-SA" sz="4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4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أطفال</a:t>
                      </a:r>
                      <a:endParaRPr lang="ar-SA" sz="4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55278206"/>
                  </a:ext>
                </a:extLst>
              </a:tr>
              <a:tr h="707968">
                <a:tc>
                  <a:txBody>
                    <a:bodyPr/>
                    <a:lstStyle/>
                    <a:p>
                      <a:pPr rtl="1"/>
                      <a:r>
                        <a:rPr lang="ar-SA" sz="4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الشاطئ</a:t>
                      </a:r>
                      <a:endParaRPr lang="ar-SA" sz="4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4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شاطئان</a:t>
                      </a:r>
                      <a:endParaRPr lang="ar-SA" sz="4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4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شواطئ</a:t>
                      </a:r>
                      <a:endParaRPr lang="ar-SA" sz="4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2486567"/>
                  </a:ext>
                </a:extLst>
              </a:tr>
              <a:tr h="707968">
                <a:tc>
                  <a:txBody>
                    <a:bodyPr/>
                    <a:lstStyle/>
                    <a:p>
                      <a:pPr rtl="1"/>
                      <a:r>
                        <a:rPr lang="ar-SA" sz="4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البيت</a:t>
                      </a:r>
                      <a:endParaRPr lang="ar-SA" sz="4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4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بيتان</a:t>
                      </a:r>
                      <a:endParaRPr lang="ar-SA" sz="4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4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بيوت</a:t>
                      </a:r>
                      <a:endParaRPr lang="ar-SA" sz="4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12495515"/>
                  </a:ext>
                </a:extLst>
              </a:tr>
              <a:tr h="707968">
                <a:tc>
                  <a:txBody>
                    <a:bodyPr/>
                    <a:lstStyle/>
                    <a:p>
                      <a:pPr rtl="1"/>
                      <a:r>
                        <a:rPr lang="ar-SA" sz="4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البحر</a:t>
                      </a:r>
                      <a:endParaRPr lang="ar-SA" sz="4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4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بحران</a:t>
                      </a:r>
                      <a:endParaRPr lang="ar-SA" sz="4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4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بحار</a:t>
                      </a:r>
                      <a:endParaRPr lang="ar-SA" sz="4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89370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6520691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  <p:sndAc>
          <p:stSnd>
            <p:snd r:embed="rId3" name="chimes.wav"/>
          </p:stSnd>
        </p:sndAc>
      </p:transition>
    </mc:Choice>
    <mc:Fallback>
      <p:transition spd="slow">
        <p:blinds dir="vert"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SA" sz="6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 ( التعريف )</a:t>
            </a:r>
            <a:endParaRPr lang="ar-SA" sz="6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SA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لام قمرية</a:t>
            </a:r>
            <a:endParaRPr lang="ar-SA" sz="3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ar-SA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الْبحر </a:t>
            </a:r>
          </a:p>
          <a:p>
            <a:r>
              <a:rPr lang="ar-SA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الْأطفال </a:t>
            </a:r>
          </a:p>
          <a:p>
            <a:r>
              <a:rPr lang="ar-SA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الْكرة </a:t>
            </a:r>
          </a:p>
          <a:p>
            <a:r>
              <a:rPr lang="ar-SA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الْحر </a:t>
            </a:r>
          </a:p>
          <a:p>
            <a:r>
              <a:rPr lang="ar-SA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الْبيت</a:t>
            </a:r>
            <a:r>
              <a:rPr lang="ar-SA" dirty="0" smtClean="0"/>
              <a:t> </a:t>
            </a:r>
            <a:endParaRPr lang="ar-SA" dirty="0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ar-SA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لام شمسية</a:t>
            </a:r>
            <a:endParaRPr lang="ar-SA" sz="3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/>
        <p:txBody>
          <a:bodyPr>
            <a:noAutofit/>
          </a:bodyPr>
          <a:lstStyle/>
          <a:p>
            <a:r>
              <a:rPr lang="ar-SA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الصّيف</a:t>
            </a:r>
          </a:p>
          <a:p>
            <a:r>
              <a:rPr lang="ar-SA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السّباحة </a:t>
            </a:r>
          </a:p>
          <a:p>
            <a:r>
              <a:rPr lang="ar-SA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الشّاطئ </a:t>
            </a:r>
          </a:p>
          <a:p>
            <a:r>
              <a:rPr lang="ar-SA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الرّمل </a:t>
            </a:r>
          </a:p>
          <a:p>
            <a:r>
              <a:rPr lang="ar-SA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اللّعب </a:t>
            </a:r>
          </a:p>
          <a:p>
            <a:r>
              <a:rPr lang="ar-SA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الطّعام</a:t>
            </a:r>
            <a:endParaRPr lang="ar-S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586809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000">
        <p:blinds dir="vert"/>
        <p:sndAc>
          <p:stSnd>
            <p:snd r:embed="rId3" name="chimes.wav"/>
          </p:stSnd>
        </p:sndAc>
      </p:transition>
    </mc:Choice>
    <mc:Fallback>
      <p:transition spd="slow">
        <p:blinds dir="vert"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شريحة">
  <a:themeElements>
    <a:clrScheme name="شريحة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شريحة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شريحة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60</TotalTime>
  <Words>117</Words>
  <PresentationFormat>مخصص</PresentationFormat>
  <Paragraphs>57</Paragraphs>
  <Slides>7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8" baseType="lpstr">
      <vt:lpstr>شريحة</vt:lpstr>
      <vt:lpstr>نص الاستماع ( على شاطئ البحر)          </vt:lpstr>
      <vt:lpstr>الشريحة 2</vt:lpstr>
      <vt:lpstr>نص الاستماع </vt:lpstr>
      <vt:lpstr>الشريحة 4</vt:lpstr>
      <vt:lpstr>الكلمة وضدها</vt:lpstr>
      <vt:lpstr>الشريحة 6</vt:lpstr>
      <vt:lpstr>ال ( التعريف )</vt:lpstr>
    </vt:vector>
  </TitlesOfParts>
  <Manager>داود ابو مويس</Manager>
  <Company>الملتقى التربوي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نص الاستماع ( على شاطئ البحر)          </dc:title>
  <dc:subject>بور بوينت نص استماع على شاطئ البحر</dc:subject>
  <dc:creator>داود ابو مويس</dc:creator>
  <cp:keywords>الصف الثالث الاساسي; الفصل الأول; الملتقى التربوي; اللغة العربية</cp:keywords>
  <dc:description>بور بوينت نص استماع على شاطئ البحر</dc:description>
  <cp:lastModifiedBy>الملتقى التربوي</cp:lastModifiedBy>
  <dcterms:created xsi:type="dcterms:W3CDTF">2020-12-12T15:13:50Z</dcterms:created>
  <dcterms:modified xsi:type="dcterms:W3CDTF">2020-12-19T21:50:48Z</dcterms:modified>
  <cp:category>الصف الثالث الابتدائي; الصف الثالث الاساسي; امتحان، تعليم، اختبار، ورقة عمل; امتحان الفترة الاولى</cp:category>
</cp:coreProperties>
</file>