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1" r:id="rId2"/>
    <p:sldId id="256" r:id="rId3"/>
    <p:sldId id="260" r:id="rId4"/>
    <p:sldId id="257" r:id="rId5"/>
    <p:sldId id="258" r:id="rId6"/>
    <p:sldId id="259" r:id="rId7"/>
    <p:sldId id="262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444BF-6D97-4A10-AA13-E587A7274B2F}" type="datetimeFigureOut">
              <a:rPr lang="ar-SA" smtClean="0"/>
              <a:pPr/>
              <a:t>06/05/1442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0F35B-2DA4-495A-A7B2-98E4EEC5CED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444BF-6D97-4A10-AA13-E587A7274B2F}" type="datetimeFigureOut">
              <a:rPr lang="ar-SA" smtClean="0"/>
              <a:pPr/>
              <a:t>06/05/1442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0F35B-2DA4-495A-A7B2-98E4EEC5CED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444BF-6D97-4A10-AA13-E587A7274B2F}" type="datetimeFigureOut">
              <a:rPr lang="ar-SA" smtClean="0"/>
              <a:pPr/>
              <a:t>06/05/1442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0F35B-2DA4-495A-A7B2-98E4EEC5CED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444BF-6D97-4A10-AA13-E587A7274B2F}" type="datetimeFigureOut">
              <a:rPr lang="ar-SA" smtClean="0"/>
              <a:pPr/>
              <a:t>06/05/1442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0F35B-2DA4-495A-A7B2-98E4EEC5CED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444BF-6D97-4A10-AA13-E587A7274B2F}" type="datetimeFigureOut">
              <a:rPr lang="ar-SA" smtClean="0"/>
              <a:pPr/>
              <a:t>06/05/1442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0F35B-2DA4-495A-A7B2-98E4EEC5CED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444BF-6D97-4A10-AA13-E587A7274B2F}" type="datetimeFigureOut">
              <a:rPr lang="ar-SA" smtClean="0"/>
              <a:pPr/>
              <a:t>06/05/1442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0F35B-2DA4-495A-A7B2-98E4EEC5CED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444BF-6D97-4A10-AA13-E587A7274B2F}" type="datetimeFigureOut">
              <a:rPr lang="ar-SA" smtClean="0"/>
              <a:pPr/>
              <a:t>06/05/1442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0F35B-2DA4-495A-A7B2-98E4EEC5CED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444BF-6D97-4A10-AA13-E587A7274B2F}" type="datetimeFigureOut">
              <a:rPr lang="ar-SA" smtClean="0"/>
              <a:pPr/>
              <a:t>06/05/1442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0F35B-2DA4-495A-A7B2-98E4EEC5CED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444BF-6D97-4A10-AA13-E587A7274B2F}" type="datetimeFigureOut">
              <a:rPr lang="ar-SA" smtClean="0"/>
              <a:pPr/>
              <a:t>06/05/1442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0F35B-2DA4-495A-A7B2-98E4EEC5CED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444BF-6D97-4A10-AA13-E587A7274B2F}" type="datetimeFigureOut">
              <a:rPr lang="ar-SA" smtClean="0"/>
              <a:pPr/>
              <a:t>06/05/1442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0F35B-2DA4-495A-A7B2-98E4EEC5CED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444BF-6D97-4A10-AA13-E587A7274B2F}" type="datetimeFigureOut">
              <a:rPr lang="ar-SA" smtClean="0"/>
              <a:pPr/>
              <a:t>06/05/1442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0F35B-2DA4-495A-A7B2-98E4EEC5CED6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444BF-6D97-4A10-AA13-E587A7274B2F}" type="datetimeFigureOut">
              <a:rPr lang="ar-SA" smtClean="0"/>
              <a:pPr/>
              <a:t>06/05/1442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0F35B-2DA4-495A-A7B2-98E4EEC5CED6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3&amp;semester=1&amp;subject=1&amp;type=2&amp;submit=submit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3&amp;semester=1&amp;subject=1&amp;type=2&amp;submit=submit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00976" cy="3656029"/>
          </a:xfrm>
          <a:gradFill>
            <a:gsLst>
              <a:gs pos="0">
                <a:srgbClr val="FFC000"/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SA" b="1" dirty="0" smtClean="0">
                <a:latin typeface="+mj-lt"/>
              </a:rPr>
              <a:t>إيمان حازم جبارين</a:t>
            </a:r>
            <a:br>
              <a:rPr lang="ar-SA" b="1" dirty="0" smtClean="0">
                <a:latin typeface="+mj-lt"/>
              </a:rPr>
            </a:br>
            <a:r>
              <a:rPr lang="ar-SA" b="1" dirty="0" smtClean="0">
                <a:latin typeface="+mj-lt"/>
              </a:rPr>
              <a:t>الصف :الثالث</a:t>
            </a:r>
            <a:br>
              <a:rPr lang="ar-SA" b="1" dirty="0" smtClean="0">
                <a:latin typeface="+mj-lt"/>
              </a:rPr>
            </a:br>
            <a:r>
              <a:rPr lang="ar-SA" b="1" dirty="0" smtClean="0">
                <a:latin typeface="+mj-lt"/>
              </a:rPr>
              <a:t>مدرسة صفية الأساسية </a:t>
            </a:r>
            <a:endParaRPr lang="ar-SA" b="1" dirty="0">
              <a:latin typeface="+mj-lt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 rot="10800000" flipV="1">
            <a:off x="1428728" y="5572140"/>
            <a:ext cx="4986350" cy="14287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endParaRPr lang="ar-S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r-SA" sz="8000" b="1" i="1" dirty="0"/>
              <a:t>عروس البحر </a:t>
            </a:r>
            <a:r>
              <a:rPr lang="ar-SA" sz="8000" b="1" i="1" dirty="0" smtClean="0"/>
              <a:t/>
            </a:r>
            <a:br>
              <a:rPr lang="ar-SA" sz="8000" b="1" i="1" dirty="0" smtClean="0"/>
            </a:br>
            <a:r>
              <a:rPr lang="ar-SA" sz="8000" b="1" i="1" dirty="0" smtClean="0">
                <a:solidFill>
                  <a:srgbClr val="FF0000"/>
                </a:solidFill>
              </a:rPr>
              <a:t>يافا</a:t>
            </a:r>
            <a:endParaRPr lang="ar-SA" sz="8000" b="1" i="1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ar-SA" sz="7700" b="1" i="1" u="sng" dirty="0" smtClean="0">
                <a:solidFill>
                  <a:srgbClr val="92D050"/>
                </a:solidFill>
              </a:rPr>
              <a:t>الهدف </a:t>
            </a:r>
            <a:r>
              <a:rPr lang="ar-SA" sz="7700" b="1" i="1" u="sng" smtClean="0">
                <a:solidFill>
                  <a:srgbClr val="92D050"/>
                </a:solidFill>
              </a:rPr>
              <a:t>من اللقاء </a:t>
            </a:r>
            <a:br>
              <a:rPr lang="ar-SA" sz="7700" b="1" i="1" u="sng" smtClean="0">
                <a:solidFill>
                  <a:srgbClr val="92D050"/>
                </a:solidFill>
              </a:rPr>
            </a:br>
            <a:r>
              <a:rPr lang="ar-SA" sz="7700" b="1" i="1" u="sng" smtClean="0">
                <a:solidFill>
                  <a:srgbClr val="92D050"/>
                </a:solidFill>
              </a:rPr>
              <a:t/>
            </a:r>
            <a:br>
              <a:rPr lang="ar-SA" sz="7700" b="1" i="1" u="sng" smtClean="0">
                <a:solidFill>
                  <a:srgbClr val="92D050"/>
                </a:solidFill>
              </a:rPr>
            </a:br>
            <a:r>
              <a:rPr lang="ar-SA" sz="7700" b="1" i="1" u="sng" smtClean="0">
                <a:solidFill>
                  <a:srgbClr val="92D050"/>
                </a:solidFill>
              </a:rPr>
              <a:t>التعرف </a:t>
            </a:r>
            <a:r>
              <a:rPr lang="ar-SA" sz="7700" b="1" i="1" u="sng" dirty="0" smtClean="0">
                <a:solidFill>
                  <a:srgbClr val="92D050"/>
                </a:solidFill>
              </a:rPr>
              <a:t>على </a:t>
            </a:r>
            <a:r>
              <a:rPr lang="ar-SA" sz="7700" b="1" i="1" u="sng" smtClean="0">
                <a:solidFill>
                  <a:srgbClr val="92D050"/>
                </a:solidFill>
              </a:rPr>
              <a:t>مدينة يافا </a:t>
            </a:r>
            <a:r>
              <a:rPr lang="ar-SA" sz="7700" b="1" i="1" u="sng" dirty="0" err="1" smtClean="0">
                <a:solidFill>
                  <a:srgbClr val="92D050"/>
                </a:solidFill>
              </a:rPr>
              <a:t>الفلسطينة</a:t>
            </a:r>
            <a:r>
              <a:rPr lang="ar-SA" sz="5100" b="1" dirty="0" smtClean="0">
                <a:solidFill>
                  <a:srgbClr val="7030A0"/>
                </a:solidFill>
              </a:rPr>
              <a:t/>
            </a:r>
            <a:br>
              <a:rPr lang="ar-SA" sz="5100" b="1" dirty="0" smtClean="0">
                <a:solidFill>
                  <a:srgbClr val="7030A0"/>
                </a:solidFill>
              </a:rPr>
            </a:br>
            <a:r>
              <a:rPr lang="ar-SA" sz="5100" b="1" dirty="0" smtClean="0">
                <a:solidFill>
                  <a:srgbClr val="7030A0"/>
                </a:solidFill>
              </a:rPr>
              <a:t/>
            </a:r>
            <a:br>
              <a:rPr lang="ar-SA" sz="5100" b="1" dirty="0" smtClean="0">
                <a:solidFill>
                  <a:srgbClr val="7030A0"/>
                </a:solidFill>
              </a:rPr>
            </a:br>
            <a:r>
              <a:rPr lang="ar-SA" sz="5100" b="1" dirty="0" smtClean="0">
                <a:solidFill>
                  <a:srgbClr val="7030A0"/>
                </a:solidFill>
              </a:rPr>
              <a:t/>
            </a:r>
            <a:br>
              <a:rPr lang="ar-SA" sz="5100" b="1" dirty="0" smtClean="0">
                <a:solidFill>
                  <a:srgbClr val="7030A0"/>
                </a:solidFill>
              </a:rPr>
            </a:br>
            <a:r>
              <a:rPr lang="ar-SA" b="1" dirty="0" smtClean="0"/>
              <a:t/>
            </a:r>
            <a:br>
              <a:rPr lang="ar-SA" b="1" dirty="0" smtClean="0"/>
            </a:br>
            <a:endParaRPr lang="ar-SA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ar-SA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ar-SA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ar-SA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ar-SA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ar-SA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ar-SA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ar-SA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ar-SA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صورة 3" descr="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4346" y="-142900"/>
            <a:ext cx="9715568" cy="7286676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 sz="3600" b="1" dirty="0" smtClean="0">
                <a:latin typeface="+mn-lt"/>
              </a:rPr>
              <a:t>يافا عروس البحر تقع يافا على ساحل البحر </a:t>
            </a:r>
            <a:r>
              <a:rPr lang="ar-SA" sz="3600" b="1" dirty="0" err="1" smtClean="0">
                <a:latin typeface="+mn-lt"/>
              </a:rPr>
              <a:t>الابيض</a:t>
            </a:r>
            <a:r>
              <a:rPr lang="ar-SA" sz="3600" b="1" dirty="0" smtClean="0">
                <a:latin typeface="+mn-lt"/>
              </a:rPr>
              <a:t> المتوسط</a:t>
            </a:r>
            <a:endParaRPr lang="ar-SA" sz="3600" b="1" dirty="0">
              <a:latin typeface="+mn-lt"/>
            </a:endParaRPr>
          </a:p>
        </p:txBody>
      </p:sp>
      <p:pic>
        <p:nvPicPr>
          <p:cNvPr id="6" name="عنصر نائب للمحتوى 5" descr="خارط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85784" y="1357298"/>
            <a:ext cx="9644130" cy="5786478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 descr="مسجد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71470" y="0"/>
            <a:ext cx="9215470" cy="7358066"/>
          </a:xfrm>
        </p:spPr>
      </p:pic>
      <p:sp>
        <p:nvSpPr>
          <p:cNvPr id="6" name="عنوان 1"/>
          <p:cNvSpPr txBox="1">
            <a:spLocks/>
          </p:cNvSpPr>
          <p:nvPr/>
        </p:nvSpPr>
        <p:spPr>
          <a:xfrm>
            <a:off x="57147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يوجد في يافا العديد من الأماكن التاريخية والأثرية مثل مسجد حسن بك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5" name="مربع نص 3"/>
          <p:cNvSpPr txBox="1"/>
          <p:nvPr/>
        </p:nvSpPr>
        <p:spPr>
          <a:xfrm>
            <a:off x="1142976" y="5500702"/>
            <a:ext cx="324128" cy="10772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ar-SA" sz="100" dirty="0" smtClean="0">
                <a:solidFill>
                  <a:schemeClr val="tx1"/>
                </a:solidFill>
                <a:hlinkClick r:id="rId3" tooltip="امتحانات الصف الثالث لغة عربية"/>
              </a:rPr>
              <a:t>امتحانات الصف الثالث لغة عربية</a:t>
            </a:r>
            <a:endParaRPr lang="ar-SA" sz="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 descr="حي العجمي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85784" y="0"/>
            <a:ext cx="10305737" cy="6858000"/>
          </a:xfrm>
        </p:spPr>
      </p:pic>
      <p:sp>
        <p:nvSpPr>
          <p:cNvPr id="6" name="عنوان 1"/>
          <p:cNvSpPr txBox="1">
            <a:spLocks/>
          </p:cNvSpPr>
          <p:nvPr/>
        </p:nvSpPr>
        <p:spPr>
          <a:xfrm>
            <a:off x="785786" y="57148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والحي العجمي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Autofit/>
          </a:bodyPr>
          <a:lstStyle/>
          <a:p>
            <a:r>
              <a:rPr lang="ar-SA" sz="3600" b="1" dirty="0" smtClean="0">
                <a:latin typeface="+mn-lt"/>
              </a:rPr>
              <a:t>تشتهر يافا بزراعة الحمضيات والفواكه .وبرتقال يافا من أجود أنواع البرتقال في العالم</a:t>
            </a:r>
            <a:endParaRPr lang="ar-SA" sz="3600" b="1" dirty="0">
              <a:latin typeface="+mn-lt"/>
            </a:endParaRPr>
          </a:p>
        </p:txBody>
      </p:sp>
      <p:pic>
        <p:nvPicPr>
          <p:cNvPr id="4" name="عنصر نائب للمحتوى 3" descr="بر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357906"/>
            <a:ext cx="9144000" cy="5500094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 descr="يافا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335224" cy="6858000"/>
          </a:xfrm>
        </p:spPr>
      </p:pic>
      <p:sp>
        <p:nvSpPr>
          <p:cNvPr id="7" name="عنوان 1"/>
          <p:cNvSpPr txBox="1">
            <a:spLocks/>
          </p:cNvSpPr>
          <p:nvPr/>
        </p:nvSpPr>
        <p:spPr>
          <a:xfrm>
            <a:off x="571472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j-ea"/>
                <a:cs typeface="+mj-cs"/>
              </a:rPr>
              <a:t>يافا</a:t>
            </a:r>
            <a:endParaRPr kumimoji="0" lang="ar-SA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5" name="مربع نص 3"/>
          <p:cNvSpPr txBox="1"/>
          <p:nvPr/>
        </p:nvSpPr>
        <p:spPr>
          <a:xfrm>
            <a:off x="0" y="6750278"/>
            <a:ext cx="324128" cy="10772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ar-SA" sz="100" dirty="0" smtClean="0">
                <a:solidFill>
                  <a:schemeClr val="tx1"/>
                </a:solidFill>
                <a:hlinkClick r:id="rId3" tooltip="امتحانات الصف الثالث لغة عربية"/>
              </a:rPr>
              <a:t>امتحانات الصف الثالث لغة عربية</a:t>
            </a:r>
            <a:endParaRPr lang="ar-SA" sz="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2138</TotalTime>
  <Words>57</Words>
  <PresentationFormat>عرض على الشاشة (3:4)‏</PresentationFormat>
  <Paragraphs>16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سمة Office</vt:lpstr>
      <vt:lpstr>إيمان حازم جبارين الصف :الثالث مدرسة صفية الأساسية </vt:lpstr>
      <vt:lpstr>عروس البحر  يافا</vt:lpstr>
      <vt:lpstr>يافا عروس البحر تقع يافا على ساحل البحر الابيض المتوسط</vt:lpstr>
      <vt:lpstr>الشريحة 4</vt:lpstr>
      <vt:lpstr>الشريحة 5</vt:lpstr>
      <vt:lpstr>تشتهر يافا بزراعة الحمضيات والفواكه .وبرتقال يافا من أجود أنواع البرتقال في العالم</vt:lpstr>
      <vt:lpstr>الشريحة 7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عروس البحر للصف الثالث الاساتسي الفصل الاول</dc:title>
  <dc:subject>بوربوينت لغة عربية عروس البحر للصف الثالث الاساتسي الفصل الاول</dc:subject>
  <dc:creator>داود ابو مويس</dc:creator>
  <cp:keywords>الصف الثالث الاساسي; الفصل الأول; الملتقى التربوي; اللغة العربية</cp:keywords>
  <dc:description>بوربوينت لغة عربية عروس البحر للصف الثالث الاساتسي الفصل الاول</dc:description>
  <cp:lastModifiedBy>الملتقى التربوي</cp:lastModifiedBy>
  <dcterms:created xsi:type="dcterms:W3CDTF">2020-12-12T19:58:07Z</dcterms:created>
  <dcterms:modified xsi:type="dcterms:W3CDTF">2020-12-19T21:37:44Z</dcterms:modified>
  <cp:category>الصف الثالث الابتدائي; الصف الثالث الاساسي; امتحان، تعليم، اختبار، ورقة عمل; امتحان الفترة الاولى</cp:category>
</cp:coreProperties>
</file>