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9" r:id="rId3"/>
    <p:sldId id="267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6"/>
              <a:ext cx="4299" cy="3371"/>
              <a:chOff x="0" y="3"/>
              <a:chExt cx="5533" cy="4338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3"/>
                <a:ext cx="5470" cy="4338"/>
                <a:chOff x="0" y="3"/>
                <a:chExt cx="5470" cy="4338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8"/>
                  <a:ext cx="2919" cy="2148"/>
                  <a:chOff x="1265" y="816"/>
                  <a:chExt cx="2919" cy="2148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6"/>
                    <a:ext cx="2919" cy="214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2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5470" cy="4338"/>
                  <a:chOff x="0" y="3"/>
                  <a:chExt cx="5470" cy="4338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4"/>
                    <a:ext cx="1259" cy="2323"/>
                    <a:chOff x="3470" y="1532"/>
                    <a:chExt cx="1259" cy="2323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8"/>
                      <a:ext cx="1725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8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31"/>
                    <a:chOff x="2864" y="2019"/>
                    <a:chExt cx="2462" cy="1331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3"/>
                    <a:ext cx="2478" cy="1065"/>
                    <a:chOff x="2896" y="1831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1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2"/>
                    <a:ext cx="2150" cy="341"/>
                    <a:chOff x="2983" y="1270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70"/>
                      <a:ext cx="754" cy="341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4"/>
                    <a:chOff x="2938" y="919"/>
                    <a:chExt cx="1879" cy="424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5"/>
                    <a:chOff x="637" y="1653"/>
                    <a:chExt cx="1257" cy="2325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0"/>
                    <a:ext cx="2477" cy="1063"/>
                    <a:chOff x="-52" y="2008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8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5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5"/>
                    <a:chOff x="189" y="1445"/>
                    <a:chExt cx="2150" cy="345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5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3"/>
                    <a:chOff x="616" y="901"/>
                    <a:chExt cx="1849" cy="553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1"/>
                    <a:ext cx="1693" cy="892"/>
                    <a:chOff x="1120" y="301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8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1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3"/>
                    <a:ext cx="779" cy="1516"/>
                    <a:chOff x="1633" y="101"/>
                    <a:chExt cx="779" cy="1516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8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3"/>
                    <a:ext cx="635" cy="1534"/>
                    <a:chOff x="1935" y="31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7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7"/>
                      <a:ext cx="570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4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6"/>
                    <a:ext cx="1783" cy="717"/>
                    <a:chOff x="2683" y="444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4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0" y="196"/>
                    <a:ext cx="551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5" y="14"/>
                    <a:ext cx="637" cy="1518"/>
                    <a:chOff x="2801" y="42"/>
                    <a:chExt cx="637" cy="1518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2" y="938"/>
                      <a:ext cx="1061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3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3"/>
                    <a:ext cx="1014" cy="1464"/>
                    <a:chOff x="2937" y="161"/>
                    <a:chExt cx="1014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4" y="912"/>
                      <a:ext cx="1156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1"/>
                      <a:ext cx="622" cy="42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5"/>
                    <a:ext cx="241" cy="1448"/>
                    <a:chOff x="2731" y="33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1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6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5" cy="2373"/>
                    <a:chOff x="1455" y="1936"/>
                    <a:chExt cx="765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9"/>
                      <a:ext cx="1595" cy="3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59"/>
                    <a:ext cx="460" cy="2331"/>
                    <a:chOff x="1951" y="1986"/>
                    <a:chExt cx="493" cy="2606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7" y="2692"/>
                      <a:ext cx="1713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29" y="3896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40"/>
                    <a:ext cx="882" cy="2422"/>
                    <a:chOff x="3180" y="1868"/>
                    <a:chExt cx="882" cy="242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43"/>
                      <a:ext cx="1649" cy="3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3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6"/>
                    <a:chOff x="3006" y="1983"/>
                    <a:chExt cx="622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0"/>
                      <a:ext cx="1599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2"/>
                    <a:chOff x="2819" y="2099"/>
                    <a:chExt cx="404" cy="2222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3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3" y="2106"/>
                    <a:ext cx="428" cy="2184"/>
                    <a:chOff x="2288" y="2134"/>
                    <a:chExt cx="428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9"/>
                      <a:ext cx="1438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0" y="3785"/>
                      <a:ext cx="771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8"/>
                <a:chOff x="73" y="313"/>
                <a:chExt cx="5460" cy="3668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8"/>
                  <a:chOff x="73" y="313"/>
                  <a:chExt cx="5460" cy="3668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8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5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5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30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7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2368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368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AB10D-116B-4F12-A8BF-594ABDEF012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A447C-5995-4485-A480-6FB0889FAA1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5D8EE-A280-4382-BDCA-561353D216E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عنوان، ونص، وقصاصة وسائ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وسائط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738F4-9148-4EC0-8090-DD8F62182E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685800" y="301625"/>
            <a:ext cx="7772400" cy="57943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C32FF-A965-4684-9368-2DB2E0AB68F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71057-032E-4FFF-88B8-A5649FB8C87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717CC-AFC0-46D1-B28F-87ACFD8A181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F69F4-7AC0-44A6-AB1F-C725A9349F5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53D49-C0A0-4DC5-A253-80184B7B65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292C-3AA8-4628-9F86-180E6C26B67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17E63-1F7A-4FEA-8611-0BA4D16EB2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4AB20-877E-4DD3-B84B-6B7510F34D2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39833-153B-4706-9623-85163618149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615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2532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53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15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2535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536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15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253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53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15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615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254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54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615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618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254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2" y="2236"/>
                    <a:ext cx="1711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4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4" y="3144"/>
                    <a:ext cx="916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254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5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25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255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3" y="1625"/>
                    <a:ext cx="1677" cy="33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5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7" cy="5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255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5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7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256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6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58"/>
                    <a:ext cx="755" cy="35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256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27" y="1128"/>
                    <a:ext cx="1243" cy="20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6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256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48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6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257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3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7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257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7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257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7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257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0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8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258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8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5"/>
                    <a:ext cx="755" cy="35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258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8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258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8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259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9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259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9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259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59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60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7" y="919"/>
                    <a:ext cx="1049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0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260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1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0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3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260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0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2260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260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620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261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7" y="931"/>
                    <a:ext cx="105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1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261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1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261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1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262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2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0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62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2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8" y="3630"/>
                    <a:ext cx="84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62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28" y="2682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2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0" y="3887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62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3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63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0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3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63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0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3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3" y="3736"/>
                    <a:ext cx="857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263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3" y="2706"/>
                    <a:ext cx="1460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3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1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264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264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78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264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44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4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4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4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4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4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0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1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5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0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7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5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6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6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6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6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2664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614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614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266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6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6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cs typeface="Arial" charset="0"/>
              </a:defRPr>
            </a:lvl1pPr>
          </a:lstStyle>
          <a:p>
            <a:pPr>
              <a:defRPr/>
            </a:pPr>
            <a:fld id="{65D8A356-54B7-417B-8D84-0ACA9518AB4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276475"/>
            <a:ext cx="82073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milk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133600"/>
            <a:ext cx="280828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133600"/>
            <a:ext cx="2592388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tea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349500"/>
            <a:ext cx="30257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2349500"/>
            <a:ext cx="34559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apple juice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420938"/>
            <a:ext cx="2016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138363"/>
            <a:ext cx="2503488" cy="3732212"/>
          </a:xfrm>
          <a:noFill/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orange juice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133600"/>
            <a:ext cx="28082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43463" y="2662238"/>
            <a:ext cx="2720975" cy="3273425"/>
          </a:xfrm>
          <a:noFill/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water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349500"/>
            <a:ext cx="26638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916113"/>
            <a:ext cx="244792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476250"/>
            <a:ext cx="6419850" cy="792163"/>
          </a:xfrm>
        </p:spPr>
        <p:txBody>
          <a:bodyPr/>
          <a:lstStyle/>
          <a:p>
            <a:pPr eaLnBrk="1" hangingPunct="1"/>
            <a:r>
              <a:rPr lang="en-US" sz="2800" b="1" smtClean="0"/>
              <a:t>LANGUAGE PRESENTATION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2492375"/>
            <a:ext cx="8964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latin typeface="Arial" pitchFamily="34" charset="0"/>
              </a:rPr>
              <a:t>water, milk, tea, coffee, apple juice, orange juice</a:t>
            </a:r>
          </a:p>
        </p:txBody>
      </p:sp>
      <p:graphicFrame>
        <p:nvGraphicFramePr>
          <p:cNvPr id="1026" name="Object 5">
            <a:hlinkClick r:id="" action="ppaction://ole?verb=0" highlightClick="1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7610475" y="144463"/>
          <a:ext cx="1484313" cy="1457325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1913" y="404813"/>
            <a:ext cx="5843587" cy="863600"/>
          </a:xfrm>
        </p:spPr>
        <p:txBody>
          <a:bodyPr/>
          <a:lstStyle/>
          <a:p>
            <a:pPr eaLnBrk="1" hangingPunct="1"/>
            <a:r>
              <a:rPr lang="en-US" sz="2800" b="1" smtClean="0"/>
              <a:t>PHONEMIC AWARENESS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547813" y="2133600"/>
            <a:ext cx="62642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latin typeface="Arial" pitchFamily="34" charset="0"/>
              </a:rPr>
              <a:t>The name is i.       The sound is i. The name is q.    The sound  is q.           </a:t>
            </a:r>
          </a:p>
          <a:p>
            <a:r>
              <a:rPr lang="en-US" sz="3200" i="1">
                <a:latin typeface="Arial" pitchFamily="34" charset="0"/>
              </a:rPr>
              <a:t>The name is g.     The sound is g.</a:t>
            </a:r>
          </a:p>
        </p:txBody>
      </p:sp>
      <p:graphicFrame>
        <p:nvGraphicFramePr>
          <p:cNvPr id="2050" name="Object 5">
            <a:hlinkClick r:id="" action="ppaction://ole?verb=0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7269163" y="-115888"/>
          <a:ext cx="2024062" cy="1620838"/>
        </p:xfrm>
        <a:graphic>
          <a:graphicData uri="http://schemas.openxmlformats.org/presentationml/2006/ole">
            <p:oleObj spid="_x0000_s2050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3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6250"/>
            <a:ext cx="6553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205038"/>
            <a:ext cx="79930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50825" y="1412875"/>
            <a:ext cx="82089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Arial" pitchFamily="34" charset="0"/>
              </a:rPr>
              <a:t>milk, coffee, orange juice, tea, apple juice, water</a:t>
            </a:r>
          </a:p>
        </p:txBody>
      </p:sp>
      <p:graphicFrame>
        <p:nvGraphicFramePr>
          <p:cNvPr id="3074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507288" y="0"/>
          <a:ext cx="1619250" cy="1457325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04813"/>
            <a:ext cx="5400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2349500"/>
            <a:ext cx="69230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1484313"/>
            <a:ext cx="8964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latin typeface="Arial" pitchFamily="34" charset="0"/>
              </a:rPr>
              <a:t>milk, coffee, orange juice, tea, apple juice, water</a:t>
            </a:r>
          </a:p>
        </p:txBody>
      </p:sp>
      <p:graphicFrame>
        <p:nvGraphicFramePr>
          <p:cNvPr id="4098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6978650" y="-174625"/>
          <a:ext cx="1785938" cy="1763713"/>
        </p:xfrm>
        <a:graphic>
          <a:graphicData uri="http://schemas.openxmlformats.org/presentationml/2006/ole">
            <p:oleObj spid="_x0000_s4098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04813"/>
            <a:ext cx="5400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284538"/>
            <a:ext cx="8064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84213" y="1484313"/>
            <a:ext cx="7848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Arial" pitchFamily="34" charset="0"/>
              </a:rPr>
              <a:t>apple juice – three                          water – six    </a:t>
            </a:r>
          </a:p>
          <a:p>
            <a:r>
              <a:rPr lang="en-US" sz="2800" i="1">
                <a:latin typeface="Arial" pitchFamily="34" charset="0"/>
              </a:rPr>
              <a:t>milk – four                                    coffee – ten   </a:t>
            </a:r>
          </a:p>
          <a:p>
            <a:r>
              <a:rPr lang="en-US" sz="2800" i="1">
                <a:latin typeface="Arial" pitchFamily="34" charset="0"/>
              </a:rPr>
              <a:t>tea – one                        orange juice – seven</a:t>
            </a:r>
          </a:p>
        </p:txBody>
      </p:sp>
      <p:graphicFrame>
        <p:nvGraphicFramePr>
          <p:cNvPr id="5122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277100" y="-104775"/>
          <a:ext cx="1527175" cy="1925638"/>
        </p:xfrm>
        <a:graphic>
          <a:graphicData uri="http://schemas.openxmlformats.org/presentationml/2006/ole">
            <p:oleObj spid="_x0000_s5122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565400"/>
            <a:ext cx="83534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23850" y="549275"/>
            <a:ext cx="7848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Arial" pitchFamily="34" charset="0"/>
              </a:rPr>
              <a:t>apple juice – three                      water – six  </a:t>
            </a:r>
          </a:p>
          <a:p>
            <a:r>
              <a:rPr lang="en-US" sz="2800" i="1">
                <a:latin typeface="Arial" pitchFamily="34" charset="0"/>
              </a:rPr>
              <a:t>milk – four                             coffee – ten  </a:t>
            </a:r>
          </a:p>
          <a:p>
            <a:r>
              <a:rPr lang="en-US" sz="2800" i="1">
                <a:latin typeface="Arial" pitchFamily="34" charset="0"/>
              </a:rPr>
              <a:t>tea – one               orange juice – seven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coffee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276475"/>
            <a:ext cx="43926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060575"/>
            <a:ext cx="28813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cs typeface="Arial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1626</TotalTime>
  <Words>121</Words>
  <PresentationFormat>عرض على الشاشة (3:4)‏</PresentationFormat>
  <Paragraphs>19</Paragraphs>
  <Slides>14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0" baseType="lpstr">
      <vt:lpstr>Arial Black</vt:lpstr>
      <vt:lpstr>Arial</vt:lpstr>
      <vt:lpstr>Times New Roman</vt:lpstr>
      <vt:lpstr>Calibri</vt:lpstr>
      <vt:lpstr>Fireworks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coffee</vt:lpstr>
      <vt:lpstr>milk</vt:lpstr>
      <vt:lpstr>tea</vt:lpstr>
      <vt:lpstr>apple juice</vt:lpstr>
      <vt:lpstr>orange juice</vt:lpstr>
      <vt:lpstr>water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الوحدة الثامنة لغة انجليزية للصف الاول الاساسي الفصل الدراسي الأول</dc:title>
  <dc:subject>عرض بوربوينت لغة انجليزية الوجحدة الثامة للصفوف من الاول للسادس الاساسي عرض بوربوينت الوحدة الثامنة لغة انجليزية للصف الاول الاساسي الفصل الدراسي الأول</dc:subject>
  <dc:creator>داود ابو مويس</dc:creator>
  <cp:keywords>اعرض بوربوينت; الغة انجليزية</cp:keywords>
  <dc:description>عرض بوربوينت لغة انجليزية الوحدة الثامنة للصفوف من الاول الاساسي وحتى الصف السادس الاساسي الفصل الدراسي الأول عرض بوربوينت الوحدة الثامنة لغة انجليزية للصف الاول الاساسي الفصل الدراسي الأول</dc:description>
  <cp:lastModifiedBy>الملتقى التربوي</cp:lastModifiedBy>
  <dcterms:created xsi:type="dcterms:W3CDTF">2013-05-11T10:09:37Z</dcterms:created>
  <dcterms:modified xsi:type="dcterms:W3CDTF">2020-12-16T09:59:35Z</dcterms:modified>
  <cp:category>لغة انجليزية; الصف الاول; امتحان، تعليم، اختبار، ورقة عمل</cp:category>
</cp:coreProperties>
</file>