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9" r:id="rId1"/>
  </p:sldMasterIdLst>
  <p:sldIdLst>
    <p:sldId id="256" r:id="rId2"/>
    <p:sldId id="268" r:id="rId3"/>
    <p:sldId id="26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4380"/>
    <p:restoredTop sz="94660"/>
  </p:normalViewPr>
  <p:slideViewPr>
    <p:cSldViewPr>
      <p:cViewPr>
        <p:scale>
          <a:sx n="75" d="100"/>
          <a:sy n="75" d="100"/>
        </p:scale>
        <p:origin x="-2664" y="-8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20501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20502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46103-76BD-4964-9480-4C31CD57907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2D84F-BF83-4F40-84F7-F7B82A23571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FDCD8-E075-4AD7-9335-DF9A21867B9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1DFF2-97EC-4040-A0A0-FFA67883B65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536F9-94D9-419D-AE9C-FD267109ACD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927B3-723C-4876-84E8-54BE56BC724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90C15-5354-4636-AE70-3A06133B3D7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49F8C-3A92-4FAE-B378-F84A6834A89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6E62F-F26A-488B-93AE-1BCC6C6326D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E791E-51BC-4336-A194-451276AC0DD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496B4-19EA-4CCF-91FF-B875AE9976D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511F3-02D6-41CF-B972-15B8597CCEE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19459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460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461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462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463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464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465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466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467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468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469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470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471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472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473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474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475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476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1947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947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1947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8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8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fld id="{7448DBAC-6AF0-4031-AA09-2098FF402E6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/>
      </p:par>
    </p:tnLst>
  </p:timing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800" y="2276475"/>
            <a:ext cx="802798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9600" smtClean="0"/>
              <a:t>mosque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773238"/>
            <a:ext cx="71278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9600" smtClean="0"/>
              <a:t>park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916113"/>
            <a:ext cx="8569325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008063"/>
          </a:xfrm>
        </p:spPr>
        <p:txBody>
          <a:bodyPr/>
          <a:lstStyle/>
          <a:p>
            <a:pPr eaLnBrk="1" hangingPunct="1">
              <a:defRPr/>
            </a:pPr>
            <a:r>
              <a:rPr lang="en-US" sz="9600" smtClean="0"/>
              <a:t>playground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700213"/>
            <a:ext cx="7488237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92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9600" smtClean="0"/>
              <a:t>church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2060575"/>
            <a:ext cx="7129463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88913"/>
            <a:ext cx="8729662" cy="64087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835150" y="404813"/>
            <a:ext cx="51022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rial" pitchFamily="34" charset="0"/>
              </a:rPr>
              <a:t>LANGUAGE PRESENTATION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250825" y="2420938"/>
            <a:ext cx="8713788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i="1">
                <a:latin typeface="Arial" pitchFamily="34" charset="0"/>
              </a:rPr>
              <a:t>mosque, church, shop, school, park, playground, house       </a:t>
            </a:r>
          </a:p>
        </p:txBody>
      </p:sp>
      <p:graphicFrame>
        <p:nvGraphicFramePr>
          <p:cNvPr id="1026" name="Object 6">
            <a:hlinkClick r:id="" action="ppaction://ole?verb=0" highlightClick="1"/>
          </p:cNvPr>
          <p:cNvGraphicFramePr>
            <a:graphicFrameLocks noChangeAspect="1"/>
          </p:cNvGraphicFramePr>
          <p:nvPr>
            <p:ph/>
          </p:nvPr>
        </p:nvGraphicFramePr>
        <p:xfrm>
          <a:off x="7258050" y="-306388"/>
          <a:ext cx="1757363" cy="1782763"/>
        </p:xfrm>
        <a:graphic>
          <a:graphicData uri="http://schemas.openxmlformats.org/presentationml/2006/ole">
            <p:oleObj spid="_x0000_s1026" name="Packager Shell Object" showAsIcon="1" r:id="rId3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0"/>
            <a:ext cx="61214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068638"/>
            <a:ext cx="8893175" cy="41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971550" y="549275"/>
            <a:ext cx="45720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i="1">
                <a:latin typeface="Arial" pitchFamily="34" charset="0"/>
              </a:rPr>
              <a:t>– What’s this?</a:t>
            </a:r>
          </a:p>
          <a:p>
            <a:pPr algn="l"/>
            <a:r>
              <a:rPr lang="en-US" sz="2000" i="1">
                <a:latin typeface="Arial" pitchFamily="34" charset="0"/>
              </a:rPr>
              <a:t>– This is the mosque.</a:t>
            </a:r>
          </a:p>
          <a:p>
            <a:pPr algn="l"/>
            <a:r>
              <a:rPr lang="en-US" sz="2000" i="1">
                <a:latin typeface="Arial" pitchFamily="34" charset="0"/>
              </a:rPr>
              <a:t>– What’s this?</a:t>
            </a:r>
          </a:p>
          <a:p>
            <a:pPr algn="l"/>
            <a:r>
              <a:rPr lang="en-US" sz="2000" i="1">
                <a:latin typeface="Arial" pitchFamily="34" charset="0"/>
              </a:rPr>
              <a:t>– This is the park.</a:t>
            </a:r>
          </a:p>
          <a:p>
            <a:pPr algn="l"/>
            <a:r>
              <a:rPr lang="en-US" sz="2000" i="1">
                <a:latin typeface="Arial" pitchFamily="34" charset="0"/>
              </a:rPr>
              <a:t>– What’s this?</a:t>
            </a:r>
          </a:p>
          <a:p>
            <a:pPr algn="l"/>
            <a:r>
              <a:rPr lang="en-US" sz="2000" i="1">
                <a:latin typeface="Arial" pitchFamily="34" charset="0"/>
              </a:rPr>
              <a:t>– This is the school.</a:t>
            </a:r>
          </a:p>
          <a:p>
            <a:pPr algn="l"/>
            <a:r>
              <a:rPr lang="en-US" sz="2000" i="1">
                <a:latin typeface="Arial" pitchFamily="34" charset="0"/>
              </a:rPr>
              <a:t>– What’s this?</a:t>
            </a:r>
          </a:p>
          <a:p>
            <a:pPr algn="l"/>
            <a:r>
              <a:rPr lang="en-US" sz="2000" i="1">
                <a:latin typeface="Arial" pitchFamily="34" charset="0"/>
              </a:rPr>
              <a:t>– This is the playground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580063" y="836613"/>
            <a:ext cx="3095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i="1">
                <a:latin typeface="Arial" pitchFamily="34" charset="0"/>
              </a:rPr>
              <a:t>– What’s this?</a:t>
            </a:r>
          </a:p>
          <a:p>
            <a:pPr algn="l"/>
            <a:r>
              <a:rPr lang="en-US" sz="2000" i="1">
                <a:latin typeface="Arial" pitchFamily="34" charset="0"/>
              </a:rPr>
              <a:t>– This is the church.</a:t>
            </a:r>
          </a:p>
          <a:p>
            <a:pPr algn="l"/>
            <a:r>
              <a:rPr lang="en-US" sz="2000" i="1">
                <a:latin typeface="Arial" pitchFamily="34" charset="0"/>
              </a:rPr>
              <a:t>– What’s this?</a:t>
            </a:r>
          </a:p>
          <a:p>
            <a:pPr algn="l"/>
            <a:r>
              <a:rPr lang="en-US" sz="2000" i="1">
                <a:latin typeface="Arial" pitchFamily="34" charset="0"/>
              </a:rPr>
              <a:t>– This is the shop.</a:t>
            </a:r>
          </a:p>
          <a:p>
            <a:pPr algn="l"/>
            <a:r>
              <a:rPr lang="en-US" sz="2000" i="1">
                <a:latin typeface="Arial" pitchFamily="34" charset="0"/>
              </a:rPr>
              <a:t>– What’s this?</a:t>
            </a:r>
          </a:p>
          <a:p>
            <a:pPr algn="l"/>
            <a:r>
              <a:rPr lang="en-US" sz="2000" i="1">
                <a:latin typeface="Arial" pitchFamily="34" charset="0"/>
              </a:rPr>
              <a:t>– This is my house!</a:t>
            </a:r>
          </a:p>
        </p:txBody>
      </p:sp>
      <p:graphicFrame>
        <p:nvGraphicFramePr>
          <p:cNvPr id="2050" name="Object 9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713663" y="-215900"/>
          <a:ext cx="1350962" cy="1457325"/>
        </p:xfrm>
        <a:graphic>
          <a:graphicData uri="http://schemas.openxmlformats.org/presentationml/2006/ole">
            <p:oleObj spid="_x0000_s2050" name="Packager Shell Object" showAsIcon="1" r:id="rId5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9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  <p:bldP spid="308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0"/>
            <a:ext cx="55451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68638"/>
            <a:ext cx="8964613" cy="397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5435600" y="765175"/>
            <a:ext cx="27368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i="1">
                <a:latin typeface="Arial" pitchFamily="34" charset="0"/>
              </a:rPr>
              <a:t>– What’s this?</a:t>
            </a:r>
          </a:p>
          <a:p>
            <a:pPr algn="l"/>
            <a:r>
              <a:rPr lang="en-US" sz="2000" i="1">
                <a:latin typeface="Arial" pitchFamily="34" charset="0"/>
              </a:rPr>
              <a:t>– This is the church.</a:t>
            </a:r>
          </a:p>
          <a:p>
            <a:pPr algn="l"/>
            <a:r>
              <a:rPr lang="en-US" sz="2000" i="1">
                <a:latin typeface="Arial" pitchFamily="34" charset="0"/>
              </a:rPr>
              <a:t>– What’s this?</a:t>
            </a:r>
          </a:p>
          <a:p>
            <a:pPr algn="l"/>
            <a:r>
              <a:rPr lang="en-US" sz="2000" i="1">
                <a:latin typeface="Arial" pitchFamily="34" charset="0"/>
              </a:rPr>
              <a:t>– This is the shop.</a:t>
            </a:r>
          </a:p>
          <a:p>
            <a:pPr algn="l"/>
            <a:r>
              <a:rPr lang="en-US" sz="2000" i="1">
                <a:latin typeface="Arial" pitchFamily="34" charset="0"/>
              </a:rPr>
              <a:t>– What’s this?</a:t>
            </a:r>
          </a:p>
          <a:p>
            <a:pPr algn="l"/>
            <a:r>
              <a:rPr lang="en-US" sz="2000" i="1">
                <a:latin typeface="Arial" pitchFamily="34" charset="0"/>
              </a:rPr>
              <a:t>– This is my house!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323850" y="476250"/>
            <a:ext cx="45720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i="1">
                <a:latin typeface="Arial" pitchFamily="34" charset="0"/>
              </a:rPr>
              <a:t>– What’s this?</a:t>
            </a:r>
          </a:p>
          <a:p>
            <a:pPr algn="l"/>
            <a:r>
              <a:rPr lang="en-US" sz="2000" i="1">
                <a:latin typeface="Arial" pitchFamily="34" charset="0"/>
              </a:rPr>
              <a:t>– This is the mosque.</a:t>
            </a:r>
          </a:p>
          <a:p>
            <a:pPr algn="l"/>
            <a:r>
              <a:rPr lang="en-US" sz="2000" i="1">
                <a:latin typeface="Arial" pitchFamily="34" charset="0"/>
              </a:rPr>
              <a:t>– What’s this?</a:t>
            </a:r>
          </a:p>
          <a:p>
            <a:pPr algn="l"/>
            <a:r>
              <a:rPr lang="en-US" sz="2000" i="1">
                <a:latin typeface="Arial" pitchFamily="34" charset="0"/>
              </a:rPr>
              <a:t>– This is the park.</a:t>
            </a:r>
          </a:p>
          <a:p>
            <a:pPr algn="l"/>
            <a:r>
              <a:rPr lang="en-US" sz="2000" i="1">
                <a:latin typeface="Arial" pitchFamily="34" charset="0"/>
              </a:rPr>
              <a:t>– What’s this?</a:t>
            </a:r>
          </a:p>
          <a:p>
            <a:pPr algn="l"/>
            <a:r>
              <a:rPr lang="en-US" sz="2000" i="1">
                <a:latin typeface="Arial" pitchFamily="34" charset="0"/>
              </a:rPr>
              <a:t>– This is the school.</a:t>
            </a:r>
          </a:p>
          <a:p>
            <a:pPr algn="l"/>
            <a:r>
              <a:rPr lang="en-US" sz="2000" i="1">
                <a:latin typeface="Arial" pitchFamily="34" charset="0"/>
              </a:rPr>
              <a:t>– What’s this?</a:t>
            </a:r>
          </a:p>
          <a:p>
            <a:pPr algn="l"/>
            <a:r>
              <a:rPr lang="en-US" sz="2000" i="1">
                <a:latin typeface="Arial" pitchFamily="34" charset="0"/>
              </a:rPr>
              <a:t>– This is the playground.</a:t>
            </a:r>
          </a:p>
        </p:txBody>
      </p:sp>
      <p:graphicFrame>
        <p:nvGraphicFramePr>
          <p:cNvPr id="3074" name="Object 8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466013" y="-171450"/>
          <a:ext cx="1485900" cy="1296988"/>
        </p:xfrm>
        <a:graphic>
          <a:graphicData uri="http://schemas.openxmlformats.org/presentationml/2006/ole">
            <p:oleObj spid="_x0000_s3074" name="Packager Shell Object" showAsIcon="1" r:id="rId5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  <p:bldP spid="410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404813"/>
            <a:ext cx="43195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700213"/>
            <a:ext cx="8964612" cy="423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9600" smtClean="0"/>
              <a:t>house</a:t>
            </a: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916113"/>
            <a:ext cx="806450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9600" smtClean="0"/>
              <a:t>shop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773238"/>
            <a:ext cx="80645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9600" smtClean="0"/>
              <a:t>school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700213"/>
            <a:ext cx="8353425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theme/theme1.xml><?xml version="1.0" encoding="utf-8"?>
<a:theme xmlns:a="http://schemas.openxmlformats.org/drawingml/2006/main" name="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236</TotalTime>
  <Words>161</Words>
  <PresentationFormat>عرض على الشاشة (3:4)‏</PresentationFormat>
  <Paragraphs>37</Paragraphs>
  <Slides>13</Slides>
  <Notes>0</Notes>
  <HiddenSlides>0</HiddenSlides>
  <MMClips>0</MMClips>
  <ScaleCrop>false</ScaleCrop>
  <HeadingPairs>
    <vt:vector size="8" baseType="variant">
      <vt:variant>
        <vt:lpstr>الخطوط المستخدمة</vt:lpstr>
      </vt:variant>
      <vt:variant>
        <vt:i4>4</vt:i4>
      </vt:variant>
      <vt:variant>
        <vt:lpstr>سمة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9" baseType="lpstr">
      <vt:lpstr>Times New Roman</vt:lpstr>
      <vt:lpstr>Arial</vt:lpstr>
      <vt:lpstr>Wingdings</vt:lpstr>
      <vt:lpstr>Calibri</vt:lpstr>
      <vt:lpstr>Maple</vt:lpstr>
      <vt:lpstr>Package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house</vt:lpstr>
      <vt:lpstr>shop</vt:lpstr>
      <vt:lpstr>school</vt:lpstr>
      <vt:lpstr>mosque</vt:lpstr>
      <vt:lpstr>park</vt:lpstr>
      <vt:lpstr>playground</vt:lpstr>
      <vt:lpstr>church</vt:lpstr>
    </vt:vector>
  </TitlesOfParts>
  <Manager>داود ابو مويس</Manager>
  <Company>الملتقى التربوي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بوربوينت الوحدة الثامنة لغة انجليزية للصف الثاني الاساسي الفصل الدراسي الأول</dc:title>
  <dc:subject>عرض بوربوينت لغة انجليزية الوجحدة الثامة للصفوف من الاول للسادس الاساسي عرض بوربوينت الوحدة الثامنة لغة انجليزية للصف الثاني الاساسي الفصل الدراسي الأول</dc:subject>
  <dc:creator>داود ابو مويس</dc:creator>
  <cp:keywords>اعرض بوربوينت; الغة انجليزية; الفصل الأول; الصف الثاني الاساسي</cp:keywords>
  <dc:description>عرض بوربوينت لغة انجليزية الوحدة الثامنة للصفوف من الاول الاساسي وحتى الصف السادس الاساسي الفصل الدراسي الأول</dc:description>
  <cp:lastModifiedBy>الملتقى التربوي</cp:lastModifiedBy>
  <dcterms:created xsi:type="dcterms:W3CDTF">2013-05-12T16:44:40Z</dcterms:created>
  <dcterms:modified xsi:type="dcterms:W3CDTF">2020-12-16T10:00:12Z</dcterms:modified>
  <cp:category>لغة انجليزية; االصف الثاني; الفصل الدراسي الأول</cp:category>
</cp:coreProperties>
</file>