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9" r:id="rId1"/>
  </p:sldMasterIdLst>
  <p:sldIdLst>
    <p:sldId id="256" r:id="rId2"/>
    <p:sldId id="269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</p:sldIdLst>
  <p:sldSz cx="9144000" cy="6858000" type="screen4x3"/>
  <p:notesSz cx="6858000" cy="9144000"/>
  <p:defaultTextStyle>
    <a:defPPr>
      <a:defRPr lang="ar-SA"/>
    </a:defPPr>
    <a:lvl1pPr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Black" pitchFamily="34" charset="0"/>
        <a:ea typeface="+mn-ea"/>
        <a:cs typeface="Arial" pitchFamily="34" charset="0"/>
      </a:defRPr>
    </a:lvl1pPr>
    <a:lvl2pPr marL="4572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Black" pitchFamily="34" charset="0"/>
        <a:ea typeface="+mn-ea"/>
        <a:cs typeface="Arial" pitchFamily="34" charset="0"/>
      </a:defRPr>
    </a:lvl2pPr>
    <a:lvl3pPr marL="9144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Black" pitchFamily="34" charset="0"/>
        <a:ea typeface="+mn-ea"/>
        <a:cs typeface="Arial" pitchFamily="34" charset="0"/>
      </a:defRPr>
    </a:lvl3pPr>
    <a:lvl4pPr marL="13716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Black" pitchFamily="34" charset="0"/>
        <a:ea typeface="+mn-ea"/>
        <a:cs typeface="Arial" pitchFamily="34" charset="0"/>
      </a:defRPr>
    </a:lvl4pPr>
    <a:lvl5pPr marL="18288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Black" pitchFamily="34" charset="0"/>
        <a:ea typeface="+mn-ea"/>
        <a:cs typeface="Arial" pitchFamily="34" charset="0"/>
      </a:defRPr>
    </a:lvl5pPr>
    <a:lvl6pPr marL="2286000" algn="r" defTabSz="914400" rtl="1" eaLnBrk="1" latinLnBrk="0" hangingPunct="1">
      <a:defRPr kern="1200">
        <a:solidFill>
          <a:schemeClr val="tx1"/>
        </a:solidFill>
        <a:latin typeface="Arial Black" pitchFamily="34" charset="0"/>
        <a:ea typeface="+mn-ea"/>
        <a:cs typeface="Arial" pitchFamily="34" charset="0"/>
      </a:defRPr>
    </a:lvl6pPr>
    <a:lvl7pPr marL="2743200" algn="r" defTabSz="914400" rtl="1" eaLnBrk="1" latinLnBrk="0" hangingPunct="1">
      <a:defRPr kern="1200">
        <a:solidFill>
          <a:schemeClr val="tx1"/>
        </a:solidFill>
        <a:latin typeface="Arial Black" pitchFamily="34" charset="0"/>
        <a:ea typeface="+mn-ea"/>
        <a:cs typeface="Arial" pitchFamily="34" charset="0"/>
      </a:defRPr>
    </a:lvl7pPr>
    <a:lvl8pPr marL="3200400" algn="r" defTabSz="914400" rtl="1" eaLnBrk="1" latinLnBrk="0" hangingPunct="1">
      <a:defRPr kern="1200">
        <a:solidFill>
          <a:schemeClr val="tx1"/>
        </a:solidFill>
        <a:latin typeface="Arial Black" pitchFamily="34" charset="0"/>
        <a:ea typeface="+mn-ea"/>
        <a:cs typeface="Arial" pitchFamily="34" charset="0"/>
      </a:defRPr>
    </a:lvl8pPr>
    <a:lvl9pPr marL="3657600" algn="r" defTabSz="914400" rtl="1" eaLnBrk="1" latinLnBrk="0" hangingPunct="1">
      <a:defRPr kern="1200">
        <a:solidFill>
          <a:schemeClr val="tx1"/>
        </a:solidFill>
        <a:latin typeface="Arial Black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84380"/>
    <p:restoredTop sz="94660"/>
  </p:normalViewPr>
  <p:slideViewPr>
    <p:cSldViewPr>
      <p:cViewPr>
        <p:scale>
          <a:sx n="75" d="100"/>
          <a:sy n="75" d="100"/>
        </p:scale>
        <p:origin x="-2664" y="-82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2084388" y="296863"/>
            <a:ext cx="6823075" cy="5353050"/>
            <a:chOff x="1313" y="187"/>
            <a:chExt cx="4298" cy="3372"/>
          </a:xfrm>
        </p:grpSpPr>
        <p:grpSp>
          <p:nvGrpSpPr>
            <p:cNvPr id="5" name="Group 3"/>
            <p:cNvGrpSpPr>
              <a:grpSpLocks/>
            </p:cNvGrpSpPr>
            <p:nvPr/>
          </p:nvGrpSpPr>
          <p:grpSpPr bwMode="auto">
            <a:xfrm>
              <a:off x="2194" y="601"/>
              <a:ext cx="596" cy="447"/>
              <a:chOff x="0" y="0"/>
              <a:chExt cx="768" cy="576"/>
            </a:xfrm>
          </p:grpSpPr>
          <p:sp>
            <p:nvSpPr>
              <p:cNvPr id="135" name="Oval 4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136" name="Oval 5"/>
              <p:cNvSpPr>
                <a:spLocks noChangeArrowheads="1"/>
              </p:cNvSpPr>
              <p:nvPr/>
            </p:nvSpPr>
            <p:spPr bwMode="hidden">
              <a:xfrm>
                <a:off x="276" y="253"/>
                <a:ext cx="187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</p:grpSp>
        <p:grpSp>
          <p:nvGrpSpPr>
            <p:cNvPr id="6" name="Group 6"/>
            <p:cNvGrpSpPr>
              <a:grpSpLocks/>
            </p:cNvGrpSpPr>
            <p:nvPr/>
          </p:nvGrpSpPr>
          <p:grpSpPr bwMode="auto">
            <a:xfrm>
              <a:off x="1312" y="186"/>
              <a:ext cx="4299" cy="3371"/>
              <a:chOff x="0" y="2"/>
              <a:chExt cx="5533" cy="4339"/>
            </a:xfrm>
          </p:grpSpPr>
          <p:grpSp>
            <p:nvGrpSpPr>
              <p:cNvPr id="22" name="Group 7"/>
              <p:cNvGrpSpPr>
                <a:grpSpLocks/>
              </p:cNvGrpSpPr>
              <p:nvPr/>
            </p:nvGrpSpPr>
            <p:grpSpPr bwMode="auto">
              <a:xfrm>
                <a:off x="0" y="2"/>
                <a:ext cx="5470" cy="4339"/>
                <a:chOff x="0" y="2"/>
                <a:chExt cx="5470" cy="4339"/>
              </a:xfrm>
            </p:grpSpPr>
            <p:grpSp>
              <p:nvGrpSpPr>
                <p:cNvPr id="33" name="Group 8"/>
                <p:cNvGrpSpPr>
                  <a:grpSpLocks/>
                </p:cNvGrpSpPr>
                <p:nvPr/>
              </p:nvGrpSpPr>
              <p:grpSpPr bwMode="auto">
                <a:xfrm>
                  <a:off x="1339" y="788"/>
                  <a:ext cx="2919" cy="2149"/>
                  <a:chOff x="1265" y="816"/>
                  <a:chExt cx="2919" cy="2149"/>
                </a:xfrm>
              </p:grpSpPr>
              <p:sp>
                <p:nvSpPr>
                  <p:cNvPr id="133" name="Oval 9"/>
                  <p:cNvSpPr>
                    <a:spLocks noChangeArrowheads="1"/>
                  </p:cNvSpPr>
                  <p:nvPr/>
                </p:nvSpPr>
                <p:spPr bwMode="hidden">
                  <a:xfrm>
                    <a:off x="1265" y="816"/>
                    <a:ext cx="2919" cy="2149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bg2"/>
                      </a:gs>
                      <a:gs pos="100000">
                        <a:schemeClr val="bg1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134" name="Oval 10"/>
                  <p:cNvSpPr>
                    <a:spLocks noChangeArrowheads="1"/>
                  </p:cNvSpPr>
                  <p:nvPr/>
                </p:nvSpPr>
                <p:spPr bwMode="hidden">
                  <a:xfrm>
                    <a:off x="2379" y="1601"/>
                    <a:ext cx="578" cy="406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bg2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Arial" charset="0"/>
                    </a:endParaRPr>
                  </a:p>
                </p:txBody>
              </p:sp>
            </p:grpSp>
            <p:grpSp>
              <p:nvGrpSpPr>
                <p:cNvPr id="34" name="Group 11"/>
                <p:cNvGrpSpPr>
                  <a:grpSpLocks/>
                </p:cNvGrpSpPr>
                <p:nvPr/>
              </p:nvGrpSpPr>
              <p:grpSpPr bwMode="auto">
                <a:xfrm>
                  <a:off x="0" y="2"/>
                  <a:ext cx="5470" cy="4339"/>
                  <a:chOff x="0" y="2"/>
                  <a:chExt cx="5470" cy="4339"/>
                </a:xfrm>
              </p:grpSpPr>
              <p:grpSp>
                <p:nvGrpSpPr>
                  <p:cNvPr id="35" name="Group 12"/>
                  <p:cNvGrpSpPr>
                    <a:grpSpLocks/>
                  </p:cNvGrpSpPr>
                  <p:nvPr/>
                </p:nvGrpSpPr>
                <p:grpSpPr bwMode="auto">
                  <a:xfrm>
                    <a:off x="3544" y="1504"/>
                    <a:ext cx="1259" cy="2324"/>
                    <a:chOff x="3470" y="1532"/>
                    <a:chExt cx="1259" cy="2324"/>
                  </a:xfrm>
                </p:grpSpPr>
                <p:sp>
                  <p:nvSpPr>
                    <p:cNvPr id="131" name="Freeform 13"/>
                    <p:cNvSpPr>
                      <a:spLocks/>
                    </p:cNvSpPr>
                    <p:nvPr/>
                  </p:nvSpPr>
                  <p:spPr bwMode="hidden">
                    <a:xfrm rot="2711884">
                      <a:off x="2764" y="2238"/>
                      <a:ext cx="1725" cy="313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Arial" charset="0"/>
                      </a:endParaRPr>
                    </a:p>
                  </p:txBody>
                </p:sp>
                <p:sp>
                  <p:nvSpPr>
                    <p:cNvPr id="132" name="Freeform 14"/>
                    <p:cNvSpPr>
                      <a:spLocks/>
                    </p:cNvSpPr>
                    <p:nvPr/>
                  </p:nvSpPr>
                  <p:spPr bwMode="hidden">
                    <a:xfrm rot="2711884">
                      <a:off x="4022" y="3149"/>
                      <a:ext cx="924" cy="490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Arial" charset="0"/>
                      </a:endParaRPr>
                    </a:p>
                  </p:txBody>
                </p:sp>
              </p:grpSp>
              <p:grpSp>
                <p:nvGrpSpPr>
                  <p:cNvPr id="36" name="Group 15"/>
                  <p:cNvGrpSpPr>
                    <a:grpSpLocks/>
                  </p:cNvGrpSpPr>
                  <p:nvPr/>
                </p:nvGrpSpPr>
                <p:grpSpPr bwMode="auto">
                  <a:xfrm>
                    <a:off x="2938" y="1991"/>
                    <a:ext cx="2462" cy="1332"/>
                    <a:chOff x="2864" y="2019"/>
                    <a:chExt cx="2462" cy="1332"/>
                  </a:xfrm>
                </p:grpSpPr>
                <p:sp>
                  <p:nvSpPr>
                    <p:cNvPr id="129" name="Freeform 16"/>
                    <p:cNvSpPr>
                      <a:spLocks/>
                    </p:cNvSpPr>
                    <p:nvPr/>
                  </p:nvSpPr>
                  <p:spPr bwMode="hidden">
                    <a:xfrm rot="2104081">
                      <a:off x="2864" y="2019"/>
                      <a:ext cx="1813" cy="346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Arial" charset="0"/>
                      </a:endParaRPr>
                    </a:p>
                  </p:txBody>
                </p:sp>
                <p:sp>
                  <p:nvSpPr>
                    <p:cNvPr id="130" name="Freeform 17"/>
                    <p:cNvSpPr>
                      <a:spLocks/>
                    </p:cNvSpPr>
                    <p:nvPr/>
                  </p:nvSpPr>
                  <p:spPr bwMode="hidden">
                    <a:xfrm rot="2104081">
                      <a:off x="4352" y="2806"/>
                      <a:ext cx="974" cy="545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Arial" charset="0"/>
                      </a:endParaRPr>
                    </a:p>
                  </p:txBody>
                </p:sp>
              </p:grpSp>
              <p:grpSp>
                <p:nvGrpSpPr>
                  <p:cNvPr id="37" name="Group 18"/>
                  <p:cNvGrpSpPr>
                    <a:grpSpLocks/>
                  </p:cNvGrpSpPr>
                  <p:nvPr/>
                </p:nvGrpSpPr>
                <p:grpSpPr bwMode="auto">
                  <a:xfrm>
                    <a:off x="2970" y="1803"/>
                    <a:ext cx="2478" cy="1065"/>
                    <a:chOff x="2896" y="1831"/>
                    <a:chExt cx="2478" cy="1065"/>
                  </a:xfrm>
                </p:grpSpPr>
                <p:sp>
                  <p:nvSpPr>
                    <p:cNvPr id="127" name="Freeform 19"/>
                    <p:cNvSpPr>
                      <a:spLocks/>
                    </p:cNvSpPr>
                    <p:nvPr/>
                  </p:nvSpPr>
                  <p:spPr bwMode="hidden">
                    <a:xfrm rot="1582915">
                      <a:off x="2896" y="1831"/>
                      <a:ext cx="1736" cy="304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Arial" charset="0"/>
                      </a:endParaRPr>
                    </a:p>
                  </p:txBody>
                </p:sp>
                <p:sp>
                  <p:nvSpPr>
                    <p:cNvPr id="128" name="Freeform 20"/>
                    <p:cNvSpPr>
                      <a:spLocks/>
                    </p:cNvSpPr>
                    <p:nvPr/>
                  </p:nvSpPr>
                  <p:spPr bwMode="hidden">
                    <a:xfrm rot="1582915">
                      <a:off x="4442" y="2420"/>
                      <a:ext cx="932" cy="476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Arial" charset="0"/>
                      </a:endParaRPr>
                    </a:p>
                  </p:txBody>
                </p:sp>
              </p:grpSp>
              <p:grpSp>
                <p:nvGrpSpPr>
                  <p:cNvPr id="38" name="Group 21"/>
                  <p:cNvGrpSpPr>
                    <a:grpSpLocks/>
                  </p:cNvGrpSpPr>
                  <p:nvPr/>
                </p:nvGrpSpPr>
                <p:grpSpPr bwMode="auto">
                  <a:xfrm>
                    <a:off x="2998" y="1608"/>
                    <a:ext cx="2472" cy="927"/>
                    <a:chOff x="2924" y="1636"/>
                    <a:chExt cx="2472" cy="927"/>
                  </a:xfrm>
                </p:grpSpPr>
                <p:sp>
                  <p:nvSpPr>
                    <p:cNvPr id="125" name="Freeform 22"/>
                    <p:cNvSpPr>
                      <a:spLocks/>
                    </p:cNvSpPr>
                    <p:nvPr/>
                  </p:nvSpPr>
                  <p:spPr bwMode="hidden">
                    <a:xfrm rot="1080363">
                      <a:off x="2924" y="1636"/>
                      <a:ext cx="1677" cy="335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Arial" charset="0"/>
                      </a:endParaRPr>
                    </a:p>
                  </p:txBody>
                </p:sp>
                <p:sp>
                  <p:nvSpPr>
                    <p:cNvPr id="126" name="Freeform 23"/>
                    <p:cNvSpPr>
                      <a:spLocks/>
                    </p:cNvSpPr>
                    <p:nvPr/>
                  </p:nvSpPr>
                  <p:spPr bwMode="hidden">
                    <a:xfrm rot="1080363">
                      <a:off x="4495" y="2036"/>
                      <a:ext cx="901" cy="527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Arial" charset="0"/>
                      </a:endParaRPr>
                    </a:p>
                  </p:txBody>
                </p:sp>
              </p:grpSp>
              <p:grpSp>
                <p:nvGrpSpPr>
                  <p:cNvPr id="39" name="Group 24"/>
                  <p:cNvGrpSpPr>
                    <a:grpSpLocks/>
                  </p:cNvGrpSpPr>
                  <p:nvPr/>
                </p:nvGrpSpPr>
                <p:grpSpPr bwMode="auto">
                  <a:xfrm>
                    <a:off x="3032" y="1386"/>
                    <a:ext cx="2341" cy="657"/>
                    <a:chOff x="2958" y="1414"/>
                    <a:chExt cx="2341" cy="657"/>
                  </a:xfrm>
                </p:grpSpPr>
                <p:sp>
                  <p:nvSpPr>
                    <p:cNvPr id="123" name="Freeform 25"/>
                    <p:cNvSpPr>
                      <a:spLocks/>
                    </p:cNvSpPr>
                    <p:nvPr/>
                  </p:nvSpPr>
                  <p:spPr bwMode="hidden">
                    <a:xfrm rot="463793">
                      <a:off x="2958" y="1414"/>
                      <a:ext cx="1544" cy="312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Arial" charset="0"/>
                      </a:endParaRPr>
                    </a:p>
                  </p:txBody>
                </p:sp>
                <p:sp>
                  <p:nvSpPr>
                    <p:cNvPr id="124" name="Freeform 26"/>
                    <p:cNvSpPr>
                      <a:spLocks/>
                    </p:cNvSpPr>
                    <p:nvPr/>
                  </p:nvSpPr>
                  <p:spPr bwMode="hidden">
                    <a:xfrm rot="463793">
                      <a:off x="4469" y="1582"/>
                      <a:ext cx="830" cy="489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Arial" charset="0"/>
                      </a:endParaRPr>
                    </a:p>
                  </p:txBody>
                </p:sp>
              </p:grpSp>
              <p:grpSp>
                <p:nvGrpSpPr>
                  <p:cNvPr id="40" name="Group 27"/>
                  <p:cNvGrpSpPr>
                    <a:grpSpLocks/>
                  </p:cNvGrpSpPr>
                  <p:nvPr/>
                </p:nvGrpSpPr>
                <p:grpSpPr bwMode="auto">
                  <a:xfrm>
                    <a:off x="3057" y="1241"/>
                    <a:ext cx="2150" cy="342"/>
                    <a:chOff x="2983" y="1269"/>
                    <a:chExt cx="2150" cy="342"/>
                  </a:xfrm>
                </p:grpSpPr>
                <p:sp>
                  <p:nvSpPr>
                    <p:cNvPr id="121" name="Freeform 28"/>
                    <p:cNvSpPr>
                      <a:spLocks/>
                    </p:cNvSpPr>
                    <p:nvPr/>
                  </p:nvSpPr>
                  <p:spPr bwMode="hidden">
                    <a:xfrm rot="-84182">
                      <a:off x="2983" y="1289"/>
                      <a:ext cx="1404" cy="22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Arial" charset="0"/>
                      </a:endParaRPr>
                    </a:p>
                  </p:txBody>
                </p:sp>
                <p:sp>
                  <p:nvSpPr>
                    <p:cNvPr id="122" name="Freeform 29"/>
                    <p:cNvSpPr>
                      <a:spLocks/>
                    </p:cNvSpPr>
                    <p:nvPr/>
                  </p:nvSpPr>
                  <p:spPr bwMode="hidden">
                    <a:xfrm rot="-84182">
                      <a:off x="4379" y="1269"/>
                      <a:ext cx="754" cy="342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Arial" charset="0"/>
                      </a:endParaRPr>
                    </a:p>
                  </p:txBody>
                </p:sp>
              </p:grpSp>
              <p:grpSp>
                <p:nvGrpSpPr>
                  <p:cNvPr id="41" name="Group 30"/>
                  <p:cNvGrpSpPr>
                    <a:grpSpLocks/>
                  </p:cNvGrpSpPr>
                  <p:nvPr/>
                </p:nvGrpSpPr>
                <p:grpSpPr bwMode="auto">
                  <a:xfrm>
                    <a:off x="3012" y="891"/>
                    <a:ext cx="1879" cy="424"/>
                    <a:chOff x="2938" y="919"/>
                    <a:chExt cx="1879" cy="424"/>
                  </a:xfrm>
                </p:grpSpPr>
                <p:sp>
                  <p:nvSpPr>
                    <p:cNvPr id="119" name="Freeform 31"/>
                    <p:cNvSpPr>
                      <a:spLocks/>
                    </p:cNvSpPr>
                    <p:nvPr/>
                  </p:nvSpPr>
                  <p:spPr bwMode="hidden">
                    <a:xfrm rot="-802576">
                      <a:off x="2938" y="1128"/>
                      <a:ext cx="1233" cy="215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Arial" charset="0"/>
                      </a:endParaRPr>
                    </a:p>
                  </p:txBody>
                </p:sp>
                <p:sp>
                  <p:nvSpPr>
                    <p:cNvPr id="120" name="Freeform 32"/>
                    <p:cNvSpPr>
                      <a:spLocks/>
                    </p:cNvSpPr>
                    <p:nvPr/>
                  </p:nvSpPr>
                  <p:spPr bwMode="hidden">
                    <a:xfrm rot="-802576">
                      <a:off x="4155" y="919"/>
                      <a:ext cx="662" cy="336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Arial" charset="0"/>
                      </a:endParaRPr>
                    </a:p>
                  </p:txBody>
                </p:sp>
              </p:grpSp>
              <p:grpSp>
                <p:nvGrpSpPr>
                  <p:cNvPr id="42" name="Group 33"/>
                  <p:cNvGrpSpPr>
                    <a:grpSpLocks/>
                  </p:cNvGrpSpPr>
                  <p:nvPr/>
                </p:nvGrpSpPr>
                <p:grpSpPr bwMode="auto">
                  <a:xfrm>
                    <a:off x="711" y="1625"/>
                    <a:ext cx="1257" cy="2326"/>
                    <a:chOff x="637" y="1653"/>
                    <a:chExt cx="1257" cy="2326"/>
                  </a:xfrm>
                </p:grpSpPr>
                <p:sp>
                  <p:nvSpPr>
                    <p:cNvPr id="117" name="Freeform 34"/>
                    <p:cNvSpPr>
                      <a:spLocks/>
                    </p:cNvSpPr>
                    <p:nvPr/>
                  </p:nvSpPr>
                  <p:spPr bwMode="hidden">
                    <a:xfrm rot="18888116" flipH="1">
                      <a:off x="876" y="2358"/>
                      <a:ext cx="1724" cy="313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Arial" charset="0"/>
                      </a:endParaRPr>
                    </a:p>
                  </p:txBody>
                </p:sp>
                <p:sp>
                  <p:nvSpPr>
                    <p:cNvPr id="118" name="Freeform 35"/>
                    <p:cNvSpPr>
                      <a:spLocks/>
                    </p:cNvSpPr>
                    <p:nvPr/>
                  </p:nvSpPr>
                  <p:spPr bwMode="hidden">
                    <a:xfrm rot="18888116" flipH="1">
                      <a:off x="419" y="3271"/>
                      <a:ext cx="926" cy="490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Arial" charset="0"/>
                      </a:endParaRPr>
                    </a:p>
                  </p:txBody>
                </p:sp>
              </p:grpSp>
              <p:grpSp>
                <p:nvGrpSpPr>
                  <p:cNvPr id="43" name="Group 36"/>
                  <p:cNvGrpSpPr>
                    <a:grpSpLocks/>
                  </p:cNvGrpSpPr>
                  <p:nvPr/>
                </p:nvGrpSpPr>
                <p:grpSpPr bwMode="auto">
                  <a:xfrm>
                    <a:off x="69" y="2168"/>
                    <a:ext cx="2461" cy="1334"/>
                    <a:chOff x="-5" y="2196"/>
                    <a:chExt cx="2461" cy="1334"/>
                  </a:xfrm>
                </p:grpSpPr>
                <p:sp>
                  <p:nvSpPr>
                    <p:cNvPr id="115" name="Freeform 37"/>
                    <p:cNvSpPr>
                      <a:spLocks/>
                    </p:cNvSpPr>
                    <p:nvPr/>
                  </p:nvSpPr>
                  <p:spPr bwMode="hidden">
                    <a:xfrm rot="19495919" flipH="1">
                      <a:off x="644" y="2196"/>
                      <a:ext cx="1812" cy="348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Arial" charset="0"/>
                      </a:endParaRPr>
                    </a:p>
                  </p:txBody>
                </p:sp>
                <p:sp>
                  <p:nvSpPr>
                    <p:cNvPr id="116" name="Freeform 38"/>
                    <p:cNvSpPr>
                      <a:spLocks/>
                    </p:cNvSpPr>
                    <p:nvPr/>
                  </p:nvSpPr>
                  <p:spPr bwMode="hidden">
                    <a:xfrm rot="19495919" flipH="1">
                      <a:off x="-5" y="2984"/>
                      <a:ext cx="973" cy="546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Arial" charset="0"/>
                      </a:endParaRPr>
                    </a:p>
                  </p:txBody>
                </p:sp>
              </p:grpSp>
              <p:grpSp>
                <p:nvGrpSpPr>
                  <p:cNvPr id="44" name="Group 39"/>
                  <p:cNvGrpSpPr>
                    <a:grpSpLocks/>
                  </p:cNvGrpSpPr>
                  <p:nvPr/>
                </p:nvGrpSpPr>
                <p:grpSpPr bwMode="auto">
                  <a:xfrm>
                    <a:off x="22" y="1981"/>
                    <a:ext cx="2477" cy="1063"/>
                    <a:chOff x="-52" y="2009"/>
                    <a:chExt cx="2477" cy="1063"/>
                  </a:xfrm>
                </p:grpSpPr>
                <p:sp>
                  <p:nvSpPr>
                    <p:cNvPr id="113" name="Freeform 40"/>
                    <p:cNvSpPr>
                      <a:spLocks/>
                    </p:cNvSpPr>
                    <p:nvPr/>
                  </p:nvSpPr>
                  <p:spPr bwMode="hidden">
                    <a:xfrm rot="20017085" flipH="1">
                      <a:off x="689" y="2009"/>
                      <a:ext cx="1736" cy="304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Arial" charset="0"/>
                      </a:endParaRPr>
                    </a:p>
                  </p:txBody>
                </p:sp>
                <p:sp>
                  <p:nvSpPr>
                    <p:cNvPr id="114" name="Freeform 41"/>
                    <p:cNvSpPr>
                      <a:spLocks/>
                    </p:cNvSpPr>
                    <p:nvPr/>
                  </p:nvSpPr>
                  <p:spPr bwMode="hidden">
                    <a:xfrm rot="20017085" flipH="1">
                      <a:off x="-52" y="2596"/>
                      <a:ext cx="932" cy="476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Arial" charset="0"/>
                      </a:endParaRPr>
                    </a:p>
                  </p:txBody>
                </p:sp>
              </p:grpSp>
              <p:grpSp>
                <p:nvGrpSpPr>
                  <p:cNvPr id="45" name="Group 42"/>
                  <p:cNvGrpSpPr>
                    <a:grpSpLocks/>
                  </p:cNvGrpSpPr>
                  <p:nvPr/>
                </p:nvGrpSpPr>
                <p:grpSpPr bwMode="auto">
                  <a:xfrm>
                    <a:off x="0" y="1785"/>
                    <a:ext cx="2472" cy="928"/>
                    <a:chOff x="-74" y="1813"/>
                    <a:chExt cx="2472" cy="928"/>
                  </a:xfrm>
                </p:grpSpPr>
                <p:sp>
                  <p:nvSpPr>
                    <p:cNvPr id="111" name="Freeform 43"/>
                    <p:cNvSpPr>
                      <a:spLocks/>
                    </p:cNvSpPr>
                    <p:nvPr/>
                  </p:nvSpPr>
                  <p:spPr bwMode="hidden">
                    <a:xfrm rot="20519637" flipH="1">
                      <a:off x="721" y="1813"/>
                      <a:ext cx="1677" cy="335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Arial" charset="0"/>
                      </a:endParaRPr>
                    </a:p>
                  </p:txBody>
                </p:sp>
                <p:sp>
                  <p:nvSpPr>
                    <p:cNvPr id="112" name="Freeform 44"/>
                    <p:cNvSpPr>
                      <a:spLocks/>
                    </p:cNvSpPr>
                    <p:nvPr/>
                  </p:nvSpPr>
                  <p:spPr bwMode="hidden">
                    <a:xfrm rot="20519637" flipH="1">
                      <a:off x="-74" y="2214"/>
                      <a:ext cx="901" cy="527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Arial" charset="0"/>
                      </a:endParaRPr>
                    </a:p>
                  </p:txBody>
                </p:sp>
              </p:grpSp>
              <p:grpSp>
                <p:nvGrpSpPr>
                  <p:cNvPr id="46" name="Group 45"/>
                  <p:cNvGrpSpPr>
                    <a:grpSpLocks/>
                  </p:cNvGrpSpPr>
                  <p:nvPr/>
                </p:nvGrpSpPr>
                <p:grpSpPr bwMode="auto">
                  <a:xfrm>
                    <a:off x="97" y="1563"/>
                    <a:ext cx="2339" cy="656"/>
                    <a:chOff x="23" y="1591"/>
                    <a:chExt cx="2339" cy="656"/>
                  </a:xfrm>
                </p:grpSpPr>
                <p:sp>
                  <p:nvSpPr>
                    <p:cNvPr id="109" name="Freeform 46"/>
                    <p:cNvSpPr>
                      <a:spLocks/>
                    </p:cNvSpPr>
                    <p:nvPr/>
                  </p:nvSpPr>
                  <p:spPr bwMode="hidden">
                    <a:xfrm rot="21136207" flipH="1">
                      <a:off x="818" y="1591"/>
                      <a:ext cx="1544" cy="313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Arial" charset="0"/>
                      </a:endParaRPr>
                    </a:p>
                  </p:txBody>
                </p:sp>
                <p:sp>
                  <p:nvSpPr>
                    <p:cNvPr id="110" name="Freeform 47"/>
                    <p:cNvSpPr>
                      <a:spLocks/>
                    </p:cNvSpPr>
                    <p:nvPr/>
                  </p:nvSpPr>
                  <p:spPr bwMode="hidden">
                    <a:xfrm rot="21136207" flipH="1">
                      <a:off x="23" y="1758"/>
                      <a:ext cx="830" cy="489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Arial" charset="0"/>
                      </a:endParaRPr>
                    </a:p>
                  </p:txBody>
                </p:sp>
              </p:grpSp>
              <p:grpSp>
                <p:nvGrpSpPr>
                  <p:cNvPr id="47" name="Group 48"/>
                  <p:cNvGrpSpPr>
                    <a:grpSpLocks/>
                  </p:cNvGrpSpPr>
                  <p:nvPr/>
                </p:nvGrpSpPr>
                <p:grpSpPr bwMode="auto">
                  <a:xfrm>
                    <a:off x="263" y="1417"/>
                    <a:ext cx="2150" cy="344"/>
                    <a:chOff x="189" y="1445"/>
                    <a:chExt cx="2150" cy="344"/>
                  </a:xfrm>
                </p:grpSpPr>
                <p:sp>
                  <p:nvSpPr>
                    <p:cNvPr id="107" name="Freeform 49"/>
                    <p:cNvSpPr>
                      <a:spLocks/>
                    </p:cNvSpPr>
                    <p:nvPr/>
                  </p:nvSpPr>
                  <p:spPr bwMode="hidden">
                    <a:xfrm rot="84182" flipH="1">
                      <a:off x="935" y="1466"/>
                      <a:ext cx="1404" cy="219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Arial" charset="0"/>
                      </a:endParaRPr>
                    </a:p>
                  </p:txBody>
                </p:sp>
                <p:sp>
                  <p:nvSpPr>
                    <p:cNvPr id="108" name="Freeform 50"/>
                    <p:cNvSpPr>
                      <a:spLocks/>
                    </p:cNvSpPr>
                    <p:nvPr/>
                  </p:nvSpPr>
                  <p:spPr bwMode="hidden">
                    <a:xfrm rot="84182" flipH="1">
                      <a:off x="189" y="1445"/>
                      <a:ext cx="754" cy="344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Arial" charset="0"/>
                      </a:endParaRPr>
                    </a:p>
                  </p:txBody>
                </p:sp>
              </p:grpSp>
              <p:grpSp>
                <p:nvGrpSpPr>
                  <p:cNvPr id="48" name="Group 51"/>
                  <p:cNvGrpSpPr>
                    <a:grpSpLocks/>
                  </p:cNvGrpSpPr>
                  <p:nvPr/>
                </p:nvGrpSpPr>
                <p:grpSpPr bwMode="auto">
                  <a:xfrm>
                    <a:off x="579" y="1066"/>
                    <a:ext cx="1879" cy="427"/>
                    <a:chOff x="505" y="1094"/>
                    <a:chExt cx="1879" cy="427"/>
                  </a:xfrm>
                </p:grpSpPr>
                <p:sp>
                  <p:nvSpPr>
                    <p:cNvPr id="105" name="Freeform 52"/>
                    <p:cNvSpPr>
                      <a:spLocks/>
                    </p:cNvSpPr>
                    <p:nvPr/>
                  </p:nvSpPr>
                  <p:spPr bwMode="hidden">
                    <a:xfrm rot="802576" flipH="1">
                      <a:off x="1151" y="1306"/>
                      <a:ext cx="1233" cy="215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Arial" charset="0"/>
                      </a:endParaRPr>
                    </a:p>
                  </p:txBody>
                </p:sp>
                <p:sp>
                  <p:nvSpPr>
                    <p:cNvPr id="106" name="Freeform 53"/>
                    <p:cNvSpPr>
                      <a:spLocks/>
                    </p:cNvSpPr>
                    <p:nvPr/>
                  </p:nvSpPr>
                  <p:spPr bwMode="hidden">
                    <a:xfrm rot="802576" flipH="1">
                      <a:off x="505" y="1094"/>
                      <a:ext cx="662" cy="340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Arial" charset="0"/>
                      </a:endParaRPr>
                    </a:p>
                  </p:txBody>
                </p:sp>
              </p:grpSp>
              <p:grpSp>
                <p:nvGrpSpPr>
                  <p:cNvPr id="49" name="Group 54"/>
                  <p:cNvGrpSpPr>
                    <a:grpSpLocks/>
                  </p:cNvGrpSpPr>
                  <p:nvPr/>
                </p:nvGrpSpPr>
                <p:grpSpPr bwMode="auto">
                  <a:xfrm>
                    <a:off x="690" y="873"/>
                    <a:ext cx="1849" cy="552"/>
                    <a:chOff x="616" y="901"/>
                    <a:chExt cx="1849" cy="552"/>
                  </a:xfrm>
                </p:grpSpPr>
                <p:sp>
                  <p:nvSpPr>
                    <p:cNvPr id="103" name="Freeform 55"/>
                    <p:cNvSpPr>
                      <a:spLocks/>
                    </p:cNvSpPr>
                    <p:nvPr/>
                  </p:nvSpPr>
                  <p:spPr bwMode="hidden">
                    <a:xfrm rot="1277471" flipH="1">
                      <a:off x="1232" y="1238"/>
                      <a:ext cx="1233" cy="215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Arial" charset="0"/>
                      </a:endParaRPr>
                    </a:p>
                  </p:txBody>
                </p:sp>
                <p:sp>
                  <p:nvSpPr>
                    <p:cNvPr id="104" name="Freeform 56"/>
                    <p:cNvSpPr>
                      <a:spLocks/>
                    </p:cNvSpPr>
                    <p:nvPr/>
                  </p:nvSpPr>
                  <p:spPr bwMode="hidden">
                    <a:xfrm rot="1277471" flipH="1">
                      <a:off x="616" y="901"/>
                      <a:ext cx="662" cy="336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Arial" charset="0"/>
                      </a:endParaRPr>
                    </a:p>
                  </p:txBody>
                </p:sp>
              </p:grpSp>
              <p:grpSp>
                <p:nvGrpSpPr>
                  <p:cNvPr id="50" name="Group 57"/>
                  <p:cNvGrpSpPr>
                    <a:grpSpLocks/>
                  </p:cNvGrpSpPr>
                  <p:nvPr/>
                </p:nvGrpSpPr>
                <p:grpSpPr bwMode="auto">
                  <a:xfrm>
                    <a:off x="911" y="589"/>
                    <a:ext cx="1767" cy="743"/>
                    <a:chOff x="911" y="589"/>
                    <a:chExt cx="1767" cy="743"/>
                  </a:xfrm>
                </p:grpSpPr>
                <p:sp>
                  <p:nvSpPr>
                    <p:cNvPr id="101" name="Freeform 58"/>
                    <p:cNvSpPr>
                      <a:spLocks/>
                    </p:cNvSpPr>
                    <p:nvPr/>
                  </p:nvSpPr>
                  <p:spPr bwMode="hidden">
                    <a:xfrm rot="2028410" flipH="1">
                      <a:off x="1445" y="1117"/>
                      <a:ext cx="1233" cy="215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Arial" charset="0"/>
                      </a:endParaRPr>
                    </a:p>
                  </p:txBody>
                </p:sp>
                <p:sp>
                  <p:nvSpPr>
                    <p:cNvPr id="102" name="Freeform 59"/>
                    <p:cNvSpPr>
                      <a:spLocks/>
                    </p:cNvSpPr>
                    <p:nvPr/>
                  </p:nvSpPr>
                  <p:spPr bwMode="hidden">
                    <a:xfrm rot="2028410" flipH="1">
                      <a:off x="911" y="589"/>
                      <a:ext cx="662" cy="337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Arial" charset="0"/>
                      </a:endParaRPr>
                    </a:p>
                  </p:txBody>
                </p:sp>
              </p:grpSp>
              <p:grpSp>
                <p:nvGrpSpPr>
                  <p:cNvPr id="51" name="Group 60"/>
                  <p:cNvGrpSpPr>
                    <a:grpSpLocks/>
                  </p:cNvGrpSpPr>
                  <p:nvPr/>
                </p:nvGrpSpPr>
                <p:grpSpPr bwMode="auto">
                  <a:xfrm>
                    <a:off x="1120" y="300"/>
                    <a:ext cx="1693" cy="892"/>
                    <a:chOff x="1120" y="300"/>
                    <a:chExt cx="1693" cy="892"/>
                  </a:xfrm>
                </p:grpSpPr>
                <p:sp>
                  <p:nvSpPr>
                    <p:cNvPr id="99" name="Freeform 61"/>
                    <p:cNvSpPr>
                      <a:spLocks/>
                    </p:cNvSpPr>
                    <p:nvPr/>
                  </p:nvSpPr>
                  <p:spPr bwMode="hidden">
                    <a:xfrm rot="2664424" flipH="1">
                      <a:off x="1562" y="977"/>
                      <a:ext cx="1251" cy="215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Arial" charset="0"/>
                      </a:endParaRPr>
                    </a:p>
                  </p:txBody>
                </p:sp>
                <p:sp>
                  <p:nvSpPr>
                    <p:cNvPr id="100" name="Freeform 62"/>
                    <p:cNvSpPr>
                      <a:spLocks/>
                    </p:cNvSpPr>
                    <p:nvPr/>
                  </p:nvSpPr>
                  <p:spPr bwMode="hidden">
                    <a:xfrm rot="2664424" flipH="1">
                      <a:off x="1120" y="300"/>
                      <a:ext cx="672" cy="339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Arial" charset="0"/>
                      </a:endParaRPr>
                    </a:p>
                  </p:txBody>
                </p:sp>
              </p:grpSp>
              <p:grpSp>
                <p:nvGrpSpPr>
                  <p:cNvPr id="52" name="Group 63"/>
                  <p:cNvGrpSpPr>
                    <a:grpSpLocks/>
                  </p:cNvGrpSpPr>
                  <p:nvPr/>
                </p:nvGrpSpPr>
                <p:grpSpPr bwMode="auto">
                  <a:xfrm>
                    <a:off x="1707" y="74"/>
                    <a:ext cx="778" cy="1515"/>
                    <a:chOff x="1633" y="102"/>
                    <a:chExt cx="778" cy="1515"/>
                  </a:xfrm>
                </p:grpSpPr>
                <p:sp>
                  <p:nvSpPr>
                    <p:cNvPr id="97" name="Freeform 64"/>
                    <p:cNvSpPr>
                      <a:spLocks/>
                    </p:cNvSpPr>
                    <p:nvPr/>
                  </p:nvSpPr>
                  <p:spPr bwMode="hidden">
                    <a:xfrm rot="3473776" flipH="1">
                      <a:off x="1753" y="959"/>
                      <a:ext cx="1101" cy="215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Arial" charset="0"/>
                      </a:endParaRPr>
                    </a:p>
                  </p:txBody>
                </p:sp>
                <p:sp>
                  <p:nvSpPr>
                    <p:cNvPr id="98" name="Freeform 65"/>
                    <p:cNvSpPr>
                      <a:spLocks/>
                    </p:cNvSpPr>
                    <p:nvPr/>
                  </p:nvSpPr>
                  <p:spPr bwMode="hidden">
                    <a:xfrm rot="3473776" flipH="1">
                      <a:off x="1506" y="229"/>
                      <a:ext cx="591" cy="338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Arial" charset="0"/>
                      </a:endParaRPr>
                    </a:p>
                  </p:txBody>
                </p:sp>
              </p:grpSp>
              <p:grpSp>
                <p:nvGrpSpPr>
                  <p:cNvPr id="53" name="Group 66"/>
                  <p:cNvGrpSpPr>
                    <a:grpSpLocks/>
                  </p:cNvGrpSpPr>
                  <p:nvPr/>
                </p:nvGrpSpPr>
                <p:grpSpPr bwMode="auto">
                  <a:xfrm>
                    <a:off x="2009" y="2"/>
                    <a:ext cx="635" cy="1534"/>
                    <a:chOff x="1935" y="30"/>
                    <a:chExt cx="635" cy="1534"/>
                  </a:xfrm>
                </p:grpSpPr>
                <p:sp>
                  <p:nvSpPr>
                    <p:cNvPr id="95" name="Freeform 67"/>
                    <p:cNvSpPr>
                      <a:spLocks/>
                    </p:cNvSpPr>
                    <p:nvPr/>
                  </p:nvSpPr>
                  <p:spPr bwMode="hidden">
                    <a:xfrm rot="4126480" flipH="1">
                      <a:off x="1932" y="926"/>
                      <a:ext cx="1061" cy="215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Arial" charset="0"/>
                      </a:endParaRPr>
                    </a:p>
                  </p:txBody>
                </p:sp>
                <p:sp>
                  <p:nvSpPr>
                    <p:cNvPr id="96" name="Freeform 68"/>
                    <p:cNvSpPr>
                      <a:spLocks/>
                    </p:cNvSpPr>
                    <p:nvPr/>
                  </p:nvSpPr>
                  <p:spPr bwMode="hidden">
                    <a:xfrm rot="4126480" flipH="1">
                      <a:off x="1819" y="146"/>
                      <a:ext cx="570" cy="337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Arial" charset="0"/>
                      </a:endParaRPr>
                    </a:p>
                  </p:txBody>
                </p:sp>
              </p:grpSp>
              <p:grpSp>
                <p:nvGrpSpPr>
                  <p:cNvPr id="54" name="Group 69"/>
                  <p:cNvGrpSpPr>
                    <a:grpSpLocks/>
                  </p:cNvGrpSpPr>
                  <p:nvPr/>
                </p:nvGrpSpPr>
                <p:grpSpPr bwMode="auto">
                  <a:xfrm>
                    <a:off x="2896" y="643"/>
                    <a:ext cx="1846" cy="567"/>
                    <a:chOff x="2822" y="671"/>
                    <a:chExt cx="1846" cy="567"/>
                  </a:xfrm>
                </p:grpSpPr>
                <p:sp>
                  <p:nvSpPr>
                    <p:cNvPr id="93" name="Freeform 70"/>
                    <p:cNvSpPr>
                      <a:spLocks/>
                    </p:cNvSpPr>
                    <p:nvPr/>
                  </p:nvSpPr>
                  <p:spPr bwMode="hidden">
                    <a:xfrm rot="-1325434">
                      <a:off x="2822" y="1023"/>
                      <a:ext cx="1233" cy="215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Arial" charset="0"/>
                      </a:endParaRPr>
                    </a:p>
                  </p:txBody>
                </p:sp>
                <p:sp>
                  <p:nvSpPr>
                    <p:cNvPr id="94" name="Freeform 71"/>
                    <p:cNvSpPr>
                      <a:spLocks/>
                    </p:cNvSpPr>
                    <p:nvPr/>
                  </p:nvSpPr>
                  <p:spPr bwMode="hidden">
                    <a:xfrm rot="-1325434">
                      <a:off x="4005" y="671"/>
                      <a:ext cx="663" cy="340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Arial" charset="0"/>
                      </a:endParaRPr>
                    </a:p>
                  </p:txBody>
                </p:sp>
              </p:grpSp>
              <p:grpSp>
                <p:nvGrpSpPr>
                  <p:cNvPr id="55" name="Group 72"/>
                  <p:cNvGrpSpPr>
                    <a:grpSpLocks/>
                  </p:cNvGrpSpPr>
                  <p:nvPr/>
                </p:nvGrpSpPr>
                <p:grpSpPr bwMode="auto">
                  <a:xfrm>
                    <a:off x="2757" y="417"/>
                    <a:ext cx="1783" cy="717"/>
                    <a:chOff x="2683" y="445"/>
                    <a:chExt cx="1783" cy="717"/>
                  </a:xfrm>
                </p:grpSpPr>
                <p:sp>
                  <p:nvSpPr>
                    <p:cNvPr id="91" name="Freeform 73"/>
                    <p:cNvSpPr>
                      <a:spLocks/>
                    </p:cNvSpPr>
                    <p:nvPr/>
                  </p:nvSpPr>
                  <p:spPr bwMode="hidden">
                    <a:xfrm rot="-1921064">
                      <a:off x="2683" y="947"/>
                      <a:ext cx="1233" cy="215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Arial" charset="0"/>
                      </a:endParaRPr>
                    </a:p>
                  </p:txBody>
                </p:sp>
                <p:sp>
                  <p:nvSpPr>
                    <p:cNvPr id="92" name="Freeform 74"/>
                    <p:cNvSpPr>
                      <a:spLocks/>
                    </p:cNvSpPr>
                    <p:nvPr/>
                  </p:nvSpPr>
                  <p:spPr bwMode="hidden">
                    <a:xfrm rot="-1921064">
                      <a:off x="3803" y="445"/>
                      <a:ext cx="663" cy="339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Arial" charset="0"/>
                      </a:endParaRPr>
                    </a:p>
                  </p:txBody>
                </p:sp>
              </p:grpSp>
              <p:sp>
                <p:nvSpPr>
                  <p:cNvPr id="56" name="Freeform 75"/>
                  <p:cNvSpPr>
                    <a:spLocks/>
                  </p:cNvSpPr>
                  <p:nvPr/>
                </p:nvSpPr>
                <p:spPr bwMode="hidden">
                  <a:xfrm rot="4578755" flipH="1">
                    <a:off x="2176" y="949"/>
                    <a:ext cx="1026" cy="144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57" name="Freeform 76"/>
                  <p:cNvSpPr>
                    <a:spLocks/>
                  </p:cNvSpPr>
                  <p:nvPr/>
                </p:nvSpPr>
                <p:spPr bwMode="hidden">
                  <a:xfrm rot="4578755" flipH="1">
                    <a:off x="2199" y="196"/>
                    <a:ext cx="552" cy="229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Arial" charset="0"/>
                    </a:endParaRPr>
                  </a:p>
                </p:txBody>
              </p:sp>
              <p:grpSp>
                <p:nvGrpSpPr>
                  <p:cNvPr id="58" name="Group 77"/>
                  <p:cNvGrpSpPr>
                    <a:grpSpLocks/>
                  </p:cNvGrpSpPr>
                  <p:nvPr/>
                </p:nvGrpSpPr>
                <p:grpSpPr bwMode="auto">
                  <a:xfrm>
                    <a:off x="2874" y="13"/>
                    <a:ext cx="638" cy="1520"/>
                    <a:chOff x="2800" y="41"/>
                    <a:chExt cx="638" cy="1520"/>
                  </a:xfrm>
                </p:grpSpPr>
                <p:sp>
                  <p:nvSpPr>
                    <p:cNvPr id="89" name="Freeform 78"/>
                    <p:cNvSpPr>
                      <a:spLocks/>
                    </p:cNvSpPr>
                    <p:nvPr/>
                  </p:nvSpPr>
                  <p:spPr bwMode="hidden">
                    <a:xfrm rot="-3857755">
                      <a:off x="2361" y="938"/>
                      <a:ext cx="1062" cy="184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Arial" charset="0"/>
                      </a:endParaRPr>
                    </a:p>
                  </p:txBody>
                </p:sp>
                <p:sp>
                  <p:nvSpPr>
                    <p:cNvPr id="90" name="Freeform 79"/>
                    <p:cNvSpPr>
                      <a:spLocks/>
                    </p:cNvSpPr>
                    <p:nvPr/>
                  </p:nvSpPr>
                  <p:spPr bwMode="hidden">
                    <a:xfrm rot="-3857755">
                      <a:off x="3009" y="182"/>
                      <a:ext cx="570" cy="288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Arial" charset="0"/>
                      </a:endParaRPr>
                    </a:p>
                  </p:txBody>
                </p:sp>
              </p:grpSp>
              <p:grpSp>
                <p:nvGrpSpPr>
                  <p:cNvPr id="59" name="Group 80"/>
                  <p:cNvGrpSpPr>
                    <a:grpSpLocks/>
                  </p:cNvGrpSpPr>
                  <p:nvPr/>
                </p:nvGrpSpPr>
                <p:grpSpPr bwMode="auto">
                  <a:xfrm>
                    <a:off x="3010" y="133"/>
                    <a:ext cx="1015" cy="1464"/>
                    <a:chOff x="2936" y="161"/>
                    <a:chExt cx="1015" cy="1464"/>
                  </a:xfrm>
                </p:grpSpPr>
                <p:sp>
                  <p:nvSpPr>
                    <p:cNvPr id="87" name="Freeform 81"/>
                    <p:cNvSpPr>
                      <a:spLocks/>
                    </p:cNvSpPr>
                    <p:nvPr/>
                  </p:nvSpPr>
                  <p:spPr bwMode="hidden">
                    <a:xfrm rot="-2777260">
                      <a:off x="2493" y="912"/>
                      <a:ext cx="1156" cy="27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Arial" charset="0"/>
                      </a:endParaRPr>
                    </a:p>
                  </p:txBody>
                </p:sp>
                <p:sp>
                  <p:nvSpPr>
                    <p:cNvPr id="88" name="Freeform 82"/>
                    <p:cNvSpPr>
                      <a:spLocks/>
                    </p:cNvSpPr>
                    <p:nvPr/>
                  </p:nvSpPr>
                  <p:spPr bwMode="hidden">
                    <a:xfrm rot="-2777260">
                      <a:off x="3429" y="261"/>
                      <a:ext cx="622" cy="422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Arial" charset="0"/>
                      </a:endParaRPr>
                    </a:p>
                  </p:txBody>
                </p:sp>
              </p:grpSp>
              <p:grpSp>
                <p:nvGrpSpPr>
                  <p:cNvPr id="60" name="Group 83"/>
                  <p:cNvGrpSpPr>
                    <a:grpSpLocks/>
                  </p:cNvGrpSpPr>
                  <p:nvPr/>
                </p:nvGrpSpPr>
                <p:grpSpPr bwMode="auto">
                  <a:xfrm>
                    <a:off x="2805" y="4"/>
                    <a:ext cx="241" cy="1448"/>
                    <a:chOff x="2731" y="32"/>
                    <a:chExt cx="241" cy="1448"/>
                  </a:xfrm>
                </p:grpSpPr>
                <p:sp>
                  <p:nvSpPr>
                    <p:cNvPr id="85" name="Freeform 84"/>
                    <p:cNvSpPr>
                      <a:spLocks/>
                    </p:cNvSpPr>
                    <p:nvPr/>
                  </p:nvSpPr>
                  <p:spPr bwMode="hidden">
                    <a:xfrm rot="-4903748">
                      <a:off x="2297" y="960"/>
                      <a:ext cx="954" cy="86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Arial" charset="0"/>
                      </a:endParaRPr>
                    </a:p>
                  </p:txBody>
                </p:sp>
                <p:sp>
                  <p:nvSpPr>
                    <p:cNvPr id="86" name="Freeform 85"/>
                    <p:cNvSpPr>
                      <a:spLocks/>
                    </p:cNvSpPr>
                    <p:nvPr/>
                  </p:nvSpPr>
                  <p:spPr bwMode="hidden">
                    <a:xfrm rot="-4903748">
                      <a:off x="2649" y="220"/>
                      <a:ext cx="512" cy="135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Arial" charset="0"/>
                      </a:endParaRPr>
                    </a:p>
                  </p:txBody>
                </p:sp>
              </p:grpSp>
              <p:grpSp>
                <p:nvGrpSpPr>
                  <p:cNvPr id="61" name="Group 86"/>
                  <p:cNvGrpSpPr>
                    <a:grpSpLocks/>
                  </p:cNvGrpSpPr>
                  <p:nvPr/>
                </p:nvGrpSpPr>
                <p:grpSpPr bwMode="auto">
                  <a:xfrm>
                    <a:off x="1017" y="1740"/>
                    <a:ext cx="1083" cy="2450"/>
                    <a:chOff x="943" y="1768"/>
                    <a:chExt cx="1083" cy="2450"/>
                  </a:xfrm>
                </p:grpSpPr>
                <p:sp>
                  <p:nvSpPr>
                    <p:cNvPr id="83" name="Freeform 87"/>
                    <p:cNvSpPr>
                      <a:spLocks/>
                    </p:cNvSpPr>
                    <p:nvPr/>
                  </p:nvSpPr>
                  <p:spPr bwMode="hidden">
                    <a:xfrm rot="18335692" flipH="1">
                      <a:off x="1008" y="2475"/>
                      <a:ext cx="1725" cy="311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Arial" charset="0"/>
                      </a:endParaRPr>
                    </a:p>
                  </p:txBody>
                </p:sp>
                <p:sp>
                  <p:nvSpPr>
                    <p:cNvPr id="84" name="Freeform 88"/>
                    <p:cNvSpPr>
                      <a:spLocks/>
                    </p:cNvSpPr>
                    <p:nvPr/>
                  </p:nvSpPr>
                  <p:spPr bwMode="hidden">
                    <a:xfrm rot="18335692" flipH="1">
                      <a:off x="726" y="3511"/>
                      <a:ext cx="924" cy="490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Arial" charset="0"/>
                      </a:endParaRPr>
                    </a:p>
                  </p:txBody>
                </p:sp>
              </p:grpSp>
              <p:grpSp>
                <p:nvGrpSpPr>
                  <p:cNvPr id="62" name="Group 89"/>
                  <p:cNvGrpSpPr>
                    <a:grpSpLocks/>
                  </p:cNvGrpSpPr>
                  <p:nvPr/>
                </p:nvGrpSpPr>
                <p:grpSpPr bwMode="auto">
                  <a:xfrm>
                    <a:off x="1529" y="1908"/>
                    <a:ext cx="765" cy="2372"/>
                    <a:chOff x="1455" y="1936"/>
                    <a:chExt cx="765" cy="2372"/>
                  </a:xfrm>
                </p:grpSpPr>
                <p:sp>
                  <p:nvSpPr>
                    <p:cNvPr id="81" name="Freeform 90"/>
                    <p:cNvSpPr>
                      <a:spLocks/>
                    </p:cNvSpPr>
                    <p:nvPr/>
                  </p:nvSpPr>
                  <p:spPr bwMode="hidden">
                    <a:xfrm rot="17542885" flipH="1">
                      <a:off x="1267" y="2578"/>
                      <a:ext cx="1595" cy="311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Arial" charset="0"/>
                      </a:endParaRPr>
                    </a:p>
                  </p:txBody>
                </p:sp>
                <p:sp>
                  <p:nvSpPr>
                    <p:cNvPr id="82" name="Freeform 91"/>
                    <p:cNvSpPr>
                      <a:spLocks/>
                    </p:cNvSpPr>
                    <p:nvPr/>
                  </p:nvSpPr>
                  <p:spPr bwMode="hidden">
                    <a:xfrm rot="17542885" flipH="1">
                      <a:off x="1272" y="3635"/>
                      <a:ext cx="856" cy="490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Arial" charset="0"/>
                      </a:endParaRPr>
                    </a:p>
                  </p:txBody>
                </p:sp>
              </p:grpSp>
              <p:grpSp>
                <p:nvGrpSpPr>
                  <p:cNvPr id="63" name="Group 92"/>
                  <p:cNvGrpSpPr>
                    <a:grpSpLocks/>
                  </p:cNvGrpSpPr>
                  <p:nvPr/>
                </p:nvGrpSpPr>
                <p:grpSpPr bwMode="auto">
                  <a:xfrm rot="88588">
                    <a:off x="2060" y="1960"/>
                    <a:ext cx="460" cy="2329"/>
                    <a:chOff x="1952" y="1988"/>
                    <a:chExt cx="493" cy="2604"/>
                  </a:xfrm>
                </p:grpSpPr>
                <p:sp>
                  <p:nvSpPr>
                    <p:cNvPr id="79" name="Freeform 93"/>
                    <p:cNvSpPr>
                      <a:spLocks/>
                    </p:cNvSpPr>
                    <p:nvPr/>
                  </p:nvSpPr>
                  <p:spPr bwMode="hidden">
                    <a:xfrm rot="16782062" flipH="1">
                      <a:off x="1439" y="2693"/>
                      <a:ext cx="1712" cy="301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Arial" charset="0"/>
                      </a:endParaRPr>
                    </a:p>
                  </p:txBody>
                </p:sp>
                <p:sp>
                  <p:nvSpPr>
                    <p:cNvPr id="80" name="Freeform 94"/>
                    <p:cNvSpPr>
                      <a:spLocks/>
                    </p:cNvSpPr>
                    <p:nvPr/>
                  </p:nvSpPr>
                  <p:spPr bwMode="hidden">
                    <a:xfrm rot="16782062" flipH="1">
                      <a:off x="1730" y="3896"/>
                      <a:ext cx="918" cy="473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Arial" charset="0"/>
                      </a:endParaRPr>
                    </a:p>
                  </p:txBody>
                </p:sp>
              </p:grpSp>
              <p:grpSp>
                <p:nvGrpSpPr>
                  <p:cNvPr id="64" name="Group 95"/>
                  <p:cNvGrpSpPr>
                    <a:grpSpLocks/>
                  </p:cNvGrpSpPr>
                  <p:nvPr/>
                </p:nvGrpSpPr>
                <p:grpSpPr bwMode="auto">
                  <a:xfrm>
                    <a:off x="3408" y="1689"/>
                    <a:ext cx="1125" cy="2425"/>
                    <a:chOff x="3334" y="1717"/>
                    <a:chExt cx="1125" cy="2425"/>
                  </a:xfrm>
                </p:grpSpPr>
                <p:sp>
                  <p:nvSpPr>
                    <p:cNvPr id="77" name="Freeform 96"/>
                    <p:cNvSpPr>
                      <a:spLocks/>
                    </p:cNvSpPr>
                    <p:nvPr/>
                  </p:nvSpPr>
                  <p:spPr bwMode="hidden">
                    <a:xfrm rot="3144576">
                      <a:off x="2628" y="2423"/>
                      <a:ext cx="1724" cy="311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Arial" charset="0"/>
                      </a:endParaRPr>
                    </a:p>
                  </p:txBody>
                </p:sp>
                <p:sp>
                  <p:nvSpPr>
                    <p:cNvPr id="78" name="Freeform 97"/>
                    <p:cNvSpPr>
                      <a:spLocks/>
                    </p:cNvSpPr>
                    <p:nvPr/>
                  </p:nvSpPr>
                  <p:spPr bwMode="hidden">
                    <a:xfrm rot="3144576">
                      <a:off x="3752" y="3435"/>
                      <a:ext cx="924" cy="490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Arial" charset="0"/>
                      </a:endParaRPr>
                    </a:p>
                  </p:txBody>
                </p:sp>
              </p:grpSp>
              <p:grpSp>
                <p:nvGrpSpPr>
                  <p:cNvPr id="65" name="Group 98"/>
                  <p:cNvGrpSpPr>
                    <a:grpSpLocks/>
                  </p:cNvGrpSpPr>
                  <p:nvPr/>
                </p:nvGrpSpPr>
                <p:grpSpPr bwMode="auto">
                  <a:xfrm>
                    <a:off x="3254" y="1840"/>
                    <a:ext cx="882" cy="2422"/>
                    <a:chOff x="3180" y="1868"/>
                    <a:chExt cx="882" cy="2422"/>
                  </a:xfrm>
                </p:grpSpPr>
                <p:sp>
                  <p:nvSpPr>
                    <p:cNvPr id="75" name="Freeform 99"/>
                    <p:cNvSpPr>
                      <a:spLocks/>
                    </p:cNvSpPr>
                    <p:nvPr/>
                  </p:nvSpPr>
                  <p:spPr bwMode="hidden">
                    <a:xfrm rot="3745735">
                      <a:off x="2506" y="2542"/>
                      <a:ext cx="1648" cy="299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Arial" charset="0"/>
                      </a:endParaRPr>
                    </a:p>
                  </p:txBody>
                </p:sp>
                <p:sp>
                  <p:nvSpPr>
                    <p:cNvPr id="76" name="Freeform 100"/>
                    <p:cNvSpPr>
                      <a:spLocks/>
                    </p:cNvSpPr>
                    <p:nvPr/>
                  </p:nvSpPr>
                  <p:spPr bwMode="hidden">
                    <a:xfrm rot="3745735">
                      <a:off x="3387" y="3615"/>
                      <a:ext cx="883" cy="467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Arial" charset="0"/>
                      </a:endParaRPr>
                    </a:p>
                  </p:txBody>
                </p:sp>
              </p:grpSp>
              <p:grpSp>
                <p:nvGrpSpPr>
                  <p:cNvPr id="66" name="Group 101"/>
                  <p:cNvGrpSpPr>
                    <a:grpSpLocks/>
                  </p:cNvGrpSpPr>
                  <p:nvPr/>
                </p:nvGrpSpPr>
                <p:grpSpPr bwMode="auto">
                  <a:xfrm>
                    <a:off x="3080" y="1956"/>
                    <a:ext cx="622" cy="2385"/>
                    <a:chOff x="3006" y="1984"/>
                    <a:chExt cx="622" cy="2385"/>
                  </a:xfrm>
                </p:grpSpPr>
                <p:sp>
                  <p:nvSpPr>
                    <p:cNvPr id="73" name="Freeform 102"/>
                    <p:cNvSpPr>
                      <a:spLocks/>
                    </p:cNvSpPr>
                    <p:nvPr/>
                  </p:nvSpPr>
                  <p:spPr bwMode="hidden">
                    <a:xfrm rot="4286818">
                      <a:off x="2329" y="2661"/>
                      <a:ext cx="1599" cy="246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Arial" charset="0"/>
                      </a:endParaRPr>
                    </a:p>
                  </p:txBody>
                </p:sp>
                <p:sp>
                  <p:nvSpPr>
                    <p:cNvPr id="74" name="Freeform 103"/>
                    <p:cNvSpPr>
                      <a:spLocks/>
                    </p:cNvSpPr>
                    <p:nvPr/>
                  </p:nvSpPr>
                  <p:spPr bwMode="hidden">
                    <a:xfrm rot="4286818">
                      <a:off x="3005" y="3747"/>
                      <a:ext cx="859" cy="386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Arial" charset="0"/>
                      </a:endParaRPr>
                    </a:p>
                  </p:txBody>
                </p:sp>
              </p:grpSp>
              <p:grpSp>
                <p:nvGrpSpPr>
                  <p:cNvPr id="67" name="Group 104"/>
                  <p:cNvGrpSpPr>
                    <a:grpSpLocks/>
                  </p:cNvGrpSpPr>
                  <p:nvPr/>
                </p:nvGrpSpPr>
                <p:grpSpPr bwMode="auto">
                  <a:xfrm>
                    <a:off x="2893" y="2071"/>
                    <a:ext cx="404" cy="2221"/>
                    <a:chOff x="2819" y="2099"/>
                    <a:chExt cx="404" cy="2221"/>
                  </a:xfrm>
                </p:grpSpPr>
                <p:sp>
                  <p:nvSpPr>
                    <p:cNvPr id="71" name="Freeform 105"/>
                    <p:cNvSpPr>
                      <a:spLocks/>
                    </p:cNvSpPr>
                    <p:nvPr/>
                  </p:nvSpPr>
                  <p:spPr bwMode="hidden">
                    <a:xfrm rot="4898956">
                      <a:off x="2207" y="2711"/>
                      <a:ext cx="1470" cy="246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Arial" charset="0"/>
                      </a:endParaRPr>
                    </a:p>
                  </p:txBody>
                </p:sp>
                <p:sp>
                  <p:nvSpPr>
                    <p:cNvPr id="72" name="Freeform 106"/>
                    <p:cNvSpPr>
                      <a:spLocks/>
                    </p:cNvSpPr>
                    <p:nvPr/>
                  </p:nvSpPr>
                  <p:spPr bwMode="hidden">
                    <a:xfrm rot="4898956">
                      <a:off x="2636" y="3732"/>
                      <a:ext cx="790" cy="385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Arial" charset="0"/>
                      </a:endParaRPr>
                    </a:p>
                  </p:txBody>
                </p:sp>
              </p:grpSp>
              <p:grpSp>
                <p:nvGrpSpPr>
                  <p:cNvPr id="68" name="Group 107"/>
                  <p:cNvGrpSpPr>
                    <a:grpSpLocks/>
                  </p:cNvGrpSpPr>
                  <p:nvPr/>
                </p:nvGrpSpPr>
                <p:grpSpPr bwMode="auto">
                  <a:xfrm>
                    <a:off x="2372" y="2107"/>
                    <a:ext cx="429" cy="2184"/>
                    <a:chOff x="2287" y="2135"/>
                    <a:chExt cx="429" cy="2184"/>
                  </a:xfrm>
                </p:grpSpPr>
                <p:sp>
                  <p:nvSpPr>
                    <p:cNvPr id="69" name="Freeform 108"/>
                    <p:cNvSpPr>
                      <a:spLocks/>
                    </p:cNvSpPr>
                    <p:nvPr/>
                  </p:nvSpPr>
                  <p:spPr bwMode="hidden">
                    <a:xfrm rot="5755659">
                      <a:off x="1903" y="2760"/>
                      <a:ext cx="1437" cy="188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540000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Arial" charset="0"/>
                      </a:endParaRPr>
                    </a:p>
                  </p:txBody>
                </p:sp>
                <p:sp>
                  <p:nvSpPr>
                    <p:cNvPr id="70" name="Freeform 109"/>
                    <p:cNvSpPr>
                      <a:spLocks/>
                    </p:cNvSpPr>
                    <p:nvPr/>
                  </p:nvSpPr>
                  <p:spPr bwMode="hidden">
                    <a:xfrm rot="5755659">
                      <a:off x="2049" y="3786"/>
                      <a:ext cx="771" cy="296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Arial" charset="0"/>
                      </a:endParaRPr>
                    </a:p>
                  </p:txBody>
                </p:sp>
              </p:grpSp>
            </p:grpSp>
          </p:grpSp>
          <p:grpSp>
            <p:nvGrpSpPr>
              <p:cNvPr id="23" name="Group 110"/>
              <p:cNvGrpSpPr>
                <a:grpSpLocks/>
              </p:cNvGrpSpPr>
              <p:nvPr/>
            </p:nvGrpSpPr>
            <p:grpSpPr bwMode="auto">
              <a:xfrm>
                <a:off x="73" y="313"/>
                <a:ext cx="5460" cy="3667"/>
                <a:chOff x="73" y="313"/>
                <a:chExt cx="5460" cy="3667"/>
              </a:xfrm>
            </p:grpSpPr>
            <p:grpSp>
              <p:nvGrpSpPr>
                <p:cNvPr id="24" name="Group 111"/>
                <p:cNvGrpSpPr>
                  <a:grpSpLocks/>
                </p:cNvGrpSpPr>
                <p:nvPr/>
              </p:nvGrpSpPr>
              <p:grpSpPr bwMode="auto">
                <a:xfrm>
                  <a:off x="73" y="313"/>
                  <a:ext cx="5460" cy="3667"/>
                  <a:chOff x="73" y="313"/>
                  <a:chExt cx="5460" cy="3667"/>
                </a:xfrm>
              </p:grpSpPr>
              <p:sp>
                <p:nvSpPr>
                  <p:cNvPr id="26" name="Arc 112"/>
                  <p:cNvSpPr>
                    <a:spLocks/>
                  </p:cNvSpPr>
                  <p:nvPr/>
                </p:nvSpPr>
                <p:spPr bwMode="hidden">
                  <a:xfrm flipV="1">
                    <a:off x="2965" y="455"/>
                    <a:ext cx="2568" cy="2047"/>
                  </a:xfrm>
                  <a:custGeom>
                    <a:avLst/>
                    <a:gdLst>
                      <a:gd name="G0" fmla="+- 17826 0 0"/>
                      <a:gd name="G1" fmla="+- 0 0 0"/>
                      <a:gd name="G2" fmla="+- 21600 0 0"/>
                      <a:gd name="T0" fmla="*/ 36729 w 36729"/>
                      <a:gd name="T1" fmla="*/ 10451 h 21600"/>
                      <a:gd name="T2" fmla="*/ 0 w 36729"/>
                      <a:gd name="T3" fmla="*/ 12197 h 21600"/>
                      <a:gd name="T4" fmla="*/ 17826 w 36729"/>
                      <a:gd name="T5" fmla="*/ 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36729" h="21600" fill="none" extrusionOk="0">
                        <a:moveTo>
                          <a:pt x="36729" y="10451"/>
                        </a:moveTo>
                        <a:cubicBezTo>
                          <a:pt x="32926" y="17330"/>
                          <a:pt x="25686" y="21599"/>
                          <a:pt x="17826" y="21600"/>
                        </a:cubicBezTo>
                        <a:cubicBezTo>
                          <a:pt x="10696" y="21600"/>
                          <a:pt x="4025" y="18081"/>
                          <a:pt x="-1" y="12197"/>
                        </a:cubicBezTo>
                      </a:path>
                      <a:path w="36729" h="21600" stroke="0" extrusionOk="0">
                        <a:moveTo>
                          <a:pt x="36729" y="10451"/>
                        </a:moveTo>
                        <a:cubicBezTo>
                          <a:pt x="32926" y="17330"/>
                          <a:pt x="25686" y="21599"/>
                          <a:pt x="17826" y="21600"/>
                        </a:cubicBezTo>
                        <a:cubicBezTo>
                          <a:pt x="10696" y="21600"/>
                          <a:pt x="4025" y="18081"/>
                          <a:pt x="-1" y="12197"/>
                        </a:cubicBezTo>
                        <a:lnTo>
                          <a:pt x="17826" y="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accent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27" name="Arc 113"/>
                  <p:cNvSpPr>
                    <a:spLocks/>
                  </p:cNvSpPr>
                  <p:nvPr/>
                </p:nvSpPr>
                <p:spPr bwMode="hidden">
                  <a:xfrm flipH="1">
                    <a:off x="387" y="1601"/>
                    <a:ext cx="2017" cy="2379"/>
                  </a:xfrm>
                  <a:custGeom>
                    <a:avLst/>
                    <a:gdLst>
                      <a:gd name="G0" fmla="+- 8873 0 0"/>
                      <a:gd name="G1" fmla="+- 21600 0 0"/>
                      <a:gd name="G2" fmla="+- 21600 0 0"/>
                      <a:gd name="T0" fmla="*/ 0 w 30473"/>
                      <a:gd name="T1" fmla="*/ 1907 h 22305"/>
                      <a:gd name="T2" fmla="*/ 30462 w 30473"/>
                      <a:gd name="T3" fmla="*/ 22305 h 22305"/>
                      <a:gd name="T4" fmla="*/ 8873 w 30473"/>
                      <a:gd name="T5" fmla="*/ 21600 h 2230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30473" h="22305" fill="none" extrusionOk="0">
                        <a:moveTo>
                          <a:pt x="-1" y="1906"/>
                        </a:moveTo>
                        <a:cubicBezTo>
                          <a:pt x="2789" y="649"/>
                          <a:pt x="5813" y="-1"/>
                          <a:pt x="8873" y="0"/>
                        </a:cubicBezTo>
                        <a:cubicBezTo>
                          <a:pt x="20802" y="0"/>
                          <a:pt x="30473" y="9670"/>
                          <a:pt x="30473" y="21600"/>
                        </a:cubicBezTo>
                        <a:cubicBezTo>
                          <a:pt x="30473" y="21835"/>
                          <a:pt x="30469" y="22070"/>
                          <a:pt x="30461" y="22304"/>
                        </a:cubicBezTo>
                      </a:path>
                      <a:path w="30473" h="22305" stroke="0" extrusionOk="0">
                        <a:moveTo>
                          <a:pt x="-1" y="1906"/>
                        </a:moveTo>
                        <a:cubicBezTo>
                          <a:pt x="2789" y="649"/>
                          <a:pt x="5813" y="-1"/>
                          <a:pt x="8873" y="0"/>
                        </a:cubicBezTo>
                        <a:cubicBezTo>
                          <a:pt x="20802" y="0"/>
                          <a:pt x="30473" y="9670"/>
                          <a:pt x="30473" y="21600"/>
                        </a:cubicBezTo>
                        <a:cubicBezTo>
                          <a:pt x="30473" y="21835"/>
                          <a:pt x="30469" y="22070"/>
                          <a:pt x="30461" y="22304"/>
                        </a:cubicBezTo>
                        <a:lnTo>
                          <a:pt x="8873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folHlink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28" name="Arc 114"/>
                  <p:cNvSpPr>
                    <a:spLocks/>
                  </p:cNvSpPr>
                  <p:nvPr/>
                </p:nvSpPr>
                <p:spPr bwMode="hidden">
                  <a:xfrm>
                    <a:off x="3028" y="1180"/>
                    <a:ext cx="1426" cy="2380"/>
                  </a:xfrm>
                  <a:custGeom>
                    <a:avLst/>
                    <a:gdLst>
                      <a:gd name="G0" fmla="+- 13212 0 0"/>
                      <a:gd name="G1" fmla="+- 21600 0 0"/>
                      <a:gd name="G2" fmla="+- 21600 0 0"/>
                      <a:gd name="T0" fmla="*/ 0 w 34812"/>
                      <a:gd name="T1" fmla="*/ 4512 h 22305"/>
                      <a:gd name="T2" fmla="*/ 34801 w 34812"/>
                      <a:gd name="T3" fmla="*/ 22305 h 22305"/>
                      <a:gd name="T4" fmla="*/ 13212 w 34812"/>
                      <a:gd name="T5" fmla="*/ 21600 h 2230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34812" h="22305" fill="none" extrusionOk="0">
                        <a:moveTo>
                          <a:pt x="-1" y="4511"/>
                        </a:moveTo>
                        <a:cubicBezTo>
                          <a:pt x="3783" y="1586"/>
                          <a:pt x="8429" y="-1"/>
                          <a:pt x="13212" y="0"/>
                        </a:cubicBezTo>
                        <a:cubicBezTo>
                          <a:pt x="25141" y="0"/>
                          <a:pt x="34812" y="9670"/>
                          <a:pt x="34812" y="21600"/>
                        </a:cubicBezTo>
                        <a:cubicBezTo>
                          <a:pt x="34812" y="21835"/>
                          <a:pt x="34808" y="22070"/>
                          <a:pt x="34800" y="22304"/>
                        </a:cubicBezTo>
                      </a:path>
                      <a:path w="34812" h="22305" stroke="0" extrusionOk="0">
                        <a:moveTo>
                          <a:pt x="-1" y="4511"/>
                        </a:moveTo>
                        <a:cubicBezTo>
                          <a:pt x="3783" y="1586"/>
                          <a:pt x="8429" y="-1"/>
                          <a:pt x="13212" y="0"/>
                        </a:cubicBezTo>
                        <a:cubicBezTo>
                          <a:pt x="25141" y="0"/>
                          <a:pt x="34812" y="9670"/>
                          <a:pt x="34812" y="21600"/>
                        </a:cubicBezTo>
                        <a:cubicBezTo>
                          <a:pt x="34812" y="21835"/>
                          <a:pt x="34808" y="22070"/>
                          <a:pt x="34800" y="22304"/>
                        </a:cubicBezTo>
                        <a:lnTo>
                          <a:pt x="13212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accent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29" name="Arc 115"/>
                  <p:cNvSpPr>
                    <a:spLocks/>
                  </p:cNvSpPr>
                  <p:nvPr/>
                </p:nvSpPr>
                <p:spPr bwMode="hidden">
                  <a:xfrm flipH="1">
                    <a:off x="73" y="812"/>
                    <a:ext cx="2541" cy="2380"/>
                  </a:xfrm>
                  <a:custGeom>
                    <a:avLst/>
                    <a:gdLst>
                      <a:gd name="G0" fmla="+- 15230 0 0"/>
                      <a:gd name="G1" fmla="+- 21600 0 0"/>
                      <a:gd name="G2" fmla="+- 21600 0 0"/>
                      <a:gd name="T0" fmla="*/ 0 w 36830"/>
                      <a:gd name="T1" fmla="*/ 6283 h 22305"/>
                      <a:gd name="T2" fmla="*/ 36819 w 36830"/>
                      <a:gd name="T3" fmla="*/ 22305 h 22305"/>
                      <a:gd name="T4" fmla="*/ 15230 w 36830"/>
                      <a:gd name="T5" fmla="*/ 21600 h 2230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36830" h="22305" fill="none" extrusionOk="0">
                        <a:moveTo>
                          <a:pt x="0" y="6283"/>
                        </a:moveTo>
                        <a:cubicBezTo>
                          <a:pt x="4047" y="2258"/>
                          <a:pt x="9522" y="-1"/>
                          <a:pt x="15230" y="0"/>
                        </a:cubicBezTo>
                        <a:cubicBezTo>
                          <a:pt x="27159" y="0"/>
                          <a:pt x="36830" y="9670"/>
                          <a:pt x="36830" y="21600"/>
                        </a:cubicBezTo>
                        <a:cubicBezTo>
                          <a:pt x="36830" y="21835"/>
                          <a:pt x="36826" y="22070"/>
                          <a:pt x="36818" y="22304"/>
                        </a:cubicBezTo>
                      </a:path>
                      <a:path w="36830" h="22305" stroke="0" extrusionOk="0">
                        <a:moveTo>
                          <a:pt x="0" y="6283"/>
                        </a:moveTo>
                        <a:cubicBezTo>
                          <a:pt x="4047" y="2258"/>
                          <a:pt x="9522" y="-1"/>
                          <a:pt x="15230" y="0"/>
                        </a:cubicBezTo>
                        <a:cubicBezTo>
                          <a:pt x="27159" y="0"/>
                          <a:pt x="36830" y="9670"/>
                          <a:pt x="36830" y="21600"/>
                        </a:cubicBezTo>
                        <a:cubicBezTo>
                          <a:pt x="36830" y="21835"/>
                          <a:pt x="36826" y="22070"/>
                          <a:pt x="36818" y="22304"/>
                        </a:cubicBezTo>
                        <a:lnTo>
                          <a:pt x="15230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folHlink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0" name="Arc 116"/>
                  <p:cNvSpPr>
                    <a:spLocks/>
                  </p:cNvSpPr>
                  <p:nvPr/>
                </p:nvSpPr>
                <p:spPr bwMode="hidden">
                  <a:xfrm flipH="1">
                    <a:off x="789" y="313"/>
                    <a:ext cx="1851" cy="2305"/>
                  </a:xfrm>
                  <a:custGeom>
                    <a:avLst/>
                    <a:gdLst>
                      <a:gd name="G0" fmla="+- 18231 0 0"/>
                      <a:gd name="G1" fmla="+- 21600 0 0"/>
                      <a:gd name="G2" fmla="+- 21600 0 0"/>
                      <a:gd name="T0" fmla="*/ 0 w 31881"/>
                      <a:gd name="T1" fmla="*/ 10016 h 21600"/>
                      <a:gd name="T2" fmla="*/ 31881 w 31881"/>
                      <a:gd name="T3" fmla="*/ 4860 h 21600"/>
                      <a:gd name="T4" fmla="*/ 18231 w 31881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31881" h="21600" fill="none" extrusionOk="0">
                        <a:moveTo>
                          <a:pt x="-1" y="10015"/>
                        </a:moveTo>
                        <a:cubicBezTo>
                          <a:pt x="3963" y="3778"/>
                          <a:pt x="10840" y="-1"/>
                          <a:pt x="18231" y="0"/>
                        </a:cubicBezTo>
                        <a:cubicBezTo>
                          <a:pt x="23204" y="0"/>
                          <a:pt x="28026" y="1716"/>
                          <a:pt x="31881" y="4859"/>
                        </a:cubicBezTo>
                      </a:path>
                      <a:path w="31881" h="21600" stroke="0" extrusionOk="0">
                        <a:moveTo>
                          <a:pt x="-1" y="10015"/>
                        </a:moveTo>
                        <a:cubicBezTo>
                          <a:pt x="3963" y="3778"/>
                          <a:pt x="10840" y="-1"/>
                          <a:pt x="18231" y="0"/>
                        </a:cubicBezTo>
                        <a:cubicBezTo>
                          <a:pt x="23204" y="0"/>
                          <a:pt x="28026" y="1716"/>
                          <a:pt x="31881" y="4859"/>
                        </a:cubicBezTo>
                        <a:lnTo>
                          <a:pt x="18231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accent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1" name="Arc 117"/>
                  <p:cNvSpPr>
                    <a:spLocks/>
                  </p:cNvSpPr>
                  <p:nvPr/>
                </p:nvSpPr>
                <p:spPr bwMode="hidden">
                  <a:xfrm>
                    <a:off x="2763" y="1281"/>
                    <a:ext cx="763" cy="2305"/>
                  </a:xfrm>
                  <a:custGeom>
                    <a:avLst/>
                    <a:gdLst>
                      <a:gd name="G0" fmla="+- 13212 0 0"/>
                      <a:gd name="G1" fmla="+- 21600 0 0"/>
                      <a:gd name="G2" fmla="+- 21600 0 0"/>
                      <a:gd name="T0" fmla="*/ 0 w 31146"/>
                      <a:gd name="T1" fmla="*/ 4512 h 21600"/>
                      <a:gd name="T2" fmla="*/ 31146 w 31146"/>
                      <a:gd name="T3" fmla="*/ 9561 h 21600"/>
                      <a:gd name="T4" fmla="*/ 13212 w 31146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31146" h="21600" fill="none" extrusionOk="0">
                        <a:moveTo>
                          <a:pt x="-1" y="4511"/>
                        </a:moveTo>
                        <a:cubicBezTo>
                          <a:pt x="3783" y="1586"/>
                          <a:pt x="8429" y="-1"/>
                          <a:pt x="13212" y="0"/>
                        </a:cubicBezTo>
                        <a:cubicBezTo>
                          <a:pt x="20409" y="0"/>
                          <a:pt x="27134" y="3585"/>
                          <a:pt x="31145" y="9561"/>
                        </a:cubicBezTo>
                      </a:path>
                      <a:path w="31146" h="21600" stroke="0" extrusionOk="0">
                        <a:moveTo>
                          <a:pt x="-1" y="4511"/>
                        </a:moveTo>
                        <a:cubicBezTo>
                          <a:pt x="3783" y="1586"/>
                          <a:pt x="8429" y="-1"/>
                          <a:pt x="13212" y="0"/>
                        </a:cubicBezTo>
                        <a:cubicBezTo>
                          <a:pt x="20409" y="0"/>
                          <a:pt x="27134" y="3585"/>
                          <a:pt x="31145" y="9561"/>
                        </a:cubicBezTo>
                        <a:lnTo>
                          <a:pt x="13212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2" name="Freeform 118"/>
                  <p:cNvSpPr>
                    <a:spLocks/>
                  </p:cNvSpPr>
                  <p:nvPr/>
                </p:nvSpPr>
                <p:spPr bwMode="hidden">
                  <a:xfrm flipH="1">
                    <a:off x="1799" y="437"/>
                    <a:ext cx="418" cy="1524"/>
                  </a:xfrm>
                  <a:custGeom>
                    <a:avLst/>
                    <a:gdLst/>
                    <a:ahLst/>
                    <a:cxnLst>
                      <a:cxn ang="0">
                        <a:pos x="0" y="64"/>
                      </a:cxn>
                      <a:cxn ang="0">
                        <a:pos x="240" y="16"/>
                      </a:cxn>
                      <a:cxn ang="0">
                        <a:pos x="96" y="160"/>
                      </a:cxn>
                      <a:cxn ang="0">
                        <a:pos x="336" y="160"/>
                      </a:cxn>
                      <a:cxn ang="0">
                        <a:pos x="192" y="304"/>
                      </a:cxn>
                      <a:cxn ang="0">
                        <a:pos x="384" y="352"/>
                      </a:cxn>
                      <a:cxn ang="0">
                        <a:pos x="288" y="448"/>
                      </a:cxn>
                      <a:cxn ang="0">
                        <a:pos x="480" y="496"/>
                      </a:cxn>
                      <a:cxn ang="0">
                        <a:pos x="384" y="592"/>
                      </a:cxn>
                      <a:cxn ang="0">
                        <a:pos x="528" y="640"/>
                      </a:cxn>
                      <a:cxn ang="0">
                        <a:pos x="480" y="736"/>
                      </a:cxn>
                      <a:cxn ang="0">
                        <a:pos x="576" y="832"/>
                      </a:cxn>
                      <a:cxn ang="0">
                        <a:pos x="576" y="928"/>
                      </a:cxn>
                      <a:cxn ang="0">
                        <a:pos x="672" y="1072"/>
                      </a:cxn>
                      <a:cxn ang="0">
                        <a:pos x="624" y="1216"/>
                      </a:cxn>
                      <a:cxn ang="0">
                        <a:pos x="720" y="1312"/>
                      </a:cxn>
                      <a:cxn ang="0">
                        <a:pos x="672" y="1456"/>
                      </a:cxn>
                      <a:cxn ang="0">
                        <a:pos x="720" y="1600"/>
                      </a:cxn>
                      <a:cxn ang="0">
                        <a:pos x="672" y="1696"/>
                      </a:cxn>
                      <a:cxn ang="0">
                        <a:pos x="768" y="1840"/>
                      </a:cxn>
                      <a:cxn ang="0">
                        <a:pos x="720" y="1984"/>
                      </a:cxn>
                      <a:cxn ang="0">
                        <a:pos x="768" y="2176"/>
                      </a:cxn>
                      <a:cxn ang="0">
                        <a:pos x="720" y="2224"/>
                      </a:cxn>
                      <a:cxn ang="0">
                        <a:pos x="768" y="2368"/>
                      </a:cxn>
                    </a:cxnLst>
                    <a:rect l="0" t="0" r="r" b="b"/>
                    <a:pathLst>
                      <a:path w="776" h="2368">
                        <a:moveTo>
                          <a:pt x="0" y="64"/>
                        </a:moveTo>
                        <a:cubicBezTo>
                          <a:pt x="112" y="32"/>
                          <a:pt x="224" y="0"/>
                          <a:pt x="240" y="16"/>
                        </a:cubicBezTo>
                        <a:cubicBezTo>
                          <a:pt x="256" y="32"/>
                          <a:pt x="80" y="136"/>
                          <a:pt x="96" y="160"/>
                        </a:cubicBezTo>
                        <a:cubicBezTo>
                          <a:pt x="112" y="184"/>
                          <a:pt x="320" y="136"/>
                          <a:pt x="336" y="160"/>
                        </a:cubicBezTo>
                        <a:cubicBezTo>
                          <a:pt x="352" y="184"/>
                          <a:pt x="184" y="272"/>
                          <a:pt x="192" y="304"/>
                        </a:cubicBezTo>
                        <a:cubicBezTo>
                          <a:pt x="200" y="336"/>
                          <a:pt x="368" y="328"/>
                          <a:pt x="384" y="352"/>
                        </a:cubicBezTo>
                        <a:cubicBezTo>
                          <a:pt x="400" y="376"/>
                          <a:pt x="272" y="424"/>
                          <a:pt x="288" y="448"/>
                        </a:cubicBezTo>
                        <a:cubicBezTo>
                          <a:pt x="304" y="472"/>
                          <a:pt x="464" y="472"/>
                          <a:pt x="480" y="496"/>
                        </a:cubicBezTo>
                        <a:cubicBezTo>
                          <a:pt x="496" y="520"/>
                          <a:pt x="376" y="568"/>
                          <a:pt x="384" y="592"/>
                        </a:cubicBezTo>
                        <a:cubicBezTo>
                          <a:pt x="392" y="616"/>
                          <a:pt x="512" y="616"/>
                          <a:pt x="528" y="640"/>
                        </a:cubicBezTo>
                        <a:cubicBezTo>
                          <a:pt x="544" y="664"/>
                          <a:pt x="472" y="704"/>
                          <a:pt x="480" y="736"/>
                        </a:cubicBezTo>
                        <a:cubicBezTo>
                          <a:pt x="488" y="768"/>
                          <a:pt x="560" y="800"/>
                          <a:pt x="576" y="832"/>
                        </a:cubicBezTo>
                        <a:cubicBezTo>
                          <a:pt x="592" y="864"/>
                          <a:pt x="560" y="888"/>
                          <a:pt x="576" y="928"/>
                        </a:cubicBezTo>
                        <a:cubicBezTo>
                          <a:pt x="592" y="968"/>
                          <a:pt x="664" y="1024"/>
                          <a:pt x="672" y="1072"/>
                        </a:cubicBezTo>
                        <a:cubicBezTo>
                          <a:pt x="680" y="1120"/>
                          <a:pt x="616" y="1176"/>
                          <a:pt x="624" y="1216"/>
                        </a:cubicBezTo>
                        <a:cubicBezTo>
                          <a:pt x="632" y="1256"/>
                          <a:pt x="712" y="1272"/>
                          <a:pt x="720" y="1312"/>
                        </a:cubicBezTo>
                        <a:cubicBezTo>
                          <a:pt x="728" y="1352"/>
                          <a:pt x="672" y="1408"/>
                          <a:pt x="672" y="1456"/>
                        </a:cubicBezTo>
                        <a:cubicBezTo>
                          <a:pt x="672" y="1504"/>
                          <a:pt x="720" y="1560"/>
                          <a:pt x="720" y="1600"/>
                        </a:cubicBezTo>
                        <a:cubicBezTo>
                          <a:pt x="720" y="1640"/>
                          <a:pt x="664" y="1656"/>
                          <a:pt x="672" y="1696"/>
                        </a:cubicBezTo>
                        <a:cubicBezTo>
                          <a:pt x="680" y="1736"/>
                          <a:pt x="760" y="1792"/>
                          <a:pt x="768" y="1840"/>
                        </a:cubicBezTo>
                        <a:cubicBezTo>
                          <a:pt x="776" y="1888"/>
                          <a:pt x="720" y="1928"/>
                          <a:pt x="720" y="1984"/>
                        </a:cubicBezTo>
                        <a:cubicBezTo>
                          <a:pt x="720" y="2040"/>
                          <a:pt x="768" y="2136"/>
                          <a:pt x="768" y="2176"/>
                        </a:cubicBezTo>
                        <a:cubicBezTo>
                          <a:pt x="768" y="2216"/>
                          <a:pt x="720" y="2192"/>
                          <a:pt x="720" y="2224"/>
                        </a:cubicBezTo>
                        <a:cubicBezTo>
                          <a:pt x="720" y="2256"/>
                          <a:pt x="744" y="2312"/>
                          <a:pt x="768" y="2368"/>
                        </a:cubicBezTo>
                      </a:path>
                    </a:pathLst>
                  </a:custGeom>
                  <a:noFill/>
                  <a:ln w="9525">
                    <a:solidFill>
                      <a:schemeClr val="folHlink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Arial" charset="0"/>
                    </a:endParaRPr>
                  </a:p>
                </p:txBody>
              </p:sp>
            </p:grpSp>
            <p:sp>
              <p:nvSpPr>
                <p:cNvPr id="25" name="Freeform 119"/>
                <p:cNvSpPr>
                  <a:spLocks/>
                </p:cNvSpPr>
                <p:nvPr/>
              </p:nvSpPr>
              <p:spPr bwMode="hidden">
                <a:xfrm rot="20253369">
                  <a:off x="3279" y="1529"/>
                  <a:ext cx="443" cy="837"/>
                </a:xfrm>
                <a:custGeom>
                  <a:avLst/>
                  <a:gdLst/>
                  <a:ahLst/>
                  <a:cxnLst>
                    <a:cxn ang="0">
                      <a:pos x="0" y="64"/>
                    </a:cxn>
                    <a:cxn ang="0">
                      <a:pos x="240" y="16"/>
                    </a:cxn>
                    <a:cxn ang="0">
                      <a:pos x="96" y="160"/>
                    </a:cxn>
                    <a:cxn ang="0">
                      <a:pos x="336" y="160"/>
                    </a:cxn>
                    <a:cxn ang="0">
                      <a:pos x="192" y="304"/>
                    </a:cxn>
                    <a:cxn ang="0">
                      <a:pos x="384" y="352"/>
                    </a:cxn>
                    <a:cxn ang="0">
                      <a:pos x="288" y="448"/>
                    </a:cxn>
                    <a:cxn ang="0">
                      <a:pos x="480" y="496"/>
                    </a:cxn>
                    <a:cxn ang="0">
                      <a:pos x="384" y="592"/>
                    </a:cxn>
                    <a:cxn ang="0">
                      <a:pos x="528" y="640"/>
                    </a:cxn>
                    <a:cxn ang="0">
                      <a:pos x="480" y="736"/>
                    </a:cxn>
                    <a:cxn ang="0">
                      <a:pos x="576" y="832"/>
                    </a:cxn>
                    <a:cxn ang="0">
                      <a:pos x="576" y="928"/>
                    </a:cxn>
                    <a:cxn ang="0">
                      <a:pos x="672" y="1072"/>
                    </a:cxn>
                    <a:cxn ang="0">
                      <a:pos x="624" y="1216"/>
                    </a:cxn>
                    <a:cxn ang="0">
                      <a:pos x="720" y="1312"/>
                    </a:cxn>
                    <a:cxn ang="0">
                      <a:pos x="672" y="1456"/>
                    </a:cxn>
                    <a:cxn ang="0">
                      <a:pos x="720" y="1600"/>
                    </a:cxn>
                    <a:cxn ang="0">
                      <a:pos x="672" y="1696"/>
                    </a:cxn>
                    <a:cxn ang="0">
                      <a:pos x="768" y="1840"/>
                    </a:cxn>
                    <a:cxn ang="0">
                      <a:pos x="720" y="1984"/>
                    </a:cxn>
                    <a:cxn ang="0">
                      <a:pos x="768" y="2176"/>
                    </a:cxn>
                    <a:cxn ang="0">
                      <a:pos x="720" y="2224"/>
                    </a:cxn>
                    <a:cxn ang="0">
                      <a:pos x="768" y="2368"/>
                    </a:cxn>
                  </a:cxnLst>
                  <a:rect l="0" t="0" r="r" b="b"/>
                  <a:pathLst>
                    <a:path w="776" h="2368">
                      <a:moveTo>
                        <a:pt x="0" y="64"/>
                      </a:moveTo>
                      <a:cubicBezTo>
                        <a:pt x="112" y="32"/>
                        <a:pt x="224" y="0"/>
                        <a:pt x="240" y="16"/>
                      </a:cubicBezTo>
                      <a:cubicBezTo>
                        <a:pt x="256" y="32"/>
                        <a:pt x="80" y="136"/>
                        <a:pt x="96" y="160"/>
                      </a:cubicBezTo>
                      <a:cubicBezTo>
                        <a:pt x="112" y="184"/>
                        <a:pt x="320" y="136"/>
                        <a:pt x="336" y="160"/>
                      </a:cubicBezTo>
                      <a:cubicBezTo>
                        <a:pt x="352" y="184"/>
                        <a:pt x="184" y="272"/>
                        <a:pt x="192" y="304"/>
                      </a:cubicBezTo>
                      <a:cubicBezTo>
                        <a:pt x="200" y="336"/>
                        <a:pt x="368" y="328"/>
                        <a:pt x="384" y="352"/>
                      </a:cubicBezTo>
                      <a:cubicBezTo>
                        <a:pt x="400" y="376"/>
                        <a:pt x="272" y="424"/>
                        <a:pt x="288" y="448"/>
                      </a:cubicBezTo>
                      <a:cubicBezTo>
                        <a:pt x="304" y="472"/>
                        <a:pt x="464" y="472"/>
                        <a:pt x="480" y="496"/>
                      </a:cubicBezTo>
                      <a:cubicBezTo>
                        <a:pt x="496" y="520"/>
                        <a:pt x="376" y="568"/>
                        <a:pt x="384" y="592"/>
                      </a:cubicBezTo>
                      <a:cubicBezTo>
                        <a:pt x="392" y="616"/>
                        <a:pt x="512" y="616"/>
                        <a:pt x="528" y="640"/>
                      </a:cubicBezTo>
                      <a:cubicBezTo>
                        <a:pt x="544" y="664"/>
                        <a:pt x="472" y="704"/>
                        <a:pt x="480" y="736"/>
                      </a:cubicBezTo>
                      <a:cubicBezTo>
                        <a:pt x="488" y="768"/>
                        <a:pt x="560" y="800"/>
                        <a:pt x="576" y="832"/>
                      </a:cubicBezTo>
                      <a:cubicBezTo>
                        <a:pt x="592" y="864"/>
                        <a:pt x="560" y="888"/>
                        <a:pt x="576" y="928"/>
                      </a:cubicBezTo>
                      <a:cubicBezTo>
                        <a:pt x="592" y="968"/>
                        <a:pt x="664" y="1024"/>
                        <a:pt x="672" y="1072"/>
                      </a:cubicBezTo>
                      <a:cubicBezTo>
                        <a:pt x="680" y="1120"/>
                        <a:pt x="616" y="1176"/>
                        <a:pt x="624" y="1216"/>
                      </a:cubicBezTo>
                      <a:cubicBezTo>
                        <a:pt x="632" y="1256"/>
                        <a:pt x="712" y="1272"/>
                        <a:pt x="720" y="1312"/>
                      </a:cubicBezTo>
                      <a:cubicBezTo>
                        <a:pt x="728" y="1352"/>
                        <a:pt x="672" y="1408"/>
                        <a:pt x="672" y="1456"/>
                      </a:cubicBezTo>
                      <a:cubicBezTo>
                        <a:pt x="672" y="1504"/>
                        <a:pt x="720" y="1560"/>
                        <a:pt x="720" y="1600"/>
                      </a:cubicBezTo>
                      <a:cubicBezTo>
                        <a:pt x="720" y="1640"/>
                        <a:pt x="664" y="1656"/>
                        <a:pt x="672" y="1696"/>
                      </a:cubicBezTo>
                      <a:cubicBezTo>
                        <a:pt x="680" y="1736"/>
                        <a:pt x="760" y="1792"/>
                        <a:pt x="768" y="1840"/>
                      </a:cubicBezTo>
                      <a:cubicBezTo>
                        <a:pt x="776" y="1888"/>
                        <a:pt x="720" y="1928"/>
                        <a:pt x="720" y="1984"/>
                      </a:cubicBezTo>
                      <a:cubicBezTo>
                        <a:pt x="720" y="2040"/>
                        <a:pt x="768" y="2136"/>
                        <a:pt x="768" y="2176"/>
                      </a:cubicBezTo>
                      <a:cubicBezTo>
                        <a:pt x="768" y="2216"/>
                        <a:pt x="720" y="2192"/>
                        <a:pt x="720" y="2224"/>
                      </a:cubicBezTo>
                      <a:cubicBezTo>
                        <a:pt x="720" y="2256"/>
                        <a:pt x="744" y="2312"/>
                        <a:pt x="768" y="2368"/>
                      </a:cubicBezTo>
                    </a:path>
                  </a:pathLst>
                </a:custGeom>
                <a:noFill/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Arial" charset="0"/>
                  </a:endParaRPr>
                </a:p>
              </p:txBody>
            </p:sp>
          </p:grpSp>
        </p:grpSp>
        <p:grpSp>
          <p:nvGrpSpPr>
            <p:cNvPr id="7" name="Group 120"/>
            <p:cNvGrpSpPr>
              <a:grpSpLocks/>
            </p:cNvGrpSpPr>
            <p:nvPr/>
          </p:nvGrpSpPr>
          <p:grpSpPr bwMode="auto">
            <a:xfrm>
              <a:off x="1476" y="455"/>
              <a:ext cx="4040" cy="2966"/>
              <a:chOff x="210" y="337"/>
              <a:chExt cx="5198" cy="3818"/>
            </a:xfrm>
          </p:grpSpPr>
          <p:sp>
            <p:nvSpPr>
              <p:cNvPr id="8" name="Freeform 121"/>
              <p:cNvSpPr>
                <a:spLocks/>
              </p:cNvSpPr>
              <p:nvPr/>
            </p:nvSpPr>
            <p:spPr bwMode="hidden">
              <a:xfrm flipH="1">
                <a:off x="1934" y="2382"/>
                <a:ext cx="485" cy="1479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40" y="16"/>
                  </a:cxn>
                  <a:cxn ang="0">
                    <a:pos x="96" y="160"/>
                  </a:cxn>
                  <a:cxn ang="0">
                    <a:pos x="336" y="160"/>
                  </a:cxn>
                  <a:cxn ang="0">
                    <a:pos x="192" y="304"/>
                  </a:cxn>
                  <a:cxn ang="0">
                    <a:pos x="384" y="352"/>
                  </a:cxn>
                  <a:cxn ang="0">
                    <a:pos x="288" y="448"/>
                  </a:cxn>
                  <a:cxn ang="0">
                    <a:pos x="480" y="496"/>
                  </a:cxn>
                  <a:cxn ang="0">
                    <a:pos x="384" y="592"/>
                  </a:cxn>
                  <a:cxn ang="0">
                    <a:pos x="528" y="640"/>
                  </a:cxn>
                  <a:cxn ang="0">
                    <a:pos x="480" y="736"/>
                  </a:cxn>
                  <a:cxn ang="0">
                    <a:pos x="576" y="832"/>
                  </a:cxn>
                  <a:cxn ang="0">
                    <a:pos x="576" y="928"/>
                  </a:cxn>
                  <a:cxn ang="0">
                    <a:pos x="672" y="1072"/>
                  </a:cxn>
                  <a:cxn ang="0">
                    <a:pos x="624" y="1216"/>
                  </a:cxn>
                  <a:cxn ang="0">
                    <a:pos x="720" y="1312"/>
                  </a:cxn>
                  <a:cxn ang="0">
                    <a:pos x="672" y="1456"/>
                  </a:cxn>
                  <a:cxn ang="0">
                    <a:pos x="720" y="1600"/>
                  </a:cxn>
                  <a:cxn ang="0">
                    <a:pos x="672" y="1696"/>
                  </a:cxn>
                  <a:cxn ang="0">
                    <a:pos x="768" y="1840"/>
                  </a:cxn>
                  <a:cxn ang="0">
                    <a:pos x="720" y="1984"/>
                  </a:cxn>
                  <a:cxn ang="0">
                    <a:pos x="768" y="2176"/>
                  </a:cxn>
                  <a:cxn ang="0">
                    <a:pos x="720" y="2224"/>
                  </a:cxn>
                  <a:cxn ang="0">
                    <a:pos x="768" y="2368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9" name="Arc 122"/>
              <p:cNvSpPr>
                <a:spLocks/>
              </p:cNvSpPr>
              <p:nvPr/>
            </p:nvSpPr>
            <p:spPr bwMode="hidden">
              <a:xfrm flipH="1">
                <a:off x="1054" y="1851"/>
                <a:ext cx="2122" cy="2304"/>
              </a:xfrm>
              <a:custGeom>
                <a:avLst/>
                <a:gdLst>
                  <a:gd name="G0" fmla="+- 0 0 0"/>
                  <a:gd name="G1" fmla="+- 20897 0 0"/>
                  <a:gd name="G2" fmla="+- 21600 0 0"/>
                  <a:gd name="T0" fmla="*/ 5467 w 21600"/>
                  <a:gd name="T1" fmla="*/ 0 h 21602"/>
                  <a:gd name="T2" fmla="*/ 21589 w 21600"/>
                  <a:gd name="T3" fmla="*/ 21602 h 21602"/>
                  <a:gd name="T4" fmla="*/ 0 w 21600"/>
                  <a:gd name="T5" fmla="*/ 20897 h 216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2" fill="none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</a:path>
                  <a:path w="21600" h="21602" stroke="0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  <a:lnTo>
                      <a:pt x="0" y="20897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10" name="Arc 123"/>
              <p:cNvSpPr>
                <a:spLocks/>
              </p:cNvSpPr>
              <p:nvPr/>
            </p:nvSpPr>
            <p:spPr bwMode="hidden">
              <a:xfrm flipH="1">
                <a:off x="1266" y="1480"/>
                <a:ext cx="1244" cy="2379"/>
              </a:xfrm>
              <a:custGeom>
                <a:avLst/>
                <a:gdLst>
                  <a:gd name="G0" fmla="+- 7340 0 0"/>
                  <a:gd name="G1" fmla="+- 21600 0 0"/>
                  <a:gd name="G2" fmla="+- 21600 0 0"/>
                  <a:gd name="T0" fmla="*/ 0 w 28940"/>
                  <a:gd name="T1" fmla="*/ 1285 h 22305"/>
                  <a:gd name="T2" fmla="*/ 28929 w 28940"/>
                  <a:gd name="T3" fmla="*/ 22305 h 22305"/>
                  <a:gd name="T4" fmla="*/ 7340 w 28940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8940" h="22305" fill="none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</a:path>
                  <a:path w="28940" h="22305" stroke="0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  <a:lnTo>
                      <a:pt x="7340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11" name="Arc 124"/>
              <p:cNvSpPr>
                <a:spLocks/>
              </p:cNvSpPr>
              <p:nvPr/>
            </p:nvSpPr>
            <p:spPr bwMode="hidden">
              <a:xfrm flipH="1">
                <a:off x="210" y="1169"/>
                <a:ext cx="2376" cy="2379"/>
              </a:xfrm>
              <a:custGeom>
                <a:avLst/>
                <a:gdLst>
                  <a:gd name="G0" fmla="+- 12855 0 0"/>
                  <a:gd name="G1" fmla="+- 21600 0 0"/>
                  <a:gd name="G2" fmla="+- 21600 0 0"/>
                  <a:gd name="T0" fmla="*/ 0 w 34455"/>
                  <a:gd name="T1" fmla="*/ 4241 h 22305"/>
                  <a:gd name="T2" fmla="*/ 34444 w 34455"/>
                  <a:gd name="T3" fmla="*/ 22305 h 22305"/>
                  <a:gd name="T4" fmla="*/ 12855 w 34455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455" h="22305" fill="none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</a:path>
                  <a:path w="34455" h="22305" stroke="0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  <a:lnTo>
                      <a:pt x="12855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12" name="Arc 125"/>
              <p:cNvSpPr>
                <a:spLocks/>
              </p:cNvSpPr>
              <p:nvPr/>
            </p:nvSpPr>
            <p:spPr bwMode="hidden">
              <a:xfrm>
                <a:off x="2840" y="1503"/>
                <a:ext cx="381" cy="2379"/>
              </a:xfrm>
              <a:custGeom>
                <a:avLst/>
                <a:gdLst>
                  <a:gd name="G0" fmla="+- 13212 0 0"/>
                  <a:gd name="G1" fmla="+- 21600 0 0"/>
                  <a:gd name="G2" fmla="+- 21600 0 0"/>
                  <a:gd name="T0" fmla="*/ 0 w 34812"/>
                  <a:gd name="T1" fmla="*/ 4512 h 22305"/>
                  <a:gd name="T2" fmla="*/ 34801 w 34812"/>
                  <a:gd name="T3" fmla="*/ 22305 h 22305"/>
                  <a:gd name="T4" fmla="*/ 13212 w 34812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13" name="Arc 126"/>
              <p:cNvSpPr>
                <a:spLocks/>
              </p:cNvSpPr>
              <p:nvPr/>
            </p:nvSpPr>
            <p:spPr bwMode="hidden">
              <a:xfrm>
                <a:off x="2940" y="1492"/>
                <a:ext cx="1004" cy="2379"/>
              </a:xfrm>
              <a:custGeom>
                <a:avLst/>
                <a:gdLst>
                  <a:gd name="G0" fmla="+- 13212 0 0"/>
                  <a:gd name="G1" fmla="+- 21600 0 0"/>
                  <a:gd name="G2" fmla="+- 21600 0 0"/>
                  <a:gd name="T0" fmla="*/ 0 w 34812"/>
                  <a:gd name="T1" fmla="*/ 4512 h 22305"/>
                  <a:gd name="T2" fmla="*/ 34801 w 34812"/>
                  <a:gd name="T3" fmla="*/ 22305 h 22305"/>
                  <a:gd name="T4" fmla="*/ 13212 w 34812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14" name="Freeform 127"/>
              <p:cNvSpPr>
                <a:spLocks/>
              </p:cNvSpPr>
              <p:nvPr/>
            </p:nvSpPr>
            <p:spPr bwMode="hidden">
              <a:xfrm>
                <a:off x="3300" y="2635"/>
                <a:ext cx="485" cy="1479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40" y="16"/>
                  </a:cxn>
                  <a:cxn ang="0">
                    <a:pos x="96" y="160"/>
                  </a:cxn>
                  <a:cxn ang="0">
                    <a:pos x="336" y="160"/>
                  </a:cxn>
                  <a:cxn ang="0">
                    <a:pos x="192" y="304"/>
                  </a:cxn>
                  <a:cxn ang="0">
                    <a:pos x="384" y="352"/>
                  </a:cxn>
                  <a:cxn ang="0">
                    <a:pos x="288" y="448"/>
                  </a:cxn>
                  <a:cxn ang="0">
                    <a:pos x="480" y="496"/>
                  </a:cxn>
                  <a:cxn ang="0">
                    <a:pos x="384" y="592"/>
                  </a:cxn>
                  <a:cxn ang="0">
                    <a:pos x="528" y="640"/>
                  </a:cxn>
                  <a:cxn ang="0">
                    <a:pos x="480" y="736"/>
                  </a:cxn>
                  <a:cxn ang="0">
                    <a:pos x="576" y="832"/>
                  </a:cxn>
                  <a:cxn ang="0">
                    <a:pos x="576" y="928"/>
                  </a:cxn>
                  <a:cxn ang="0">
                    <a:pos x="672" y="1072"/>
                  </a:cxn>
                  <a:cxn ang="0">
                    <a:pos x="624" y="1216"/>
                  </a:cxn>
                  <a:cxn ang="0">
                    <a:pos x="720" y="1312"/>
                  </a:cxn>
                  <a:cxn ang="0">
                    <a:pos x="672" y="1456"/>
                  </a:cxn>
                  <a:cxn ang="0">
                    <a:pos x="720" y="1600"/>
                  </a:cxn>
                  <a:cxn ang="0">
                    <a:pos x="672" y="1696"/>
                  </a:cxn>
                  <a:cxn ang="0">
                    <a:pos x="768" y="1840"/>
                  </a:cxn>
                  <a:cxn ang="0">
                    <a:pos x="720" y="1984"/>
                  </a:cxn>
                  <a:cxn ang="0">
                    <a:pos x="768" y="2176"/>
                  </a:cxn>
                  <a:cxn ang="0">
                    <a:pos x="720" y="2224"/>
                  </a:cxn>
                  <a:cxn ang="0">
                    <a:pos x="768" y="2368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15" name="Freeform 128"/>
              <p:cNvSpPr>
                <a:spLocks/>
              </p:cNvSpPr>
              <p:nvPr/>
            </p:nvSpPr>
            <p:spPr bwMode="hidden">
              <a:xfrm rot="19660755" flipV="1">
                <a:off x="2547" y="2149"/>
                <a:ext cx="441" cy="838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40" y="16"/>
                  </a:cxn>
                  <a:cxn ang="0">
                    <a:pos x="96" y="160"/>
                  </a:cxn>
                  <a:cxn ang="0">
                    <a:pos x="336" y="160"/>
                  </a:cxn>
                  <a:cxn ang="0">
                    <a:pos x="192" y="304"/>
                  </a:cxn>
                  <a:cxn ang="0">
                    <a:pos x="384" y="352"/>
                  </a:cxn>
                  <a:cxn ang="0">
                    <a:pos x="288" y="448"/>
                  </a:cxn>
                  <a:cxn ang="0">
                    <a:pos x="480" y="496"/>
                  </a:cxn>
                  <a:cxn ang="0">
                    <a:pos x="384" y="592"/>
                  </a:cxn>
                  <a:cxn ang="0">
                    <a:pos x="528" y="640"/>
                  </a:cxn>
                  <a:cxn ang="0">
                    <a:pos x="480" y="736"/>
                  </a:cxn>
                  <a:cxn ang="0">
                    <a:pos x="576" y="832"/>
                  </a:cxn>
                  <a:cxn ang="0">
                    <a:pos x="576" y="928"/>
                  </a:cxn>
                  <a:cxn ang="0">
                    <a:pos x="672" y="1072"/>
                  </a:cxn>
                  <a:cxn ang="0">
                    <a:pos x="624" y="1216"/>
                  </a:cxn>
                  <a:cxn ang="0">
                    <a:pos x="720" y="1312"/>
                  </a:cxn>
                  <a:cxn ang="0">
                    <a:pos x="672" y="1456"/>
                  </a:cxn>
                  <a:cxn ang="0">
                    <a:pos x="720" y="1600"/>
                  </a:cxn>
                  <a:cxn ang="0">
                    <a:pos x="672" y="1696"/>
                  </a:cxn>
                  <a:cxn ang="0">
                    <a:pos x="768" y="1840"/>
                  </a:cxn>
                  <a:cxn ang="0">
                    <a:pos x="720" y="1984"/>
                  </a:cxn>
                  <a:cxn ang="0">
                    <a:pos x="768" y="2176"/>
                  </a:cxn>
                  <a:cxn ang="0">
                    <a:pos x="720" y="2224"/>
                  </a:cxn>
                  <a:cxn ang="0">
                    <a:pos x="768" y="2368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16" name="Freeform 129"/>
              <p:cNvSpPr>
                <a:spLocks/>
              </p:cNvSpPr>
              <p:nvPr/>
            </p:nvSpPr>
            <p:spPr bwMode="hidden">
              <a:xfrm flipH="1">
                <a:off x="489" y="2503"/>
                <a:ext cx="1085" cy="1524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40" y="16"/>
                  </a:cxn>
                  <a:cxn ang="0">
                    <a:pos x="96" y="160"/>
                  </a:cxn>
                  <a:cxn ang="0">
                    <a:pos x="336" y="160"/>
                  </a:cxn>
                  <a:cxn ang="0">
                    <a:pos x="192" y="304"/>
                  </a:cxn>
                  <a:cxn ang="0">
                    <a:pos x="384" y="352"/>
                  </a:cxn>
                  <a:cxn ang="0">
                    <a:pos x="288" y="448"/>
                  </a:cxn>
                  <a:cxn ang="0">
                    <a:pos x="480" y="496"/>
                  </a:cxn>
                  <a:cxn ang="0">
                    <a:pos x="384" y="592"/>
                  </a:cxn>
                  <a:cxn ang="0">
                    <a:pos x="528" y="640"/>
                  </a:cxn>
                  <a:cxn ang="0">
                    <a:pos x="480" y="736"/>
                  </a:cxn>
                  <a:cxn ang="0">
                    <a:pos x="576" y="832"/>
                  </a:cxn>
                  <a:cxn ang="0">
                    <a:pos x="576" y="928"/>
                  </a:cxn>
                  <a:cxn ang="0">
                    <a:pos x="672" y="1072"/>
                  </a:cxn>
                  <a:cxn ang="0">
                    <a:pos x="624" y="1216"/>
                  </a:cxn>
                  <a:cxn ang="0">
                    <a:pos x="720" y="1312"/>
                  </a:cxn>
                  <a:cxn ang="0">
                    <a:pos x="672" y="1456"/>
                  </a:cxn>
                  <a:cxn ang="0">
                    <a:pos x="720" y="1600"/>
                  </a:cxn>
                  <a:cxn ang="0">
                    <a:pos x="672" y="1696"/>
                  </a:cxn>
                  <a:cxn ang="0">
                    <a:pos x="768" y="1840"/>
                  </a:cxn>
                  <a:cxn ang="0">
                    <a:pos x="720" y="1984"/>
                  </a:cxn>
                  <a:cxn ang="0">
                    <a:pos x="768" y="2176"/>
                  </a:cxn>
                  <a:cxn ang="0">
                    <a:pos x="720" y="2224"/>
                  </a:cxn>
                  <a:cxn ang="0">
                    <a:pos x="768" y="2368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17" name="Freeform 130"/>
              <p:cNvSpPr>
                <a:spLocks/>
              </p:cNvSpPr>
              <p:nvPr/>
            </p:nvSpPr>
            <p:spPr bwMode="hidden">
              <a:xfrm flipH="1">
                <a:off x="1000" y="893"/>
                <a:ext cx="696" cy="1524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40" y="16"/>
                  </a:cxn>
                  <a:cxn ang="0">
                    <a:pos x="96" y="160"/>
                  </a:cxn>
                  <a:cxn ang="0">
                    <a:pos x="336" y="160"/>
                  </a:cxn>
                  <a:cxn ang="0">
                    <a:pos x="192" y="304"/>
                  </a:cxn>
                  <a:cxn ang="0">
                    <a:pos x="384" y="352"/>
                  </a:cxn>
                  <a:cxn ang="0">
                    <a:pos x="288" y="448"/>
                  </a:cxn>
                  <a:cxn ang="0">
                    <a:pos x="480" y="496"/>
                  </a:cxn>
                  <a:cxn ang="0">
                    <a:pos x="384" y="592"/>
                  </a:cxn>
                  <a:cxn ang="0">
                    <a:pos x="528" y="640"/>
                  </a:cxn>
                  <a:cxn ang="0">
                    <a:pos x="480" y="736"/>
                  </a:cxn>
                  <a:cxn ang="0">
                    <a:pos x="576" y="832"/>
                  </a:cxn>
                  <a:cxn ang="0">
                    <a:pos x="576" y="928"/>
                  </a:cxn>
                  <a:cxn ang="0">
                    <a:pos x="672" y="1072"/>
                  </a:cxn>
                  <a:cxn ang="0">
                    <a:pos x="624" y="1216"/>
                  </a:cxn>
                  <a:cxn ang="0">
                    <a:pos x="720" y="1312"/>
                  </a:cxn>
                  <a:cxn ang="0">
                    <a:pos x="672" y="1456"/>
                  </a:cxn>
                  <a:cxn ang="0">
                    <a:pos x="720" y="1600"/>
                  </a:cxn>
                  <a:cxn ang="0">
                    <a:pos x="672" y="1696"/>
                  </a:cxn>
                  <a:cxn ang="0">
                    <a:pos x="768" y="1840"/>
                  </a:cxn>
                  <a:cxn ang="0">
                    <a:pos x="720" y="1984"/>
                  </a:cxn>
                  <a:cxn ang="0">
                    <a:pos x="768" y="2176"/>
                  </a:cxn>
                  <a:cxn ang="0">
                    <a:pos x="720" y="2224"/>
                  </a:cxn>
                  <a:cxn ang="0">
                    <a:pos x="768" y="2368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18" name="Freeform 131"/>
              <p:cNvSpPr>
                <a:spLocks/>
              </p:cNvSpPr>
              <p:nvPr/>
            </p:nvSpPr>
            <p:spPr bwMode="hidden">
              <a:xfrm>
                <a:off x="4401" y="2279"/>
                <a:ext cx="1007" cy="1600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40" y="16"/>
                  </a:cxn>
                  <a:cxn ang="0">
                    <a:pos x="96" y="160"/>
                  </a:cxn>
                  <a:cxn ang="0">
                    <a:pos x="336" y="160"/>
                  </a:cxn>
                  <a:cxn ang="0">
                    <a:pos x="192" y="304"/>
                  </a:cxn>
                  <a:cxn ang="0">
                    <a:pos x="384" y="352"/>
                  </a:cxn>
                  <a:cxn ang="0">
                    <a:pos x="288" y="448"/>
                  </a:cxn>
                  <a:cxn ang="0">
                    <a:pos x="480" y="496"/>
                  </a:cxn>
                  <a:cxn ang="0">
                    <a:pos x="384" y="592"/>
                  </a:cxn>
                  <a:cxn ang="0">
                    <a:pos x="528" y="640"/>
                  </a:cxn>
                  <a:cxn ang="0">
                    <a:pos x="480" y="736"/>
                  </a:cxn>
                  <a:cxn ang="0">
                    <a:pos x="576" y="832"/>
                  </a:cxn>
                  <a:cxn ang="0">
                    <a:pos x="576" y="928"/>
                  </a:cxn>
                  <a:cxn ang="0">
                    <a:pos x="672" y="1072"/>
                  </a:cxn>
                  <a:cxn ang="0">
                    <a:pos x="624" y="1216"/>
                  </a:cxn>
                  <a:cxn ang="0">
                    <a:pos x="720" y="1312"/>
                  </a:cxn>
                  <a:cxn ang="0">
                    <a:pos x="672" y="1456"/>
                  </a:cxn>
                  <a:cxn ang="0">
                    <a:pos x="720" y="1600"/>
                  </a:cxn>
                  <a:cxn ang="0">
                    <a:pos x="672" y="1696"/>
                  </a:cxn>
                  <a:cxn ang="0">
                    <a:pos x="768" y="1840"/>
                  </a:cxn>
                  <a:cxn ang="0">
                    <a:pos x="720" y="1984"/>
                  </a:cxn>
                  <a:cxn ang="0">
                    <a:pos x="768" y="2176"/>
                  </a:cxn>
                  <a:cxn ang="0">
                    <a:pos x="720" y="2224"/>
                  </a:cxn>
                  <a:cxn ang="0">
                    <a:pos x="768" y="2368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19" name="Freeform 132"/>
              <p:cNvSpPr>
                <a:spLocks/>
              </p:cNvSpPr>
              <p:nvPr/>
            </p:nvSpPr>
            <p:spPr bwMode="hidden">
              <a:xfrm>
                <a:off x="3878" y="1470"/>
                <a:ext cx="1518" cy="1067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40" y="16"/>
                  </a:cxn>
                  <a:cxn ang="0">
                    <a:pos x="96" y="160"/>
                  </a:cxn>
                  <a:cxn ang="0">
                    <a:pos x="336" y="160"/>
                  </a:cxn>
                  <a:cxn ang="0">
                    <a:pos x="192" y="304"/>
                  </a:cxn>
                  <a:cxn ang="0">
                    <a:pos x="384" y="352"/>
                  </a:cxn>
                  <a:cxn ang="0">
                    <a:pos x="288" y="448"/>
                  </a:cxn>
                  <a:cxn ang="0">
                    <a:pos x="480" y="496"/>
                  </a:cxn>
                  <a:cxn ang="0">
                    <a:pos x="384" y="592"/>
                  </a:cxn>
                  <a:cxn ang="0">
                    <a:pos x="528" y="640"/>
                  </a:cxn>
                  <a:cxn ang="0">
                    <a:pos x="480" y="736"/>
                  </a:cxn>
                  <a:cxn ang="0">
                    <a:pos x="576" y="832"/>
                  </a:cxn>
                  <a:cxn ang="0">
                    <a:pos x="576" y="928"/>
                  </a:cxn>
                  <a:cxn ang="0">
                    <a:pos x="672" y="1072"/>
                  </a:cxn>
                  <a:cxn ang="0">
                    <a:pos x="624" y="1216"/>
                  </a:cxn>
                  <a:cxn ang="0">
                    <a:pos x="720" y="1312"/>
                  </a:cxn>
                  <a:cxn ang="0">
                    <a:pos x="672" y="1456"/>
                  </a:cxn>
                  <a:cxn ang="0">
                    <a:pos x="720" y="1600"/>
                  </a:cxn>
                  <a:cxn ang="0">
                    <a:pos x="672" y="1696"/>
                  </a:cxn>
                  <a:cxn ang="0">
                    <a:pos x="768" y="1840"/>
                  </a:cxn>
                  <a:cxn ang="0">
                    <a:pos x="720" y="1984"/>
                  </a:cxn>
                  <a:cxn ang="0">
                    <a:pos x="768" y="2176"/>
                  </a:cxn>
                  <a:cxn ang="0">
                    <a:pos x="720" y="2224"/>
                  </a:cxn>
                  <a:cxn ang="0">
                    <a:pos x="768" y="2368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20" name="Freeform 133"/>
              <p:cNvSpPr>
                <a:spLocks/>
              </p:cNvSpPr>
              <p:nvPr/>
            </p:nvSpPr>
            <p:spPr bwMode="hidden">
              <a:xfrm>
                <a:off x="3934" y="337"/>
                <a:ext cx="664" cy="1434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40" y="16"/>
                  </a:cxn>
                  <a:cxn ang="0">
                    <a:pos x="96" y="160"/>
                  </a:cxn>
                  <a:cxn ang="0">
                    <a:pos x="336" y="160"/>
                  </a:cxn>
                  <a:cxn ang="0">
                    <a:pos x="192" y="304"/>
                  </a:cxn>
                  <a:cxn ang="0">
                    <a:pos x="384" y="352"/>
                  </a:cxn>
                  <a:cxn ang="0">
                    <a:pos x="288" y="448"/>
                  </a:cxn>
                  <a:cxn ang="0">
                    <a:pos x="480" y="496"/>
                  </a:cxn>
                  <a:cxn ang="0">
                    <a:pos x="384" y="592"/>
                  </a:cxn>
                  <a:cxn ang="0">
                    <a:pos x="528" y="640"/>
                  </a:cxn>
                  <a:cxn ang="0">
                    <a:pos x="480" y="736"/>
                  </a:cxn>
                  <a:cxn ang="0">
                    <a:pos x="576" y="832"/>
                  </a:cxn>
                  <a:cxn ang="0">
                    <a:pos x="576" y="928"/>
                  </a:cxn>
                  <a:cxn ang="0">
                    <a:pos x="672" y="1072"/>
                  </a:cxn>
                  <a:cxn ang="0">
                    <a:pos x="624" y="1216"/>
                  </a:cxn>
                  <a:cxn ang="0">
                    <a:pos x="720" y="1312"/>
                  </a:cxn>
                  <a:cxn ang="0">
                    <a:pos x="672" y="1456"/>
                  </a:cxn>
                  <a:cxn ang="0">
                    <a:pos x="720" y="1600"/>
                  </a:cxn>
                  <a:cxn ang="0">
                    <a:pos x="672" y="1696"/>
                  </a:cxn>
                  <a:cxn ang="0">
                    <a:pos x="768" y="1840"/>
                  </a:cxn>
                  <a:cxn ang="0">
                    <a:pos x="720" y="1984"/>
                  </a:cxn>
                  <a:cxn ang="0">
                    <a:pos x="768" y="2176"/>
                  </a:cxn>
                  <a:cxn ang="0">
                    <a:pos x="720" y="2224"/>
                  </a:cxn>
                  <a:cxn ang="0">
                    <a:pos x="768" y="2368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21" name="Freeform 134"/>
              <p:cNvSpPr>
                <a:spLocks/>
              </p:cNvSpPr>
              <p:nvPr/>
            </p:nvSpPr>
            <p:spPr bwMode="hidden">
              <a:xfrm rot="1346631" flipH="1">
                <a:off x="1702" y="1506"/>
                <a:ext cx="440" cy="837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40" y="16"/>
                  </a:cxn>
                  <a:cxn ang="0">
                    <a:pos x="96" y="160"/>
                  </a:cxn>
                  <a:cxn ang="0">
                    <a:pos x="336" y="160"/>
                  </a:cxn>
                  <a:cxn ang="0">
                    <a:pos x="192" y="304"/>
                  </a:cxn>
                  <a:cxn ang="0">
                    <a:pos x="384" y="352"/>
                  </a:cxn>
                  <a:cxn ang="0">
                    <a:pos x="288" y="448"/>
                  </a:cxn>
                  <a:cxn ang="0">
                    <a:pos x="480" y="496"/>
                  </a:cxn>
                  <a:cxn ang="0">
                    <a:pos x="384" y="592"/>
                  </a:cxn>
                  <a:cxn ang="0">
                    <a:pos x="528" y="640"/>
                  </a:cxn>
                  <a:cxn ang="0">
                    <a:pos x="480" y="736"/>
                  </a:cxn>
                  <a:cxn ang="0">
                    <a:pos x="576" y="832"/>
                  </a:cxn>
                  <a:cxn ang="0">
                    <a:pos x="576" y="928"/>
                  </a:cxn>
                  <a:cxn ang="0">
                    <a:pos x="672" y="1072"/>
                  </a:cxn>
                  <a:cxn ang="0">
                    <a:pos x="624" y="1216"/>
                  </a:cxn>
                  <a:cxn ang="0">
                    <a:pos x="720" y="1312"/>
                  </a:cxn>
                  <a:cxn ang="0">
                    <a:pos x="672" y="1456"/>
                  </a:cxn>
                  <a:cxn ang="0">
                    <a:pos x="720" y="1600"/>
                  </a:cxn>
                  <a:cxn ang="0">
                    <a:pos x="672" y="1696"/>
                  </a:cxn>
                  <a:cxn ang="0">
                    <a:pos x="768" y="1840"/>
                  </a:cxn>
                  <a:cxn ang="0">
                    <a:pos x="720" y="1984"/>
                  </a:cxn>
                  <a:cxn ang="0">
                    <a:pos x="768" y="2176"/>
                  </a:cxn>
                  <a:cxn ang="0">
                    <a:pos x="720" y="2224"/>
                  </a:cxn>
                  <a:cxn ang="0">
                    <a:pos x="768" y="2368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</p:grpSp>
      </p:grpSp>
      <p:sp>
        <p:nvSpPr>
          <p:cNvPr id="20615" name="Rectangle 135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27213"/>
            <a:ext cx="7772400" cy="1627187"/>
          </a:xfrm>
        </p:spPr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20616" name="Rectangle 13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ar-SA"/>
              <a:t>انقر لتحرير نمط العنوان الثانوي الرئيسي</a:t>
            </a:r>
          </a:p>
        </p:txBody>
      </p:sp>
      <p:sp>
        <p:nvSpPr>
          <p:cNvPr id="137" name="Rectangle 137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8" name="Rectangle 13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9" name="Rectangle 13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0845F5-2880-4E11-A2B1-EC441E19F530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Rectangle 1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2032EA-EB09-4EB7-8D82-DF93349C022C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515100" y="301625"/>
            <a:ext cx="1943100" cy="5794375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685800" y="301625"/>
            <a:ext cx="5676900" cy="5794375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Rectangle 1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06285C-93BC-40EB-888A-E9DF044C78CC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محتوى 1"/>
          <p:cNvSpPr>
            <a:spLocks noGrp="1"/>
          </p:cNvSpPr>
          <p:nvPr>
            <p:ph/>
          </p:nvPr>
        </p:nvSpPr>
        <p:spPr>
          <a:xfrm>
            <a:off x="685800" y="301625"/>
            <a:ext cx="7772400" cy="5794375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3" name="Rectangle 1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D05C3D-DFC2-4A6E-9BAE-5681FFBC8249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Rectangle 1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A5B7B7-1FCC-4C7C-9972-4CDD514F4517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Rectangle 1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0DD2F3-078E-438B-B1FF-D5CCEAFC3BE1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5" name="Rectangle 1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6395FA-E184-473A-A7E2-41B1E41B1BD7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7" name="Rectangle 1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0675C3-E555-43C3-8461-3FEDA29F69BB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Rectangle 1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DC4E56-726B-4DF4-B771-E60B8824D32F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E3E426-CD93-448E-9085-7859F62C396D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Rectangle 1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2310EA-04AC-4C6A-AA37-C05FE8FE8F9E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Rectangle 1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84019F-6EB7-4C7E-8966-030BEEF0ADC1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2"/>
          <p:cNvGrpSpPr>
            <a:grpSpLocks/>
          </p:cNvGrpSpPr>
          <p:nvPr/>
        </p:nvGrpSpPr>
        <p:grpSpPr bwMode="auto">
          <a:xfrm>
            <a:off x="6303963" y="0"/>
            <a:ext cx="2840037" cy="3254375"/>
            <a:chOff x="3115" y="0"/>
            <a:chExt cx="2170" cy="2486"/>
          </a:xfrm>
        </p:grpSpPr>
        <p:grpSp>
          <p:nvGrpSpPr>
            <p:cNvPr id="3080" name="Group 3"/>
            <p:cNvGrpSpPr>
              <a:grpSpLocks/>
            </p:cNvGrpSpPr>
            <p:nvPr/>
          </p:nvGrpSpPr>
          <p:grpSpPr bwMode="auto">
            <a:xfrm>
              <a:off x="4080" y="1910"/>
              <a:ext cx="768" cy="576"/>
              <a:chOff x="0" y="0"/>
              <a:chExt cx="768" cy="576"/>
            </a:xfrm>
          </p:grpSpPr>
          <p:sp>
            <p:nvSpPr>
              <p:cNvPr id="19460" name="Oval 4"/>
              <p:cNvSpPr>
                <a:spLocks noChangeArrowheads="1"/>
              </p:cNvSpPr>
              <p:nvPr/>
            </p:nvSpPr>
            <p:spPr bwMode="hidden">
              <a:xfrm>
                <a:off x="3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19461" name="Oval 5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8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</p:grpSp>
        <p:grpSp>
          <p:nvGrpSpPr>
            <p:cNvPr id="3081" name="Group 6"/>
            <p:cNvGrpSpPr>
              <a:grpSpLocks/>
            </p:cNvGrpSpPr>
            <p:nvPr/>
          </p:nvGrpSpPr>
          <p:grpSpPr bwMode="auto">
            <a:xfrm>
              <a:off x="4257" y="1103"/>
              <a:ext cx="768" cy="576"/>
              <a:chOff x="0" y="0"/>
              <a:chExt cx="768" cy="576"/>
            </a:xfrm>
          </p:grpSpPr>
          <p:sp>
            <p:nvSpPr>
              <p:cNvPr id="19463" name="Oval 7"/>
              <p:cNvSpPr>
                <a:spLocks noChangeArrowheads="1"/>
              </p:cNvSpPr>
              <p:nvPr/>
            </p:nvSpPr>
            <p:spPr bwMode="hidden">
              <a:xfrm>
                <a:off x="-3" y="3"/>
                <a:ext cx="771" cy="576"/>
              </a:xfrm>
              <a:prstGeom prst="ellipse">
                <a:avLst/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19464" name="Oval 8"/>
              <p:cNvSpPr>
                <a:spLocks noChangeArrowheads="1"/>
              </p:cNvSpPr>
              <p:nvPr/>
            </p:nvSpPr>
            <p:spPr bwMode="hidden">
              <a:xfrm>
                <a:off x="276" y="254"/>
                <a:ext cx="186" cy="109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</p:grpSp>
        <p:grpSp>
          <p:nvGrpSpPr>
            <p:cNvPr id="3082" name="Group 9"/>
            <p:cNvGrpSpPr>
              <a:grpSpLocks/>
            </p:cNvGrpSpPr>
            <p:nvPr/>
          </p:nvGrpSpPr>
          <p:grpSpPr bwMode="auto">
            <a:xfrm>
              <a:off x="3134" y="0"/>
              <a:ext cx="768" cy="576"/>
              <a:chOff x="0" y="0"/>
              <a:chExt cx="768" cy="576"/>
            </a:xfrm>
          </p:grpSpPr>
          <p:sp>
            <p:nvSpPr>
              <p:cNvPr id="19466" name="Oval 10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19467" name="Oval 11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8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</p:grpSp>
        <p:grpSp>
          <p:nvGrpSpPr>
            <p:cNvPr id="3083" name="Group 12"/>
            <p:cNvGrpSpPr>
              <a:grpSpLocks/>
            </p:cNvGrpSpPr>
            <p:nvPr/>
          </p:nvGrpSpPr>
          <p:grpSpPr bwMode="auto">
            <a:xfrm>
              <a:off x="3115" y="0"/>
              <a:ext cx="2170" cy="1702"/>
              <a:chOff x="3115" y="0"/>
              <a:chExt cx="2170" cy="1702"/>
            </a:xfrm>
          </p:grpSpPr>
          <p:grpSp>
            <p:nvGrpSpPr>
              <p:cNvPr id="3084" name="Group 13"/>
              <p:cNvGrpSpPr>
                <a:grpSpLocks/>
              </p:cNvGrpSpPr>
              <p:nvPr/>
            </p:nvGrpSpPr>
            <p:grpSpPr bwMode="auto">
              <a:xfrm>
                <a:off x="3640" y="308"/>
                <a:ext cx="1145" cy="844"/>
                <a:chOff x="1265" y="814"/>
                <a:chExt cx="2919" cy="2151"/>
              </a:xfrm>
            </p:grpSpPr>
            <p:sp>
              <p:nvSpPr>
                <p:cNvPr id="19470" name="Oval 14"/>
                <p:cNvSpPr>
                  <a:spLocks noChangeArrowheads="1"/>
                </p:cNvSpPr>
                <p:nvPr/>
              </p:nvSpPr>
              <p:spPr bwMode="hidden">
                <a:xfrm>
                  <a:off x="1266" y="814"/>
                  <a:ext cx="2919" cy="2151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2"/>
                    </a:gs>
                    <a:gs pos="100000">
                      <a:schemeClr val="bg1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19471" name="Oval 15"/>
                <p:cNvSpPr>
                  <a:spLocks noChangeArrowheads="1"/>
                </p:cNvSpPr>
                <p:nvPr/>
              </p:nvSpPr>
              <p:spPr bwMode="hidden">
                <a:xfrm>
                  <a:off x="2382" y="1602"/>
                  <a:ext cx="578" cy="405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2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Arial" charset="0"/>
                  </a:endParaRPr>
                </a:p>
              </p:txBody>
            </p:sp>
          </p:grpSp>
          <p:grpSp>
            <p:nvGrpSpPr>
              <p:cNvPr id="3085" name="Group 16"/>
              <p:cNvGrpSpPr>
                <a:grpSpLocks/>
              </p:cNvGrpSpPr>
              <p:nvPr/>
            </p:nvGrpSpPr>
            <p:grpSpPr bwMode="auto">
              <a:xfrm>
                <a:off x="3115" y="0"/>
                <a:ext cx="2145" cy="1702"/>
                <a:chOff x="3115" y="0"/>
                <a:chExt cx="2145" cy="1702"/>
              </a:xfrm>
            </p:grpSpPr>
            <p:grpSp>
              <p:nvGrpSpPr>
                <p:cNvPr id="3108" name="Group 17"/>
                <p:cNvGrpSpPr>
                  <a:grpSpLocks/>
                </p:cNvGrpSpPr>
                <p:nvPr/>
              </p:nvGrpSpPr>
              <p:grpSpPr bwMode="auto">
                <a:xfrm>
                  <a:off x="4505" y="589"/>
                  <a:ext cx="493" cy="912"/>
                  <a:chOff x="3471" y="1530"/>
                  <a:chExt cx="1258" cy="2327"/>
                </a:xfrm>
              </p:grpSpPr>
              <p:sp>
                <p:nvSpPr>
                  <p:cNvPr id="19474" name="Freeform 18"/>
                  <p:cNvSpPr>
                    <a:spLocks/>
                  </p:cNvSpPr>
                  <p:nvPr/>
                </p:nvSpPr>
                <p:spPr bwMode="hidden">
                  <a:xfrm rot="2711884">
                    <a:off x="2770" y="2235"/>
                    <a:ext cx="1714" cy="313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19475" name="Freeform 19"/>
                  <p:cNvSpPr>
                    <a:spLocks/>
                  </p:cNvSpPr>
                  <p:nvPr/>
                </p:nvSpPr>
                <p:spPr bwMode="hidden">
                  <a:xfrm rot="2711884">
                    <a:off x="4022" y="3146"/>
                    <a:ext cx="919" cy="486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Arial" charset="0"/>
                    </a:endParaRPr>
                  </a:p>
                </p:txBody>
              </p:sp>
            </p:grpSp>
            <p:grpSp>
              <p:nvGrpSpPr>
                <p:cNvPr id="3109" name="Group 20"/>
                <p:cNvGrpSpPr>
                  <a:grpSpLocks/>
                </p:cNvGrpSpPr>
                <p:nvPr/>
              </p:nvGrpSpPr>
              <p:grpSpPr bwMode="auto">
                <a:xfrm>
                  <a:off x="4267" y="781"/>
                  <a:ext cx="966" cy="522"/>
                  <a:chOff x="2864" y="2019"/>
                  <a:chExt cx="2463" cy="1332"/>
                </a:xfrm>
              </p:grpSpPr>
              <p:sp>
                <p:nvSpPr>
                  <p:cNvPr id="19477" name="Freeform 21"/>
                  <p:cNvSpPr>
                    <a:spLocks/>
                  </p:cNvSpPr>
                  <p:nvPr/>
                </p:nvSpPr>
                <p:spPr bwMode="hidden">
                  <a:xfrm rot="2104081">
                    <a:off x="2865" y="2019"/>
                    <a:ext cx="1812" cy="347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19478" name="Freeform 22"/>
                  <p:cNvSpPr>
                    <a:spLocks/>
                  </p:cNvSpPr>
                  <p:nvPr/>
                </p:nvSpPr>
                <p:spPr bwMode="hidden">
                  <a:xfrm rot="2104081">
                    <a:off x="4352" y="2805"/>
                    <a:ext cx="974" cy="545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Arial" charset="0"/>
                    </a:endParaRPr>
                  </a:p>
                </p:txBody>
              </p:sp>
            </p:grpSp>
            <p:grpSp>
              <p:nvGrpSpPr>
                <p:cNvPr id="3110" name="Group 23"/>
                <p:cNvGrpSpPr>
                  <a:grpSpLocks/>
                </p:cNvGrpSpPr>
                <p:nvPr/>
              </p:nvGrpSpPr>
              <p:grpSpPr bwMode="auto">
                <a:xfrm>
                  <a:off x="4280" y="707"/>
                  <a:ext cx="971" cy="417"/>
                  <a:chOff x="2897" y="1832"/>
                  <a:chExt cx="2477" cy="1064"/>
                </a:xfrm>
              </p:grpSpPr>
              <p:sp>
                <p:nvSpPr>
                  <p:cNvPr id="19480" name="Freeform 24"/>
                  <p:cNvSpPr>
                    <a:spLocks/>
                  </p:cNvSpPr>
                  <p:nvPr/>
                </p:nvSpPr>
                <p:spPr bwMode="hidden">
                  <a:xfrm rot="1582915">
                    <a:off x="2896" y="1832"/>
                    <a:ext cx="1736" cy="303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19481" name="Freeform 25"/>
                  <p:cNvSpPr>
                    <a:spLocks/>
                  </p:cNvSpPr>
                  <p:nvPr/>
                </p:nvSpPr>
                <p:spPr bwMode="hidden">
                  <a:xfrm rot="1582915">
                    <a:off x="4443" y="2420"/>
                    <a:ext cx="931" cy="477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Arial" charset="0"/>
                    </a:endParaRPr>
                  </a:p>
                </p:txBody>
              </p:sp>
            </p:grpSp>
            <p:grpSp>
              <p:nvGrpSpPr>
                <p:cNvPr id="3111" name="Group 26"/>
                <p:cNvGrpSpPr>
                  <a:grpSpLocks/>
                </p:cNvGrpSpPr>
                <p:nvPr/>
              </p:nvGrpSpPr>
              <p:grpSpPr bwMode="auto">
                <a:xfrm>
                  <a:off x="4291" y="630"/>
                  <a:ext cx="969" cy="364"/>
                  <a:chOff x="2924" y="1636"/>
                  <a:chExt cx="2472" cy="927"/>
                </a:xfrm>
              </p:grpSpPr>
              <p:sp>
                <p:nvSpPr>
                  <p:cNvPr id="19483" name="Freeform 27"/>
                  <p:cNvSpPr>
                    <a:spLocks/>
                  </p:cNvSpPr>
                  <p:nvPr/>
                </p:nvSpPr>
                <p:spPr bwMode="hidden">
                  <a:xfrm rot="1080363">
                    <a:off x="2916" y="1628"/>
                    <a:ext cx="1677" cy="334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19484" name="Freeform 28"/>
                  <p:cNvSpPr>
                    <a:spLocks/>
                  </p:cNvSpPr>
                  <p:nvPr/>
                </p:nvSpPr>
                <p:spPr bwMode="hidden">
                  <a:xfrm rot="1080363">
                    <a:off x="4488" y="2030"/>
                    <a:ext cx="900" cy="525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Arial" charset="0"/>
                    </a:endParaRPr>
                  </a:p>
                </p:txBody>
              </p:sp>
            </p:grpSp>
            <p:grpSp>
              <p:nvGrpSpPr>
                <p:cNvPr id="3112" name="Group 29"/>
                <p:cNvGrpSpPr>
                  <a:grpSpLocks/>
                </p:cNvGrpSpPr>
                <p:nvPr/>
              </p:nvGrpSpPr>
              <p:grpSpPr bwMode="auto">
                <a:xfrm>
                  <a:off x="4304" y="543"/>
                  <a:ext cx="918" cy="258"/>
                  <a:chOff x="2958" y="1414"/>
                  <a:chExt cx="2342" cy="657"/>
                </a:xfrm>
              </p:grpSpPr>
              <p:sp>
                <p:nvSpPr>
                  <p:cNvPr id="19486" name="Freeform 30"/>
                  <p:cNvSpPr>
                    <a:spLocks/>
                  </p:cNvSpPr>
                  <p:nvPr/>
                </p:nvSpPr>
                <p:spPr bwMode="hidden">
                  <a:xfrm rot="463793">
                    <a:off x="2957" y="1415"/>
                    <a:ext cx="1544" cy="312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19487" name="Freeform 31"/>
                  <p:cNvSpPr>
                    <a:spLocks/>
                  </p:cNvSpPr>
                  <p:nvPr/>
                </p:nvSpPr>
                <p:spPr bwMode="hidden">
                  <a:xfrm rot="463793">
                    <a:off x="4470" y="1581"/>
                    <a:ext cx="829" cy="482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Arial" charset="0"/>
                    </a:endParaRPr>
                  </a:p>
                </p:txBody>
              </p:sp>
            </p:grpSp>
            <p:grpSp>
              <p:nvGrpSpPr>
                <p:cNvPr id="3113" name="Group 32"/>
                <p:cNvGrpSpPr>
                  <a:grpSpLocks/>
                </p:cNvGrpSpPr>
                <p:nvPr/>
              </p:nvGrpSpPr>
              <p:grpSpPr bwMode="auto">
                <a:xfrm>
                  <a:off x="4314" y="487"/>
                  <a:ext cx="843" cy="134"/>
                  <a:chOff x="2983" y="1269"/>
                  <a:chExt cx="2150" cy="343"/>
                </a:xfrm>
              </p:grpSpPr>
              <p:sp>
                <p:nvSpPr>
                  <p:cNvPr id="19489" name="Freeform 33"/>
                  <p:cNvSpPr>
                    <a:spLocks/>
                  </p:cNvSpPr>
                  <p:nvPr/>
                </p:nvSpPr>
                <p:spPr bwMode="hidden">
                  <a:xfrm rot="-84182">
                    <a:off x="2982" y="1286"/>
                    <a:ext cx="1404" cy="220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19490" name="Freeform 34"/>
                  <p:cNvSpPr>
                    <a:spLocks/>
                  </p:cNvSpPr>
                  <p:nvPr/>
                </p:nvSpPr>
                <p:spPr bwMode="hidden">
                  <a:xfrm rot="-84182">
                    <a:off x="4377" y="1261"/>
                    <a:ext cx="755" cy="351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Arial" charset="0"/>
                    </a:endParaRPr>
                  </a:p>
                </p:txBody>
              </p:sp>
            </p:grpSp>
            <p:grpSp>
              <p:nvGrpSpPr>
                <p:cNvPr id="3114" name="Group 35"/>
                <p:cNvGrpSpPr>
                  <a:grpSpLocks/>
                </p:cNvGrpSpPr>
                <p:nvPr/>
              </p:nvGrpSpPr>
              <p:grpSpPr bwMode="auto">
                <a:xfrm>
                  <a:off x="4296" y="349"/>
                  <a:ext cx="737" cy="167"/>
                  <a:chOff x="2938" y="917"/>
                  <a:chExt cx="1879" cy="427"/>
                </a:xfrm>
              </p:grpSpPr>
              <p:sp>
                <p:nvSpPr>
                  <p:cNvPr id="19492" name="Freeform 36"/>
                  <p:cNvSpPr>
                    <a:spLocks/>
                  </p:cNvSpPr>
                  <p:nvPr/>
                </p:nvSpPr>
                <p:spPr bwMode="hidden">
                  <a:xfrm rot="-802576">
                    <a:off x="2930" y="1128"/>
                    <a:ext cx="1240" cy="208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19493" name="Freeform 37"/>
                  <p:cNvSpPr>
                    <a:spLocks/>
                  </p:cNvSpPr>
                  <p:nvPr/>
                </p:nvSpPr>
                <p:spPr bwMode="hidden">
                  <a:xfrm rot="-802576">
                    <a:off x="4148" y="918"/>
                    <a:ext cx="668" cy="335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Arial" charset="0"/>
                    </a:endParaRPr>
                  </a:p>
                </p:txBody>
              </p:sp>
            </p:grpSp>
            <p:grpSp>
              <p:nvGrpSpPr>
                <p:cNvPr id="3115" name="Group 38"/>
                <p:cNvGrpSpPr>
                  <a:grpSpLocks/>
                </p:cNvGrpSpPr>
                <p:nvPr/>
              </p:nvGrpSpPr>
              <p:grpSpPr bwMode="auto">
                <a:xfrm>
                  <a:off x="3394" y="637"/>
                  <a:ext cx="493" cy="912"/>
                  <a:chOff x="637" y="1653"/>
                  <a:chExt cx="1257" cy="2326"/>
                </a:xfrm>
              </p:grpSpPr>
              <p:sp>
                <p:nvSpPr>
                  <p:cNvPr id="19495" name="Freeform 39"/>
                  <p:cNvSpPr>
                    <a:spLocks/>
                  </p:cNvSpPr>
                  <p:nvPr/>
                </p:nvSpPr>
                <p:spPr bwMode="hidden">
                  <a:xfrm rot="18888116" flipH="1">
                    <a:off x="875" y="2351"/>
                    <a:ext cx="1723" cy="312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19496" name="Freeform 40"/>
                  <p:cNvSpPr>
                    <a:spLocks/>
                  </p:cNvSpPr>
                  <p:nvPr/>
                </p:nvSpPr>
                <p:spPr bwMode="hidden">
                  <a:xfrm rot="18888116" flipH="1">
                    <a:off x="419" y="3271"/>
                    <a:ext cx="925" cy="489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Arial" charset="0"/>
                    </a:endParaRPr>
                  </a:p>
                </p:txBody>
              </p:sp>
            </p:grpSp>
            <p:grpSp>
              <p:nvGrpSpPr>
                <p:cNvPr id="3116" name="Group 41"/>
                <p:cNvGrpSpPr>
                  <a:grpSpLocks/>
                </p:cNvGrpSpPr>
                <p:nvPr/>
              </p:nvGrpSpPr>
              <p:grpSpPr bwMode="auto">
                <a:xfrm>
                  <a:off x="3142" y="850"/>
                  <a:ext cx="966" cy="522"/>
                  <a:chOff x="-5" y="2196"/>
                  <a:chExt cx="2463" cy="1332"/>
                </a:xfrm>
              </p:grpSpPr>
              <p:sp>
                <p:nvSpPr>
                  <p:cNvPr id="19498" name="Freeform 42"/>
                  <p:cNvSpPr>
                    <a:spLocks/>
                  </p:cNvSpPr>
                  <p:nvPr/>
                </p:nvSpPr>
                <p:spPr bwMode="hidden">
                  <a:xfrm rot="19495919" flipH="1">
                    <a:off x="644" y="2196"/>
                    <a:ext cx="1806" cy="347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19499" name="Freeform 43"/>
                  <p:cNvSpPr>
                    <a:spLocks/>
                  </p:cNvSpPr>
                  <p:nvPr/>
                </p:nvSpPr>
                <p:spPr bwMode="hidden">
                  <a:xfrm rot="19495919" flipH="1">
                    <a:off x="-6" y="2982"/>
                    <a:ext cx="968" cy="545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Arial" charset="0"/>
                    </a:endParaRPr>
                  </a:p>
                </p:txBody>
              </p:sp>
            </p:grpSp>
            <p:grpSp>
              <p:nvGrpSpPr>
                <p:cNvPr id="3117" name="Group 44"/>
                <p:cNvGrpSpPr>
                  <a:grpSpLocks/>
                </p:cNvGrpSpPr>
                <p:nvPr/>
              </p:nvGrpSpPr>
              <p:grpSpPr bwMode="auto">
                <a:xfrm>
                  <a:off x="3124" y="777"/>
                  <a:ext cx="971" cy="417"/>
                  <a:chOff x="-52" y="2009"/>
                  <a:chExt cx="2477" cy="1064"/>
                </a:xfrm>
              </p:grpSpPr>
              <p:sp>
                <p:nvSpPr>
                  <p:cNvPr id="19501" name="Freeform 45"/>
                  <p:cNvSpPr>
                    <a:spLocks/>
                  </p:cNvSpPr>
                  <p:nvPr/>
                </p:nvSpPr>
                <p:spPr bwMode="hidden">
                  <a:xfrm rot="20017085" flipH="1">
                    <a:off x="689" y="2010"/>
                    <a:ext cx="1736" cy="303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19502" name="Freeform 46"/>
                  <p:cNvSpPr>
                    <a:spLocks/>
                  </p:cNvSpPr>
                  <p:nvPr/>
                </p:nvSpPr>
                <p:spPr bwMode="hidden">
                  <a:xfrm rot="20017085" flipH="1">
                    <a:off x="-53" y="2598"/>
                    <a:ext cx="931" cy="467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Arial" charset="0"/>
                    </a:endParaRPr>
                  </a:p>
                </p:txBody>
              </p:sp>
            </p:grpSp>
            <p:grpSp>
              <p:nvGrpSpPr>
                <p:cNvPr id="3118" name="Group 47"/>
                <p:cNvGrpSpPr>
                  <a:grpSpLocks/>
                </p:cNvGrpSpPr>
                <p:nvPr/>
              </p:nvGrpSpPr>
              <p:grpSpPr bwMode="auto">
                <a:xfrm>
                  <a:off x="3115" y="700"/>
                  <a:ext cx="969" cy="363"/>
                  <a:chOff x="-74" y="1813"/>
                  <a:chExt cx="2472" cy="927"/>
                </a:xfrm>
              </p:grpSpPr>
              <p:sp>
                <p:nvSpPr>
                  <p:cNvPr id="19504" name="Freeform 48"/>
                  <p:cNvSpPr>
                    <a:spLocks/>
                  </p:cNvSpPr>
                  <p:nvPr/>
                </p:nvSpPr>
                <p:spPr bwMode="hidden">
                  <a:xfrm rot="20519637" flipH="1">
                    <a:off x="721" y="1812"/>
                    <a:ext cx="1677" cy="328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19505" name="Freeform 49"/>
                  <p:cNvSpPr>
                    <a:spLocks/>
                  </p:cNvSpPr>
                  <p:nvPr/>
                </p:nvSpPr>
                <p:spPr bwMode="hidden">
                  <a:xfrm rot="20519637" flipH="1">
                    <a:off x="-74" y="2212"/>
                    <a:ext cx="900" cy="520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Arial" charset="0"/>
                    </a:endParaRPr>
                  </a:p>
                </p:txBody>
              </p:sp>
            </p:grpSp>
            <p:grpSp>
              <p:nvGrpSpPr>
                <p:cNvPr id="3119" name="Group 50"/>
                <p:cNvGrpSpPr>
                  <a:grpSpLocks/>
                </p:cNvGrpSpPr>
                <p:nvPr/>
              </p:nvGrpSpPr>
              <p:grpSpPr bwMode="auto">
                <a:xfrm>
                  <a:off x="3153" y="613"/>
                  <a:ext cx="918" cy="257"/>
                  <a:chOff x="22" y="1591"/>
                  <a:chExt cx="2342" cy="657"/>
                </a:xfrm>
              </p:grpSpPr>
              <p:sp>
                <p:nvSpPr>
                  <p:cNvPr id="19507" name="Freeform 51"/>
                  <p:cNvSpPr>
                    <a:spLocks/>
                  </p:cNvSpPr>
                  <p:nvPr/>
                </p:nvSpPr>
                <p:spPr bwMode="hidden">
                  <a:xfrm rot="21136207" flipH="1">
                    <a:off x="819" y="1583"/>
                    <a:ext cx="1544" cy="313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19508" name="Freeform 52"/>
                  <p:cNvSpPr>
                    <a:spLocks/>
                  </p:cNvSpPr>
                  <p:nvPr/>
                </p:nvSpPr>
                <p:spPr bwMode="hidden">
                  <a:xfrm rot="21136207" flipH="1">
                    <a:off x="21" y="1757"/>
                    <a:ext cx="829" cy="490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Arial" charset="0"/>
                    </a:endParaRPr>
                  </a:p>
                </p:txBody>
              </p:sp>
            </p:grpSp>
            <p:grpSp>
              <p:nvGrpSpPr>
                <p:cNvPr id="3120" name="Group 53"/>
                <p:cNvGrpSpPr>
                  <a:grpSpLocks/>
                </p:cNvGrpSpPr>
                <p:nvPr/>
              </p:nvGrpSpPr>
              <p:grpSpPr bwMode="auto">
                <a:xfrm>
                  <a:off x="3218" y="556"/>
                  <a:ext cx="843" cy="134"/>
                  <a:chOff x="189" y="1446"/>
                  <a:chExt cx="2150" cy="343"/>
                </a:xfrm>
              </p:grpSpPr>
              <p:sp>
                <p:nvSpPr>
                  <p:cNvPr id="19510" name="Freeform 54"/>
                  <p:cNvSpPr>
                    <a:spLocks/>
                  </p:cNvSpPr>
                  <p:nvPr/>
                </p:nvSpPr>
                <p:spPr bwMode="hidden">
                  <a:xfrm rot="84182" flipH="1">
                    <a:off x="935" y="1463"/>
                    <a:ext cx="1404" cy="220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19511" name="Freeform 55"/>
                  <p:cNvSpPr>
                    <a:spLocks/>
                  </p:cNvSpPr>
                  <p:nvPr/>
                </p:nvSpPr>
                <p:spPr bwMode="hidden">
                  <a:xfrm rot="84182" flipH="1">
                    <a:off x="189" y="1438"/>
                    <a:ext cx="755" cy="351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Arial" charset="0"/>
                    </a:endParaRPr>
                  </a:p>
                </p:txBody>
              </p:sp>
            </p:grpSp>
            <p:grpSp>
              <p:nvGrpSpPr>
                <p:cNvPr id="3121" name="Group 56"/>
                <p:cNvGrpSpPr>
                  <a:grpSpLocks/>
                </p:cNvGrpSpPr>
                <p:nvPr/>
              </p:nvGrpSpPr>
              <p:grpSpPr bwMode="auto">
                <a:xfrm>
                  <a:off x="3342" y="418"/>
                  <a:ext cx="737" cy="167"/>
                  <a:chOff x="505" y="1094"/>
                  <a:chExt cx="1879" cy="427"/>
                </a:xfrm>
              </p:grpSpPr>
              <p:sp>
                <p:nvSpPr>
                  <p:cNvPr id="19513" name="Freeform 57"/>
                  <p:cNvSpPr>
                    <a:spLocks/>
                  </p:cNvSpPr>
                  <p:nvPr/>
                </p:nvSpPr>
                <p:spPr bwMode="hidden">
                  <a:xfrm rot="802576" flipH="1">
                    <a:off x="1151" y="1306"/>
                    <a:ext cx="1234" cy="214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19514" name="Freeform 58"/>
                  <p:cNvSpPr>
                    <a:spLocks/>
                  </p:cNvSpPr>
                  <p:nvPr/>
                </p:nvSpPr>
                <p:spPr bwMode="hidden">
                  <a:xfrm rot="802576" flipH="1">
                    <a:off x="505" y="1095"/>
                    <a:ext cx="662" cy="335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Arial" charset="0"/>
                    </a:endParaRPr>
                  </a:p>
                </p:txBody>
              </p:sp>
            </p:grpSp>
            <p:grpSp>
              <p:nvGrpSpPr>
                <p:cNvPr id="3122" name="Group 59"/>
                <p:cNvGrpSpPr>
                  <a:grpSpLocks/>
                </p:cNvGrpSpPr>
                <p:nvPr/>
              </p:nvGrpSpPr>
              <p:grpSpPr bwMode="auto">
                <a:xfrm>
                  <a:off x="3386" y="341"/>
                  <a:ext cx="725" cy="218"/>
                  <a:chOff x="616" y="899"/>
                  <a:chExt cx="1850" cy="554"/>
                </a:xfrm>
              </p:grpSpPr>
              <p:sp>
                <p:nvSpPr>
                  <p:cNvPr id="19516" name="Freeform 60"/>
                  <p:cNvSpPr>
                    <a:spLocks/>
                  </p:cNvSpPr>
                  <p:nvPr/>
                </p:nvSpPr>
                <p:spPr bwMode="hidden">
                  <a:xfrm rot="1277471" flipH="1">
                    <a:off x="1231" y="1237"/>
                    <a:ext cx="1235" cy="216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19517" name="Freeform 61"/>
                  <p:cNvSpPr>
                    <a:spLocks/>
                  </p:cNvSpPr>
                  <p:nvPr/>
                </p:nvSpPr>
                <p:spPr bwMode="hidden">
                  <a:xfrm rot="1277471" flipH="1">
                    <a:off x="615" y="898"/>
                    <a:ext cx="662" cy="339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Arial" charset="0"/>
                    </a:endParaRPr>
                  </a:p>
                </p:txBody>
              </p:sp>
            </p:grpSp>
            <p:grpSp>
              <p:nvGrpSpPr>
                <p:cNvPr id="3123" name="Group 62"/>
                <p:cNvGrpSpPr>
                  <a:grpSpLocks/>
                </p:cNvGrpSpPr>
                <p:nvPr/>
              </p:nvGrpSpPr>
              <p:grpSpPr bwMode="auto">
                <a:xfrm>
                  <a:off x="3472" y="231"/>
                  <a:ext cx="693" cy="291"/>
                  <a:chOff x="3472" y="231"/>
                  <a:chExt cx="693" cy="291"/>
                </a:xfrm>
              </p:grpSpPr>
              <p:sp>
                <p:nvSpPr>
                  <p:cNvPr id="19519" name="Freeform 63"/>
                  <p:cNvSpPr>
                    <a:spLocks/>
                  </p:cNvSpPr>
                  <p:nvPr/>
                </p:nvSpPr>
                <p:spPr bwMode="hidden">
                  <a:xfrm rot="2028410" flipH="1">
                    <a:off x="3679" y="438"/>
                    <a:ext cx="483" cy="84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19520" name="Freeform 64"/>
                  <p:cNvSpPr>
                    <a:spLocks/>
                  </p:cNvSpPr>
                  <p:nvPr/>
                </p:nvSpPr>
                <p:spPr bwMode="hidden">
                  <a:xfrm rot="2028410" flipH="1">
                    <a:off x="3472" y="228"/>
                    <a:ext cx="260" cy="132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Arial" charset="0"/>
                    </a:endParaRPr>
                  </a:p>
                </p:txBody>
              </p:sp>
            </p:grpSp>
            <p:grpSp>
              <p:nvGrpSpPr>
                <p:cNvPr id="3124" name="Group 65"/>
                <p:cNvGrpSpPr>
                  <a:grpSpLocks/>
                </p:cNvGrpSpPr>
                <p:nvPr/>
              </p:nvGrpSpPr>
              <p:grpSpPr bwMode="auto">
                <a:xfrm>
                  <a:off x="3554" y="118"/>
                  <a:ext cx="664" cy="349"/>
                  <a:chOff x="3554" y="118"/>
                  <a:chExt cx="664" cy="349"/>
                </a:xfrm>
              </p:grpSpPr>
              <p:sp>
                <p:nvSpPr>
                  <p:cNvPr id="19522" name="Freeform 66"/>
                  <p:cNvSpPr>
                    <a:spLocks/>
                  </p:cNvSpPr>
                  <p:nvPr/>
                </p:nvSpPr>
                <p:spPr bwMode="hidden">
                  <a:xfrm rot="2664424" flipH="1">
                    <a:off x="3728" y="383"/>
                    <a:ext cx="490" cy="84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19523" name="Freeform 67"/>
                  <p:cNvSpPr>
                    <a:spLocks/>
                  </p:cNvSpPr>
                  <p:nvPr/>
                </p:nvSpPr>
                <p:spPr bwMode="hidden">
                  <a:xfrm rot="2664424" flipH="1">
                    <a:off x="3554" y="118"/>
                    <a:ext cx="263" cy="132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Arial" charset="0"/>
                    </a:endParaRPr>
                  </a:p>
                </p:txBody>
              </p:sp>
            </p:grpSp>
            <p:grpSp>
              <p:nvGrpSpPr>
                <p:cNvPr id="3125" name="Group 68"/>
                <p:cNvGrpSpPr>
                  <a:grpSpLocks/>
                </p:cNvGrpSpPr>
                <p:nvPr/>
              </p:nvGrpSpPr>
              <p:grpSpPr bwMode="auto">
                <a:xfrm>
                  <a:off x="3784" y="30"/>
                  <a:ext cx="305" cy="593"/>
                  <a:chOff x="1633" y="104"/>
                  <a:chExt cx="778" cy="1512"/>
                </a:xfrm>
              </p:grpSpPr>
              <p:sp>
                <p:nvSpPr>
                  <p:cNvPr id="19525" name="Freeform 69"/>
                  <p:cNvSpPr>
                    <a:spLocks/>
                  </p:cNvSpPr>
                  <p:nvPr/>
                </p:nvSpPr>
                <p:spPr bwMode="hidden">
                  <a:xfrm rot="3473776" flipH="1">
                    <a:off x="1752" y="958"/>
                    <a:ext cx="1101" cy="217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19526" name="Freeform 70"/>
                  <p:cNvSpPr>
                    <a:spLocks/>
                  </p:cNvSpPr>
                  <p:nvPr/>
                </p:nvSpPr>
                <p:spPr bwMode="hidden">
                  <a:xfrm rot="3473776" flipH="1">
                    <a:off x="1505" y="231"/>
                    <a:ext cx="591" cy="337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Arial" charset="0"/>
                    </a:endParaRPr>
                  </a:p>
                </p:txBody>
              </p:sp>
            </p:grpSp>
            <p:grpSp>
              <p:nvGrpSpPr>
                <p:cNvPr id="3126" name="Group 71"/>
                <p:cNvGrpSpPr>
                  <a:grpSpLocks/>
                </p:cNvGrpSpPr>
                <p:nvPr/>
              </p:nvGrpSpPr>
              <p:grpSpPr bwMode="auto">
                <a:xfrm>
                  <a:off x="3903" y="0"/>
                  <a:ext cx="248" cy="601"/>
                  <a:chOff x="1935" y="28"/>
                  <a:chExt cx="634" cy="1534"/>
                </a:xfrm>
              </p:grpSpPr>
              <p:sp>
                <p:nvSpPr>
                  <p:cNvPr id="19528" name="Freeform 72"/>
                  <p:cNvSpPr>
                    <a:spLocks/>
                  </p:cNvSpPr>
                  <p:nvPr/>
                </p:nvSpPr>
                <p:spPr bwMode="hidden">
                  <a:xfrm rot="4126480" flipH="1">
                    <a:off x="1936" y="921"/>
                    <a:ext cx="1052" cy="214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19529" name="Freeform 73"/>
                  <p:cNvSpPr>
                    <a:spLocks/>
                  </p:cNvSpPr>
                  <p:nvPr/>
                </p:nvSpPr>
                <p:spPr bwMode="hidden">
                  <a:xfrm rot="4126480" flipH="1">
                    <a:off x="1820" y="144"/>
                    <a:ext cx="570" cy="338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Arial" charset="0"/>
                    </a:endParaRPr>
                  </a:p>
                </p:txBody>
              </p:sp>
            </p:grpSp>
            <p:grpSp>
              <p:nvGrpSpPr>
                <p:cNvPr id="3127" name="Group 74"/>
                <p:cNvGrpSpPr>
                  <a:grpSpLocks/>
                </p:cNvGrpSpPr>
                <p:nvPr/>
              </p:nvGrpSpPr>
              <p:grpSpPr bwMode="auto">
                <a:xfrm>
                  <a:off x="4251" y="252"/>
                  <a:ext cx="723" cy="222"/>
                  <a:chOff x="2822" y="672"/>
                  <a:chExt cx="1845" cy="566"/>
                </a:xfrm>
              </p:grpSpPr>
              <p:sp>
                <p:nvSpPr>
                  <p:cNvPr id="19531" name="Freeform 75"/>
                  <p:cNvSpPr>
                    <a:spLocks/>
                  </p:cNvSpPr>
                  <p:nvPr/>
                </p:nvSpPr>
                <p:spPr bwMode="hidden">
                  <a:xfrm rot="-1325434">
                    <a:off x="2814" y="1022"/>
                    <a:ext cx="1232" cy="216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19532" name="Freeform 76"/>
                  <p:cNvSpPr>
                    <a:spLocks/>
                  </p:cNvSpPr>
                  <p:nvPr/>
                </p:nvSpPr>
                <p:spPr bwMode="hidden">
                  <a:xfrm rot="-1325434">
                    <a:off x="4003" y="673"/>
                    <a:ext cx="656" cy="337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Arial" charset="0"/>
                    </a:endParaRPr>
                  </a:p>
                </p:txBody>
              </p:sp>
            </p:grpSp>
            <p:grpSp>
              <p:nvGrpSpPr>
                <p:cNvPr id="3128" name="Group 77"/>
                <p:cNvGrpSpPr>
                  <a:grpSpLocks/>
                </p:cNvGrpSpPr>
                <p:nvPr/>
              </p:nvGrpSpPr>
              <p:grpSpPr bwMode="auto">
                <a:xfrm>
                  <a:off x="4196" y="163"/>
                  <a:ext cx="699" cy="282"/>
                  <a:chOff x="2683" y="445"/>
                  <a:chExt cx="1781" cy="717"/>
                </a:xfrm>
              </p:grpSpPr>
              <p:sp>
                <p:nvSpPr>
                  <p:cNvPr id="19534" name="Freeform 78"/>
                  <p:cNvSpPr>
                    <a:spLocks/>
                  </p:cNvSpPr>
                  <p:nvPr/>
                </p:nvSpPr>
                <p:spPr bwMode="hidden">
                  <a:xfrm rot="-1921064">
                    <a:off x="2682" y="946"/>
                    <a:ext cx="1227" cy="216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19535" name="Freeform 79"/>
                  <p:cNvSpPr>
                    <a:spLocks/>
                  </p:cNvSpPr>
                  <p:nvPr/>
                </p:nvSpPr>
                <p:spPr bwMode="hidden">
                  <a:xfrm rot="-1921064">
                    <a:off x="3801" y="444"/>
                    <a:ext cx="655" cy="339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Arial" charset="0"/>
                    </a:endParaRPr>
                  </a:p>
                </p:txBody>
              </p:sp>
            </p:grpSp>
            <p:sp>
              <p:nvSpPr>
                <p:cNvPr id="19536" name="Freeform 80"/>
                <p:cNvSpPr>
                  <a:spLocks/>
                </p:cNvSpPr>
                <p:nvPr/>
              </p:nvSpPr>
              <p:spPr bwMode="hidden">
                <a:xfrm rot="4578755" flipH="1">
                  <a:off x="3968" y="372"/>
                  <a:ext cx="403" cy="57"/>
                </a:xfrm>
                <a:custGeom>
                  <a:avLst/>
                  <a:gdLst/>
                  <a:ahLst/>
                  <a:cxnLst>
                    <a:cxn ang="0">
                      <a:pos x="0" y="504"/>
                    </a:cxn>
                    <a:cxn ang="0">
                      <a:pos x="864" y="168"/>
                    </a:cxn>
                    <a:cxn ang="0">
                      <a:pos x="1776" y="24"/>
                    </a:cxn>
                    <a:cxn ang="0">
                      <a:pos x="2736" y="24"/>
                    </a:cxn>
                    <a:cxn ang="0">
                      <a:pos x="2720" y="103"/>
                    </a:cxn>
                    <a:cxn ang="0">
                      <a:pos x="1764" y="103"/>
                    </a:cxn>
                    <a:cxn ang="0">
                      <a:pos x="654" y="292"/>
                    </a:cxn>
                    <a:cxn ang="0">
                      <a:pos x="0" y="504"/>
                    </a:cxn>
                  </a:cxnLst>
                  <a:rect l="0" t="0" r="r" b="b"/>
                  <a:pathLst>
                    <a:path w="2736" h="504">
                      <a:moveTo>
                        <a:pt x="0" y="504"/>
                      </a:moveTo>
                      <a:cubicBezTo>
                        <a:pt x="24" y="488"/>
                        <a:pt x="568" y="248"/>
                        <a:pt x="864" y="168"/>
                      </a:cubicBezTo>
                      <a:cubicBezTo>
                        <a:pt x="1160" y="88"/>
                        <a:pt x="1464" y="48"/>
                        <a:pt x="1776" y="24"/>
                      </a:cubicBezTo>
                      <a:cubicBezTo>
                        <a:pt x="2088" y="0"/>
                        <a:pt x="2579" y="11"/>
                        <a:pt x="2736" y="24"/>
                      </a:cubicBezTo>
                      <a:lnTo>
                        <a:pt x="2720" y="103"/>
                      </a:lnTo>
                      <a:cubicBezTo>
                        <a:pt x="2558" y="116"/>
                        <a:pt x="2108" y="71"/>
                        <a:pt x="1764" y="103"/>
                      </a:cubicBezTo>
                      <a:cubicBezTo>
                        <a:pt x="1209" y="136"/>
                        <a:pt x="998" y="192"/>
                        <a:pt x="654" y="292"/>
                      </a:cubicBezTo>
                      <a:cubicBezTo>
                        <a:pt x="358" y="356"/>
                        <a:pt x="136" y="460"/>
                        <a:pt x="0" y="504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chemeClr val="folHlink"/>
                    </a:gs>
                    <a:gs pos="100000">
                      <a:schemeClr val="accent2"/>
                    </a:gs>
                  </a:gsLst>
                  <a:lin ang="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19537" name="Freeform 81"/>
                <p:cNvSpPr>
                  <a:spLocks/>
                </p:cNvSpPr>
                <p:nvPr/>
              </p:nvSpPr>
              <p:spPr bwMode="hidden">
                <a:xfrm rot="4578755" flipH="1">
                  <a:off x="3977" y="77"/>
                  <a:ext cx="216" cy="91"/>
                </a:xfrm>
                <a:custGeom>
                  <a:avLst/>
                  <a:gdLst/>
                  <a:ahLst/>
                  <a:cxnLst>
                    <a:cxn ang="0">
                      <a:pos x="5" y="8"/>
                    </a:cxn>
                    <a:cxn ang="0">
                      <a:pos x="485" y="56"/>
                    </a:cxn>
                    <a:cxn ang="0">
                      <a:pos x="1157" y="200"/>
                    </a:cxn>
                    <a:cxn ang="0">
                      <a:pos x="1611" y="432"/>
                    </a:cxn>
                    <a:cxn ang="0">
                      <a:pos x="1756" y="609"/>
                    </a:cxn>
                    <a:cxn ang="0">
                      <a:pos x="1689" y="787"/>
                    </a:cxn>
                    <a:cxn ang="0">
                      <a:pos x="1589" y="632"/>
                    </a:cxn>
                    <a:cxn ang="0">
                      <a:pos x="1389" y="454"/>
                    </a:cxn>
                    <a:cxn ang="0">
                      <a:pos x="1109" y="296"/>
                    </a:cxn>
                    <a:cxn ang="0">
                      <a:pos x="581" y="152"/>
                    </a:cxn>
                    <a:cxn ang="0">
                      <a:pos x="0" y="76"/>
                    </a:cxn>
                    <a:cxn ang="0">
                      <a:pos x="5" y="8"/>
                    </a:cxn>
                  </a:cxnLst>
                  <a:rect l="0" t="0" r="r" b="b"/>
                  <a:pathLst>
                    <a:path w="1769" h="791">
                      <a:moveTo>
                        <a:pt x="5" y="8"/>
                      </a:moveTo>
                      <a:cubicBezTo>
                        <a:pt x="85" y="0"/>
                        <a:pt x="293" y="24"/>
                        <a:pt x="485" y="56"/>
                      </a:cubicBezTo>
                      <a:cubicBezTo>
                        <a:pt x="677" y="88"/>
                        <a:pt x="969" y="137"/>
                        <a:pt x="1157" y="200"/>
                      </a:cubicBezTo>
                      <a:cubicBezTo>
                        <a:pt x="1345" y="263"/>
                        <a:pt x="1511" y="364"/>
                        <a:pt x="1611" y="432"/>
                      </a:cubicBezTo>
                      <a:cubicBezTo>
                        <a:pt x="1711" y="500"/>
                        <a:pt x="1743" y="550"/>
                        <a:pt x="1756" y="609"/>
                      </a:cubicBezTo>
                      <a:cubicBezTo>
                        <a:pt x="1769" y="668"/>
                        <a:pt x="1717" y="783"/>
                        <a:pt x="1689" y="787"/>
                      </a:cubicBezTo>
                      <a:cubicBezTo>
                        <a:pt x="1661" y="791"/>
                        <a:pt x="1639" y="687"/>
                        <a:pt x="1589" y="632"/>
                      </a:cubicBezTo>
                      <a:cubicBezTo>
                        <a:pt x="1539" y="577"/>
                        <a:pt x="1469" y="510"/>
                        <a:pt x="1389" y="454"/>
                      </a:cubicBezTo>
                      <a:cubicBezTo>
                        <a:pt x="1309" y="398"/>
                        <a:pt x="1244" y="346"/>
                        <a:pt x="1109" y="296"/>
                      </a:cubicBezTo>
                      <a:cubicBezTo>
                        <a:pt x="974" y="246"/>
                        <a:pt x="766" y="189"/>
                        <a:pt x="581" y="152"/>
                      </a:cubicBezTo>
                      <a:cubicBezTo>
                        <a:pt x="396" y="115"/>
                        <a:pt x="96" y="100"/>
                        <a:pt x="0" y="76"/>
                      </a:cubicBezTo>
                      <a:lnTo>
                        <a:pt x="5" y="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1"/>
                    </a:gs>
                    <a:gs pos="100000">
                      <a:schemeClr val="folHlink"/>
                    </a:gs>
                  </a:gsLst>
                  <a:lin ang="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Arial" charset="0"/>
                  </a:endParaRPr>
                </a:p>
              </p:txBody>
            </p:sp>
            <p:grpSp>
              <p:nvGrpSpPr>
                <p:cNvPr id="3131" name="Group 82"/>
                <p:cNvGrpSpPr>
                  <a:grpSpLocks/>
                </p:cNvGrpSpPr>
                <p:nvPr/>
              </p:nvGrpSpPr>
              <p:grpSpPr bwMode="auto">
                <a:xfrm>
                  <a:off x="4242" y="5"/>
                  <a:ext cx="251" cy="596"/>
                  <a:chOff x="2800" y="41"/>
                  <a:chExt cx="640" cy="1520"/>
                </a:xfrm>
              </p:grpSpPr>
              <p:sp>
                <p:nvSpPr>
                  <p:cNvPr id="19539" name="Freeform 83"/>
                  <p:cNvSpPr>
                    <a:spLocks/>
                  </p:cNvSpPr>
                  <p:nvPr/>
                </p:nvSpPr>
                <p:spPr bwMode="hidden">
                  <a:xfrm rot="-3857755">
                    <a:off x="2365" y="933"/>
                    <a:ext cx="1055" cy="186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19540" name="Freeform 84"/>
                  <p:cNvSpPr>
                    <a:spLocks/>
                  </p:cNvSpPr>
                  <p:nvPr/>
                </p:nvSpPr>
                <p:spPr bwMode="hidden">
                  <a:xfrm rot="-3857755">
                    <a:off x="3013" y="180"/>
                    <a:ext cx="566" cy="288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Arial" charset="0"/>
                    </a:endParaRPr>
                  </a:p>
                </p:txBody>
              </p:sp>
            </p:grpSp>
            <p:grpSp>
              <p:nvGrpSpPr>
                <p:cNvPr id="3132" name="Group 85"/>
                <p:cNvGrpSpPr>
                  <a:grpSpLocks/>
                </p:cNvGrpSpPr>
                <p:nvPr/>
              </p:nvGrpSpPr>
              <p:grpSpPr bwMode="auto">
                <a:xfrm>
                  <a:off x="4295" y="53"/>
                  <a:ext cx="398" cy="574"/>
                  <a:chOff x="2934" y="163"/>
                  <a:chExt cx="1017" cy="1464"/>
                </a:xfrm>
              </p:grpSpPr>
              <p:sp>
                <p:nvSpPr>
                  <p:cNvPr id="19542" name="Freeform 86"/>
                  <p:cNvSpPr>
                    <a:spLocks/>
                  </p:cNvSpPr>
                  <p:nvPr/>
                </p:nvSpPr>
                <p:spPr bwMode="hidden">
                  <a:xfrm rot="-2777260">
                    <a:off x="2493" y="915"/>
                    <a:ext cx="1154" cy="270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19543" name="Freeform 87"/>
                  <p:cNvSpPr>
                    <a:spLocks/>
                  </p:cNvSpPr>
                  <p:nvPr/>
                </p:nvSpPr>
                <p:spPr bwMode="hidden">
                  <a:xfrm rot="-2777260">
                    <a:off x="3431" y="262"/>
                    <a:ext cx="619" cy="422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Arial" charset="0"/>
                    </a:endParaRPr>
                  </a:p>
                </p:txBody>
              </p:sp>
            </p:grpSp>
            <p:grpSp>
              <p:nvGrpSpPr>
                <p:cNvPr id="3133" name="Group 88"/>
                <p:cNvGrpSpPr>
                  <a:grpSpLocks/>
                </p:cNvGrpSpPr>
                <p:nvPr/>
              </p:nvGrpSpPr>
              <p:grpSpPr bwMode="auto">
                <a:xfrm>
                  <a:off x="4215" y="2"/>
                  <a:ext cx="95" cy="567"/>
                  <a:chOff x="2730" y="32"/>
                  <a:chExt cx="243" cy="1448"/>
                </a:xfrm>
              </p:grpSpPr>
              <p:sp>
                <p:nvSpPr>
                  <p:cNvPr id="19545" name="Freeform 89"/>
                  <p:cNvSpPr>
                    <a:spLocks/>
                  </p:cNvSpPr>
                  <p:nvPr/>
                </p:nvSpPr>
                <p:spPr bwMode="hidden">
                  <a:xfrm rot="-4903748">
                    <a:off x="2297" y="959"/>
                    <a:ext cx="954" cy="87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19546" name="Freeform 90"/>
                  <p:cNvSpPr>
                    <a:spLocks/>
                  </p:cNvSpPr>
                  <p:nvPr/>
                </p:nvSpPr>
                <p:spPr bwMode="hidden">
                  <a:xfrm rot="-4903748">
                    <a:off x="2650" y="222"/>
                    <a:ext cx="511" cy="133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Arial" charset="0"/>
                    </a:endParaRPr>
                  </a:p>
                </p:txBody>
              </p:sp>
            </p:grpSp>
            <p:grpSp>
              <p:nvGrpSpPr>
                <p:cNvPr id="3134" name="Group 91"/>
                <p:cNvGrpSpPr>
                  <a:grpSpLocks/>
                </p:cNvGrpSpPr>
                <p:nvPr/>
              </p:nvGrpSpPr>
              <p:grpSpPr bwMode="auto">
                <a:xfrm>
                  <a:off x="3514" y="683"/>
                  <a:ext cx="425" cy="960"/>
                  <a:chOff x="943" y="1769"/>
                  <a:chExt cx="1085" cy="2450"/>
                </a:xfrm>
              </p:grpSpPr>
              <p:sp>
                <p:nvSpPr>
                  <p:cNvPr id="19548" name="Freeform 92"/>
                  <p:cNvSpPr>
                    <a:spLocks/>
                  </p:cNvSpPr>
                  <p:nvPr/>
                </p:nvSpPr>
                <p:spPr bwMode="hidden">
                  <a:xfrm rot="18335692" flipH="1">
                    <a:off x="1009" y="2474"/>
                    <a:ext cx="1724" cy="313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19549" name="Freeform 93"/>
                  <p:cNvSpPr>
                    <a:spLocks/>
                  </p:cNvSpPr>
                  <p:nvPr/>
                </p:nvSpPr>
                <p:spPr bwMode="hidden">
                  <a:xfrm rot="18335692" flipH="1">
                    <a:off x="725" y="3503"/>
                    <a:ext cx="925" cy="489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Arial" charset="0"/>
                    </a:endParaRPr>
                  </a:p>
                </p:txBody>
              </p:sp>
            </p:grpSp>
            <p:grpSp>
              <p:nvGrpSpPr>
                <p:cNvPr id="3135" name="Group 94"/>
                <p:cNvGrpSpPr>
                  <a:grpSpLocks/>
                </p:cNvGrpSpPr>
                <p:nvPr/>
              </p:nvGrpSpPr>
              <p:grpSpPr bwMode="auto">
                <a:xfrm>
                  <a:off x="3715" y="748"/>
                  <a:ext cx="300" cy="930"/>
                  <a:chOff x="1455" y="1936"/>
                  <a:chExt cx="766" cy="2373"/>
                </a:xfrm>
              </p:grpSpPr>
              <p:sp>
                <p:nvSpPr>
                  <p:cNvPr id="19551" name="Freeform 95"/>
                  <p:cNvSpPr>
                    <a:spLocks/>
                  </p:cNvSpPr>
                  <p:nvPr/>
                </p:nvSpPr>
                <p:spPr bwMode="hidden">
                  <a:xfrm rot="17542885" flipH="1">
                    <a:off x="1268" y="2577"/>
                    <a:ext cx="1594" cy="313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19552" name="Freeform 96"/>
                  <p:cNvSpPr>
                    <a:spLocks/>
                  </p:cNvSpPr>
                  <p:nvPr/>
                </p:nvSpPr>
                <p:spPr bwMode="hidden">
                  <a:xfrm rot="17542885" flipH="1">
                    <a:off x="1277" y="3632"/>
                    <a:ext cx="848" cy="489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Arial" charset="0"/>
                    </a:endParaRPr>
                  </a:p>
                </p:txBody>
              </p:sp>
            </p:grpSp>
            <p:grpSp>
              <p:nvGrpSpPr>
                <p:cNvPr id="3136" name="Group 97"/>
                <p:cNvGrpSpPr>
                  <a:grpSpLocks/>
                </p:cNvGrpSpPr>
                <p:nvPr/>
              </p:nvGrpSpPr>
              <p:grpSpPr bwMode="auto">
                <a:xfrm rot="88588">
                  <a:off x="3923" y="769"/>
                  <a:ext cx="180" cy="913"/>
                  <a:chOff x="1956" y="1990"/>
                  <a:chExt cx="492" cy="2604"/>
                </a:xfrm>
              </p:grpSpPr>
              <p:sp>
                <p:nvSpPr>
                  <p:cNvPr id="19554" name="Freeform 98"/>
                  <p:cNvSpPr>
                    <a:spLocks/>
                  </p:cNvSpPr>
                  <p:nvPr/>
                </p:nvSpPr>
                <p:spPr bwMode="hidden">
                  <a:xfrm rot="16782062" flipH="1">
                    <a:off x="1431" y="2685"/>
                    <a:ext cx="1712" cy="302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19555" name="Freeform 99"/>
                  <p:cNvSpPr>
                    <a:spLocks/>
                  </p:cNvSpPr>
                  <p:nvPr/>
                </p:nvSpPr>
                <p:spPr bwMode="hidden">
                  <a:xfrm rot="16782062" flipH="1">
                    <a:off x="1723" y="3891"/>
                    <a:ext cx="917" cy="471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Arial" charset="0"/>
                    </a:endParaRPr>
                  </a:p>
                </p:txBody>
              </p:sp>
            </p:grpSp>
            <p:grpSp>
              <p:nvGrpSpPr>
                <p:cNvPr id="3137" name="Group 100"/>
                <p:cNvGrpSpPr>
                  <a:grpSpLocks/>
                </p:cNvGrpSpPr>
                <p:nvPr/>
              </p:nvGrpSpPr>
              <p:grpSpPr bwMode="auto">
                <a:xfrm>
                  <a:off x="4451" y="662"/>
                  <a:ext cx="442" cy="951"/>
                  <a:chOff x="3334" y="1717"/>
                  <a:chExt cx="1125" cy="2426"/>
                </a:xfrm>
              </p:grpSpPr>
              <p:sp>
                <p:nvSpPr>
                  <p:cNvPr id="19557" name="Freeform 101"/>
                  <p:cNvSpPr>
                    <a:spLocks/>
                  </p:cNvSpPr>
                  <p:nvPr/>
                </p:nvSpPr>
                <p:spPr bwMode="hidden">
                  <a:xfrm rot="3144576">
                    <a:off x="2627" y="2423"/>
                    <a:ext cx="1723" cy="312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19558" name="Freeform 102"/>
                  <p:cNvSpPr>
                    <a:spLocks/>
                  </p:cNvSpPr>
                  <p:nvPr/>
                </p:nvSpPr>
                <p:spPr bwMode="hidden">
                  <a:xfrm rot="3144576">
                    <a:off x="3752" y="3435"/>
                    <a:ext cx="925" cy="491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Arial" charset="0"/>
                    </a:endParaRPr>
                  </a:p>
                </p:txBody>
              </p:sp>
            </p:grpSp>
            <p:grpSp>
              <p:nvGrpSpPr>
                <p:cNvPr id="3138" name="Group 103"/>
                <p:cNvGrpSpPr>
                  <a:grpSpLocks/>
                </p:cNvGrpSpPr>
                <p:nvPr/>
              </p:nvGrpSpPr>
              <p:grpSpPr bwMode="auto">
                <a:xfrm>
                  <a:off x="4391" y="721"/>
                  <a:ext cx="347" cy="951"/>
                  <a:chOff x="3181" y="1866"/>
                  <a:chExt cx="883" cy="2426"/>
                </a:xfrm>
              </p:grpSpPr>
              <p:sp>
                <p:nvSpPr>
                  <p:cNvPr id="19560" name="Freeform 104"/>
                  <p:cNvSpPr>
                    <a:spLocks/>
                  </p:cNvSpPr>
                  <p:nvPr/>
                </p:nvSpPr>
                <p:spPr bwMode="hidden">
                  <a:xfrm rot="3745735">
                    <a:off x="2506" y="2533"/>
                    <a:ext cx="1649" cy="299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19561" name="Freeform 105"/>
                  <p:cNvSpPr>
                    <a:spLocks/>
                  </p:cNvSpPr>
                  <p:nvPr/>
                </p:nvSpPr>
                <p:spPr bwMode="hidden">
                  <a:xfrm rot="3745735">
                    <a:off x="3387" y="3606"/>
                    <a:ext cx="885" cy="469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Arial" charset="0"/>
                    </a:endParaRPr>
                  </a:p>
                </p:txBody>
              </p:sp>
            </p:grpSp>
            <p:grpSp>
              <p:nvGrpSpPr>
                <p:cNvPr id="3139" name="Group 106"/>
                <p:cNvGrpSpPr>
                  <a:grpSpLocks/>
                </p:cNvGrpSpPr>
                <p:nvPr/>
              </p:nvGrpSpPr>
              <p:grpSpPr bwMode="auto">
                <a:xfrm>
                  <a:off x="4323" y="767"/>
                  <a:ext cx="243" cy="935"/>
                  <a:chOff x="3006" y="1983"/>
                  <a:chExt cx="619" cy="2386"/>
                </a:xfrm>
              </p:grpSpPr>
              <p:sp>
                <p:nvSpPr>
                  <p:cNvPr id="19563" name="Freeform 107"/>
                  <p:cNvSpPr>
                    <a:spLocks/>
                  </p:cNvSpPr>
                  <p:nvPr/>
                </p:nvSpPr>
                <p:spPr bwMode="hidden">
                  <a:xfrm rot="4286818">
                    <a:off x="2328" y="2653"/>
                    <a:ext cx="1600" cy="244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19564" name="Freeform 108"/>
                  <p:cNvSpPr>
                    <a:spLocks/>
                  </p:cNvSpPr>
                  <p:nvPr/>
                </p:nvSpPr>
                <p:spPr bwMode="hidden">
                  <a:xfrm rot="4286818">
                    <a:off x="3001" y="3738"/>
                    <a:ext cx="860" cy="386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Arial" charset="0"/>
                    </a:endParaRPr>
                  </a:p>
                </p:txBody>
              </p:sp>
            </p:grpSp>
            <p:grpSp>
              <p:nvGrpSpPr>
                <p:cNvPr id="3140" name="Group 109"/>
                <p:cNvGrpSpPr>
                  <a:grpSpLocks/>
                </p:cNvGrpSpPr>
                <p:nvPr/>
              </p:nvGrpSpPr>
              <p:grpSpPr bwMode="auto">
                <a:xfrm>
                  <a:off x="4249" y="813"/>
                  <a:ext cx="159" cy="870"/>
                  <a:chOff x="2819" y="2101"/>
                  <a:chExt cx="405" cy="2219"/>
                </a:xfrm>
              </p:grpSpPr>
              <p:sp>
                <p:nvSpPr>
                  <p:cNvPr id="19566" name="Freeform 110"/>
                  <p:cNvSpPr>
                    <a:spLocks/>
                  </p:cNvSpPr>
                  <p:nvPr/>
                </p:nvSpPr>
                <p:spPr bwMode="hidden">
                  <a:xfrm rot="4898956">
                    <a:off x="2211" y="2708"/>
                    <a:ext cx="1463" cy="247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19567" name="Freeform 111"/>
                  <p:cNvSpPr>
                    <a:spLocks/>
                  </p:cNvSpPr>
                  <p:nvPr/>
                </p:nvSpPr>
                <p:spPr bwMode="hidden">
                  <a:xfrm rot="4898956">
                    <a:off x="2637" y="3724"/>
                    <a:ext cx="789" cy="386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Arial" charset="0"/>
                    </a:endParaRPr>
                  </a:p>
                </p:txBody>
              </p:sp>
            </p:grpSp>
            <p:grpSp>
              <p:nvGrpSpPr>
                <p:cNvPr id="3141" name="Group 112"/>
                <p:cNvGrpSpPr>
                  <a:grpSpLocks/>
                </p:cNvGrpSpPr>
                <p:nvPr/>
              </p:nvGrpSpPr>
              <p:grpSpPr bwMode="auto">
                <a:xfrm>
                  <a:off x="4045" y="826"/>
                  <a:ext cx="167" cy="857"/>
                  <a:chOff x="2287" y="2135"/>
                  <a:chExt cx="426" cy="2185"/>
                </a:xfrm>
              </p:grpSpPr>
              <p:sp>
                <p:nvSpPr>
                  <p:cNvPr id="19569" name="Freeform 113"/>
                  <p:cNvSpPr>
                    <a:spLocks/>
                  </p:cNvSpPr>
                  <p:nvPr/>
                </p:nvSpPr>
                <p:spPr bwMode="hidden">
                  <a:xfrm rot="5755659">
                    <a:off x="1903" y="2758"/>
                    <a:ext cx="1432" cy="186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19570" name="Freeform 114"/>
                  <p:cNvSpPr>
                    <a:spLocks/>
                  </p:cNvSpPr>
                  <p:nvPr/>
                </p:nvSpPr>
                <p:spPr bwMode="hidden">
                  <a:xfrm rot="5755659">
                    <a:off x="2051" y="3781"/>
                    <a:ext cx="767" cy="294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Arial" charset="0"/>
                    </a:endParaRPr>
                  </a:p>
                </p:txBody>
              </p:sp>
            </p:grpSp>
          </p:grpSp>
          <p:sp>
            <p:nvSpPr>
              <p:cNvPr id="19571" name="Freeform 115"/>
              <p:cNvSpPr>
                <a:spLocks/>
              </p:cNvSpPr>
              <p:nvPr/>
            </p:nvSpPr>
            <p:spPr bwMode="hidden">
              <a:xfrm flipH="1">
                <a:off x="3873" y="934"/>
                <a:ext cx="190" cy="580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40" y="16"/>
                  </a:cxn>
                  <a:cxn ang="0">
                    <a:pos x="96" y="160"/>
                  </a:cxn>
                  <a:cxn ang="0">
                    <a:pos x="336" y="160"/>
                  </a:cxn>
                  <a:cxn ang="0">
                    <a:pos x="192" y="304"/>
                  </a:cxn>
                  <a:cxn ang="0">
                    <a:pos x="384" y="352"/>
                  </a:cxn>
                  <a:cxn ang="0">
                    <a:pos x="288" y="448"/>
                  </a:cxn>
                  <a:cxn ang="0">
                    <a:pos x="480" y="496"/>
                  </a:cxn>
                  <a:cxn ang="0">
                    <a:pos x="384" y="592"/>
                  </a:cxn>
                  <a:cxn ang="0">
                    <a:pos x="528" y="640"/>
                  </a:cxn>
                  <a:cxn ang="0">
                    <a:pos x="480" y="736"/>
                  </a:cxn>
                  <a:cxn ang="0">
                    <a:pos x="576" y="832"/>
                  </a:cxn>
                  <a:cxn ang="0">
                    <a:pos x="576" y="928"/>
                  </a:cxn>
                  <a:cxn ang="0">
                    <a:pos x="672" y="1072"/>
                  </a:cxn>
                  <a:cxn ang="0">
                    <a:pos x="624" y="1216"/>
                  </a:cxn>
                  <a:cxn ang="0">
                    <a:pos x="720" y="1312"/>
                  </a:cxn>
                  <a:cxn ang="0">
                    <a:pos x="672" y="1456"/>
                  </a:cxn>
                  <a:cxn ang="0">
                    <a:pos x="720" y="1600"/>
                  </a:cxn>
                  <a:cxn ang="0">
                    <a:pos x="672" y="1696"/>
                  </a:cxn>
                  <a:cxn ang="0">
                    <a:pos x="768" y="1840"/>
                  </a:cxn>
                  <a:cxn ang="0">
                    <a:pos x="720" y="1984"/>
                  </a:cxn>
                  <a:cxn ang="0">
                    <a:pos x="768" y="2176"/>
                  </a:cxn>
                  <a:cxn ang="0">
                    <a:pos x="720" y="2224"/>
                  </a:cxn>
                  <a:cxn ang="0">
                    <a:pos x="768" y="2368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19572" name="Arc 116"/>
              <p:cNvSpPr>
                <a:spLocks/>
              </p:cNvSpPr>
              <p:nvPr/>
            </p:nvSpPr>
            <p:spPr bwMode="hidden">
              <a:xfrm flipH="1">
                <a:off x="3527" y="725"/>
                <a:ext cx="832" cy="901"/>
              </a:xfrm>
              <a:custGeom>
                <a:avLst/>
                <a:gdLst>
                  <a:gd name="G0" fmla="+- 0 0 0"/>
                  <a:gd name="G1" fmla="+- 20897 0 0"/>
                  <a:gd name="G2" fmla="+- 21600 0 0"/>
                  <a:gd name="T0" fmla="*/ 5467 w 21600"/>
                  <a:gd name="T1" fmla="*/ 0 h 21602"/>
                  <a:gd name="T2" fmla="*/ 21589 w 21600"/>
                  <a:gd name="T3" fmla="*/ 21602 h 21602"/>
                  <a:gd name="T4" fmla="*/ 0 w 21600"/>
                  <a:gd name="T5" fmla="*/ 20897 h 216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2" fill="none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</a:path>
                  <a:path w="21600" h="21602" stroke="0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  <a:lnTo>
                      <a:pt x="0" y="20897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19573" name="Arc 117"/>
              <p:cNvSpPr>
                <a:spLocks/>
              </p:cNvSpPr>
              <p:nvPr/>
            </p:nvSpPr>
            <p:spPr bwMode="hidden">
              <a:xfrm flipV="1">
                <a:off x="4278" y="179"/>
                <a:ext cx="1007" cy="802"/>
              </a:xfrm>
              <a:custGeom>
                <a:avLst/>
                <a:gdLst>
                  <a:gd name="G0" fmla="+- 17826 0 0"/>
                  <a:gd name="G1" fmla="+- 0 0 0"/>
                  <a:gd name="G2" fmla="+- 21600 0 0"/>
                  <a:gd name="T0" fmla="*/ 36729 w 36729"/>
                  <a:gd name="T1" fmla="*/ 10451 h 21600"/>
                  <a:gd name="T2" fmla="*/ 0 w 36729"/>
                  <a:gd name="T3" fmla="*/ 12197 h 21600"/>
                  <a:gd name="T4" fmla="*/ 17826 w 36729"/>
                  <a:gd name="T5" fmla="*/ 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6729" h="21600" fill="none" extrusionOk="0">
                    <a:moveTo>
                      <a:pt x="36729" y="10451"/>
                    </a:moveTo>
                    <a:cubicBezTo>
                      <a:pt x="32926" y="17330"/>
                      <a:pt x="25686" y="21599"/>
                      <a:pt x="17826" y="21600"/>
                    </a:cubicBezTo>
                    <a:cubicBezTo>
                      <a:pt x="10696" y="21600"/>
                      <a:pt x="4025" y="18081"/>
                      <a:pt x="-1" y="12197"/>
                    </a:cubicBezTo>
                  </a:path>
                  <a:path w="36729" h="21600" stroke="0" extrusionOk="0">
                    <a:moveTo>
                      <a:pt x="36729" y="10451"/>
                    </a:moveTo>
                    <a:cubicBezTo>
                      <a:pt x="32926" y="17330"/>
                      <a:pt x="25686" y="21599"/>
                      <a:pt x="17826" y="21600"/>
                    </a:cubicBezTo>
                    <a:cubicBezTo>
                      <a:pt x="10696" y="21600"/>
                      <a:pt x="4025" y="18081"/>
                      <a:pt x="-1" y="12197"/>
                    </a:cubicBezTo>
                    <a:lnTo>
                      <a:pt x="17826" y="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19574" name="Arc 118"/>
              <p:cNvSpPr>
                <a:spLocks/>
              </p:cNvSpPr>
              <p:nvPr/>
            </p:nvSpPr>
            <p:spPr bwMode="hidden">
              <a:xfrm flipH="1">
                <a:off x="3612" y="580"/>
                <a:ext cx="485" cy="933"/>
              </a:xfrm>
              <a:custGeom>
                <a:avLst/>
                <a:gdLst>
                  <a:gd name="G0" fmla="+- 7340 0 0"/>
                  <a:gd name="G1" fmla="+- 21600 0 0"/>
                  <a:gd name="G2" fmla="+- 21600 0 0"/>
                  <a:gd name="T0" fmla="*/ 0 w 28940"/>
                  <a:gd name="T1" fmla="*/ 1285 h 22305"/>
                  <a:gd name="T2" fmla="*/ 28929 w 28940"/>
                  <a:gd name="T3" fmla="*/ 22305 h 22305"/>
                  <a:gd name="T4" fmla="*/ 7340 w 28940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8940" h="22305" fill="none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</a:path>
                  <a:path w="28940" h="22305" stroke="0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  <a:lnTo>
                      <a:pt x="7340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19575" name="Arc 119"/>
              <p:cNvSpPr>
                <a:spLocks/>
              </p:cNvSpPr>
              <p:nvPr/>
            </p:nvSpPr>
            <p:spPr bwMode="hidden">
              <a:xfrm flipH="1">
                <a:off x="3267" y="628"/>
                <a:ext cx="791" cy="929"/>
              </a:xfrm>
              <a:custGeom>
                <a:avLst/>
                <a:gdLst>
                  <a:gd name="G0" fmla="+- 8873 0 0"/>
                  <a:gd name="G1" fmla="+- 21600 0 0"/>
                  <a:gd name="G2" fmla="+- 21600 0 0"/>
                  <a:gd name="T0" fmla="*/ 0 w 30473"/>
                  <a:gd name="T1" fmla="*/ 1907 h 22305"/>
                  <a:gd name="T2" fmla="*/ 30462 w 30473"/>
                  <a:gd name="T3" fmla="*/ 22305 h 22305"/>
                  <a:gd name="T4" fmla="*/ 8873 w 30473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0473" h="22305" fill="none" extrusionOk="0">
                    <a:moveTo>
                      <a:pt x="-1" y="1906"/>
                    </a:moveTo>
                    <a:cubicBezTo>
                      <a:pt x="2789" y="649"/>
                      <a:pt x="5813" y="-1"/>
                      <a:pt x="8873" y="0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</a:path>
                  <a:path w="30473" h="22305" stroke="0" extrusionOk="0">
                    <a:moveTo>
                      <a:pt x="-1" y="1906"/>
                    </a:moveTo>
                    <a:cubicBezTo>
                      <a:pt x="2789" y="649"/>
                      <a:pt x="5813" y="-1"/>
                      <a:pt x="8873" y="0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  <a:lnTo>
                      <a:pt x="8873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19576" name="Arc 120"/>
              <p:cNvSpPr>
                <a:spLocks/>
              </p:cNvSpPr>
              <p:nvPr/>
            </p:nvSpPr>
            <p:spPr bwMode="hidden">
              <a:xfrm flipH="1">
                <a:off x="3197" y="458"/>
                <a:ext cx="932" cy="933"/>
              </a:xfrm>
              <a:custGeom>
                <a:avLst/>
                <a:gdLst>
                  <a:gd name="G0" fmla="+- 12855 0 0"/>
                  <a:gd name="G1" fmla="+- 21600 0 0"/>
                  <a:gd name="G2" fmla="+- 21600 0 0"/>
                  <a:gd name="T0" fmla="*/ 0 w 34455"/>
                  <a:gd name="T1" fmla="*/ 4241 h 22305"/>
                  <a:gd name="T2" fmla="*/ 34444 w 34455"/>
                  <a:gd name="T3" fmla="*/ 22305 h 22305"/>
                  <a:gd name="T4" fmla="*/ 12855 w 34455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455" h="22305" fill="none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</a:path>
                  <a:path w="34455" h="22305" stroke="0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  <a:lnTo>
                      <a:pt x="12855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19577" name="Arc 121"/>
              <p:cNvSpPr>
                <a:spLocks/>
              </p:cNvSpPr>
              <p:nvPr/>
            </p:nvSpPr>
            <p:spPr bwMode="hidden">
              <a:xfrm>
                <a:off x="4229" y="589"/>
                <a:ext cx="149" cy="933"/>
              </a:xfrm>
              <a:custGeom>
                <a:avLst/>
                <a:gdLst>
                  <a:gd name="G0" fmla="+- 13212 0 0"/>
                  <a:gd name="G1" fmla="+- 21600 0 0"/>
                  <a:gd name="G2" fmla="+- 21600 0 0"/>
                  <a:gd name="T0" fmla="*/ 0 w 34812"/>
                  <a:gd name="T1" fmla="*/ 4512 h 22305"/>
                  <a:gd name="T2" fmla="*/ 34801 w 34812"/>
                  <a:gd name="T3" fmla="*/ 22305 h 22305"/>
                  <a:gd name="T4" fmla="*/ 13212 w 34812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19578" name="Arc 122"/>
              <p:cNvSpPr>
                <a:spLocks/>
              </p:cNvSpPr>
              <p:nvPr/>
            </p:nvSpPr>
            <p:spPr bwMode="hidden">
              <a:xfrm>
                <a:off x="4269" y="585"/>
                <a:ext cx="393" cy="933"/>
              </a:xfrm>
              <a:custGeom>
                <a:avLst/>
                <a:gdLst>
                  <a:gd name="G0" fmla="+- 13212 0 0"/>
                  <a:gd name="G1" fmla="+- 21600 0 0"/>
                  <a:gd name="G2" fmla="+- 21600 0 0"/>
                  <a:gd name="T0" fmla="*/ 0 w 34812"/>
                  <a:gd name="T1" fmla="*/ 4512 h 22305"/>
                  <a:gd name="T2" fmla="*/ 34801 w 34812"/>
                  <a:gd name="T3" fmla="*/ 22305 h 22305"/>
                  <a:gd name="T4" fmla="*/ 13212 w 34812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19579" name="Arc 123"/>
              <p:cNvSpPr>
                <a:spLocks/>
              </p:cNvSpPr>
              <p:nvPr/>
            </p:nvSpPr>
            <p:spPr bwMode="hidden">
              <a:xfrm>
                <a:off x="4302" y="463"/>
                <a:ext cx="558" cy="933"/>
              </a:xfrm>
              <a:custGeom>
                <a:avLst/>
                <a:gdLst>
                  <a:gd name="G0" fmla="+- 13212 0 0"/>
                  <a:gd name="G1" fmla="+- 21600 0 0"/>
                  <a:gd name="G2" fmla="+- 21600 0 0"/>
                  <a:gd name="T0" fmla="*/ 0 w 34812"/>
                  <a:gd name="T1" fmla="*/ 4512 h 22305"/>
                  <a:gd name="T2" fmla="*/ 34801 w 34812"/>
                  <a:gd name="T3" fmla="*/ 22305 h 22305"/>
                  <a:gd name="T4" fmla="*/ 13212 w 34812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19580" name="Freeform 124"/>
              <p:cNvSpPr>
                <a:spLocks/>
              </p:cNvSpPr>
              <p:nvPr/>
            </p:nvSpPr>
            <p:spPr bwMode="hidden">
              <a:xfrm>
                <a:off x="4410" y="1033"/>
                <a:ext cx="188" cy="580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40" y="16"/>
                  </a:cxn>
                  <a:cxn ang="0">
                    <a:pos x="96" y="160"/>
                  </a:cxn>
                  <a:cxn ang="0">
                    <a:pos x="336" y="160"/>
                  </a:cxn>
                  <a:cxn ang="0">
                    <a:pos x="192" y="304"/>
                  </a:cxn>
                  <a:cxn ang="0">
                    <a:pos x="384" y="352"/>
                  </a:cxn>
                  <a:cxn ang="0">
                    <a:pos x="288" y="448"/>
                  </a:cxn>
                  <a:cxn ang="0">
                    <a:pos x="480" y="496"/>
                  </a:cxn>
                  <a:cxn ang="0">
                    <a:pos x="384" y="592"/>
                  </a:cxn>
                  <a:cxn ang="0">
                    <a:pos x="528" y="640"/>
                  </a:cxn>
                  <a:cxn ang="0">
                    <a:pos x="480" y="736"/>
                  </a:cxn>
                  <a:cxn ang="0">
                    <a:pos x="576" y="832"/>
                  </a:cxn>
                  <a:cxn ang="0">
                    <a:pos x="576" y="928"/>
                  </a:cxn>
                  <a:cxn ang="0">
                    <a:pos x="672" y="1072"/>
                  </a:cxn>
                  <a:cxn ang="0">
                    <a:pos x="624" y="1216"/>
                  </a:cxn>
                  <a:cxn ang="0">
                    <a:pos x="720" y="1312"/>
                  </a:cxn>
                  <a:cxn ang="0">
                    <a:pos x="672" y="1456"/>
                  </a:cxn>
                  <a:cxn ang="0">
                    <a:pos x="720" y="1600"/>
                  </a:cxn>
                  <a:cxn ang="0">
                    <a:pos x="672" y="1696"/>
                  </a:cxn>
                  <a:cxn ang="0">
                    <a:pos x="768" y="1840"/>
                  </a:cxn>
                  <a:cxn ang="0">
                    <a:pos x="720" y="1984"/>
                  </a:cxn>
                  <a:cxn ang="0">
                    <a:pos x="768" y="2176"/>
                  </a:cxn>
                  <a:cxn ang="0">
                    <a:pos x="720" y="2224"/>
                  </a:cxn>
                  <a:cxn ang="0">
                    <a:pos x="768" y="2368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19581" name="Freeform 125"/>
              <p:cNvSpPr>
                <a:spLocks/>
              </p:cNvSpPr>
              <p:nvPr/>
            </p:nvSpPr>
            <p:spPr bwMode="hidden">
              <a:xfrm rot="19660755" flipV="1">
                <a:off x="4114" y="843"/>
                <a:ext cx="171" cy="326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40" y="16"/>
                  </a:cxn>
                  <a:cxn ang="0">
                    <a:pos x="96" y="160"/>
                  </a:cxn>
                  <a:cxn ang="0">
                    <a:pos x="336" y="160"/>
                  </a:cxn>
                  <a:cxn ang="0">
                    <a:pos x="192" y="304"/>
                  </a:cxn>
                  <a:cxn ang="0">
                    <a:pos x="384" y="352"/>
                  </a:cxn>
                  <a:cxn ang="0">
                    <a:pos x="288" y="448"/>
                  </a:cxn>
                  <a:cxn ang="0">
                    <a:pos x="480" y="496"/>
                  </a:cxn>
                  <a:cxn ang="0">
                    <a:pos x="384" y="592"/>
                  </a:cxn>
                  <a:cxn ang="0">
                    <a:pos x="528" y="640"/>
                  </a:cxn>
                  <a:cxn ang="0">
                    <a:pos x="480" y="736"/>
                  </a:cxn>
                  <a:cxn ang="0">
                    <a:pos x="576" y="832"/>
                  </a:cxn>
                  <a:cxn ang="0">
                    <a:pos x="576" y="928"/>
                  </a:cxn>
                  <a:cxn ang="0">
                    <a:pos x="672" y="1072"/>
                  </a:cxn>
                  <a:cxn ang="0">
                    <a:pos x="624" y="1216"/>
                  </a:cxn>
                  <a:cxn ang="0">
                    <a:pos x="720" y="1312"/>
                  </a:cxn>
                  <a:cxn ang="0">
                    <a:pos x="672" y="1456"/>
                  </a:cxn>
                  <a:cxn ang="0">
                    <a:pos x="720" y="1600"/>
                  </a:cxn>
                  <a:cxn ang="0">
                    <a:pos x="672" y="1696"/>
                  </a:cxn>
                  <a:cxn ang="0">
                    <a:pos x="768" y="1840"/>
                  </a:cxn>
                  <a:cxn ang="0">
                    <a:pos x="720" y="1984"/>
                  </a:cxn>
                  <a:cxn ang="0">
                    <a:pos x="768" y="2176"/>
                  </a:cxn>
                  <a:cxn ang="0">
                    <a:pos x="720" y="2224"/>
                  </a:cxn>
                  <a:cxn ang="0">
                    <a:pos x="768" y="2368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19582" name="Arc 126"/>
              <p:cNvSpPr>
                <a:spLocks/>
              </p:cNvSpPr>
              <p:nvPr/>
            </p:nvSpPr>
            <p:spPr bwMode="hidden">
              <a:xfrm flipH="1">
                <a:off x="3144" y="319"/>
                <a:ext cx="996" cy="933"/>
              </a:xfrm>
              <a:custGeom>
                <a:avLst/>
                <a:gdLst>
                  <a:gd name="G0" fmla="+- 15230 0 0"/>
                  <a:gd name="G1" fmla="+- 21600 0 0"/>
                  <a:gd name="G2" fmla="+- 21600 0 0"/>
                  <a:gd name="T0" fmla="*/ 0 w 36830"/>
                  <a:gd name="T1" fmla="*/ 6283 h 22305"/>
                  <a:gd name="T2" fmla="*/ 36819 w 36830"/>
                  <a:gd name="T3" fmla="*/ 22305 h 22305"/>
                  <a:gd name="T4" fmla="*/ 15230 w 36830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6830" h="22305" fill="none" extrusionOk="0">
                    <a:moveTo>
                      <a:pt x="0" y="6283"/>
                    </a:moveTo>
                    <a:cubicBezTo>
                      <a:pt x="4047" y="2258"/>
                      <a:pt x="9522" y="-1"/>
                      <a:pt x="15230" y="0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</a:path>
                  <a:path w="36830" h="22305" stroke="0" extrusionOk="0">
                    <a:moveTo>
                      <a:pt x="0" y="6283"/>
                    </a:moveTo>
                    <a:cubicBezTo>
                      <a:pt x="4047" y="2258"/>
                      <a:pt x="9522" y="-1"/>
                      <a:pt x="15230" y="0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  <a:lnTo>
                      <a:pt x="15230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19583" name="Arc 127"/>
              <p:cNvSpPr>
                <a:spLocks/>
              </p:cNvSpPr>
              <p:nvPr/>
            </p:nvSpPr>
            <p:spPr bwMode="hidden">
              <a:xfrm flipH="1">
                <a:off x="3426" y="122"/>
                <a:ext cx="724" cy="901"/>
              </a:xfrm>
              <a:custGeom>
                <a:avLst/>
                <a:gdLst>
                  <a:gd name="G0" fmla="+- 18231 0 0"/>
                  <a:gd name="G1" fmla="+- 21600 0 0"/>
                  <a:gd name="G2" fmla="+- 21600 0 0"/>
                  <a:gd name="T0" fmla="*/ 0 w 31881"/>
                  <a:gd name="T1" fmla="*/ 10016 h 21600"/>
                  <a:gd name="T2" fmla="*/ 31881 w 31881"/>
                  <a:gd name="T3" fmla="*/ 4860 h 21600"/>
                  <a:gd name="T4" fmla="*/ 18231 w 31881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1881" h="21600" fill="none" extrusionOk="0">
                    <a:moveTo>
                      <a:pt x="-1" y="10015"/>
                    </a:moveTo>
                    <a:cubicBezTo>
                      <a:pt x="3963" y="3778"/>
                      <a:pt x="10840" y="-1"/>
                      <a:pt x="18231" y="0"/>
                    </a:cubicBezTo>
                    <a:cubicBezTo>
                      <a:pt x="23204" y="0"/>
                      <a:pt x="28026" y="1716"/>
                      <a:pt x="31881" y="4859"/>
                    </a:cubicBezTo>
                  </a:path>
                  <a:path w="31881" h="21600" stroke="0" extrusionOk="0">
                    <a:moveTo>
                      <a:pt x="-1" y="10015"/>
                    </a:moveTo>
                    <a:cubicBezTo>
                      <a:pt x="3963" y="3778"/>
                      <a:pt x="10840" y="-1"/>
                      <a:pt x="18231" y="0"/>
                    </a:cubicBezTo>
                    <a:cubicBezTo>
                      <a:pt x="23204" y="0"/>
                      <a:pt x="28026" y="1716"/>
                      <a:pt x="31881" y="4859"/>
                    </a:cubicBezTo>
                    <a:lnTo>
                      <a:pt x="18231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19584" name="Arc 128"/>
              <p:cNvSpPr>
                <a:spLocks/>
              </p:cNvSpPr>
              <p:nvPr/>
            </p:nvSpPr>
            <p:spPr bwMode="hidden">
              <a:xfrm>
                <a:off x="4199" y="502"/>
                <a:ext cx="297" cy="901"/>
              </a:xfrm>
              <a:custGeom>
                <a:avLst/>
                <a:gdLst>
                  <a:gd name="G0" fmla="+- 13212 0 0"/>
                  <a:gd name="G1" fmla="+- 21600 0 0"/>
                  <a:gd name="G2" fmla="+- 21600 0 0"/>
                  <a:gd name="T0" fmla="*/ 0 w 31146"/>
                  <a:gd name="T1" fmla="*/ 4512 h 21600"/>
                  <a:gd name="T2" fmla="*/ 31146 w 31146"/>
                  <a:gd name="T3" fmla="*/ 9561 h 21600"/>
                  <a:gd name="T4" fmla="*/ 13212 w 31146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1146" h="21600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0409" y="0"/>
                      <a:pt x="27134" y="3585"/>
                      <a:pt x="31145" y="9561"/>
                    </a:cubicBezTo>
                  </a:path>
                  <a:path w="31146" h="21600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0409" y="0"/>
                      <a:pt x="27134" y="3585"/>
                      <a:pt x="31145" y="9561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19585" name="Freeform 129"/>
              <p:cNvSpPr>
                <a:spLocks/>
              </p:cNvSpPr>
              <p:nvPr/>
            </p:nvSpPr>
            <p:spPr bwMode="hidden">
              <a:xfrm flipH="1">
                <a:off x="3307" y="981"/>
                <a:ext cx="426" cy="598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40" y="16"/>
                  </a:cxn>
                  <a:cxn ang="0">
                    <a:pos x="96" y="160"/>
                  </a:cxn>
                  <a:cxn ang="0">
                    <a:pos x="336" y="160"/>
                  </a:cxn>
                  <a:cxn ang="0">
                    <a:pos x="192" y="304"/>
                  </a:cxn>
                  <a:cxn ang="0">
                    <a:pos x="384" y="352"/>
                  </a:cxn>
                  <a:cxn ang="0">
                    <a:pos x="288" y="448"/>
                  </a:cxn>
                  <a:cxn ang="0">
                    <a:pos x="480" y="496"/>
                  </a:cxn>
                  <a:cxn ang="0">
                    <a:pos x="384" y="592"/>
                  </a:cxn>
                  <a:cxn ang="0">
                    <a:pos x="528" y="640"/>
                  </a:cxn>
                  <a:cxn ang="0">
                    <a:pos x="480" y="736"/>
                  </a:cxn>
                  <a:cxn ang="0">
                    <a:pos x="576" y="832"/>
                  </a:cxn>
                  <a:cxn ang="0">
                    <a:pos x="576" y="928"/>
                  </a:cxn>
                  <a:cxn ang="0">
                    <a:pos x="672" y="1072"/>
                  </a:cxn>
                  <a:cxn ang="0">
                    <a:pos x="624" y="1216"/>
                  </a:cxn>
                  <a:cxn ang="0">
                    <a:pos x="720" y="1312"/>
                  </a:cxn>
                  <a:cxn ang="0">
                    <a:pos x="672" y="1456"/>
                  </a:cxn>
                  <a:cxn ang="0">
                    <a:pos x="720" y="1600"/>
                  </a:cxn>
                  <a:cxn ang="0">
                    <a:pos x="672" y="1696"/>
                  </a:cxn>
                  <a:cxn ang="0">
                    <a:pos x="768" y="1840"/>
                  </a:cxn>
                  <a:cxn ang="0">
                    <a:pos x="720" y="1984"/>
                  </a:cxn>
                  <a:cxn ang="0">
                    <a:pos x="768" y="2176"/>
                  </a:cxn>
                  <a:cxn ang="0">
                    <a:pos x="720" y="2224"/>
                  </a:cxn>
                  <a:cxn ang="0">
                    <a:pos x="768" y="2368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19586" name="Freeform 130"/>
              <p:cNvSpPr>
                <a:spLocks/>
              </p:cNvSpPr>
              <p:nvPr/>
            </p:nvSpPr>
            <p:spPr bwMode="hidden">
              <a:xfrm flipH="1">
                <a:off x="3507" y="350"/>
                <a:ext cx="273" cy="597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40" y="16"/>
                  </a:cxn>
                  <a:cxn ang="0">
                    <a:pos x="96" y="160"/>
                  </a:cxn>
                  <a:cxn ang="0">
                    <a:pos x="336" y="160"/>
                  </a:cxn>
                  <a:cxn ang="0">
                    <a:pos x="192" y="304"/>
                  </a:cxn>
                  <a:cxn ang="0">
                    <a:pos x="384" y="352"/>
                  </a:cxn>
                  <a:cxn ang="0">
                    <a:pos x="288" y="448"/>
                  </a:cxn>
                  <a:cxn ang="0">
                    <a:pos x="480" y="496"/>
                  </a:cxn>
                  <a:cxn ang="0">
                    <a:pos x="384" y="592"/>
                  </a:cxn>
                  <a:cxn ang="0">
                    <a:pos x="528" y="640"/>
                  </a:cxn>
                  <a:cxn ang="0">
                    <a:pos x="480" y="736"/>
                  </a:cxn>
                  <a:cxn ang="0">
                    <a:pos x="576" y="832"/>
                  </a:cxn>
                  <a:cxn ang="0">
                    <a:pos x="576" y="928"/>
                  </a:cxn>
                  <a:cxn ang="0">
                    <a:pos x="672" y="1072"/>
                  </a:cxn>
                  <a:cxn ang="0">
                    <a:pos x="624" y="1216"/>
                  </a:cxn>
                  <a:cxn ang="0">
                    <a:pos x="720" y="1312"/>
                  </a:cxn>
                  <a:cxn ang="0">
                    <a:pos x="672" y="1456"/>
                  </a:cxn>
                  <a:cxn ang="0">
                    <a:pos x="720" y="1600"/>
                  </a:cxn>
                  <a:cxn ang="0">
                    <a:pos x="672" y="1696"/>
                  </a:cxn>
                  <a:cxn ang="0">
                    <a:pos x="768" y="1840"/>
                  </a:cxn>
                  <a:cxn ang="0">
                    <a:pos x="720" y="1984"/>
                  </a:cxn>
                  <a:cxn ang="0">
                    <a:pos x="768" y="2176"/>
                  </a:cxn>
                  <a:cxn ang="0">
                    <a:pos x="720" y="2224"/>
                  </a:cxn>
                  <a:cxn ang="0">
                    <a:pos x="768" y="2368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19587" name="Freeform 131"/>
              <p:cNvSpPr>
                <a:spLocks/>
              </p:cNvSpPr>
              <p:nvPr/>
            </p:nvSpPr>
            <p:spPr bwMode="hidden">
              <a:xfrm flipH="1">
                <a:off x="3821" y="172"/>
                <a:ext cx="164" cy="597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40" y="16"/>
                  </a:cxn>
                  <a:cxn ang="0">
                    <a:pos x="96" y="160"/>
                  </a:cxn>
                  <a:cxn ang="0">
                    <a:pos x="336" y="160"/>
                  </a:cxn>
                  <a:cxn ang="0">
                    <a:pos x="192" y="304"/>
                  </a:cxn>
                  <a:cxn ang="0">
                    <a:pos x="384" y="352"/>
                  </a:cxn>
                  <a:cxn ang="0">
                    <a:pos x="288" y="448"/>
                  </a:cxn>
                  <a:cxn ang="0">
                    <a:pos x="480" y="496"/>
                  </a:cxn>
                  <a:cxn ang="0">
                    <a:pos x="384" y="592"/>
                  </a:cxn>
                  <a:cxn ang="0">
                    <a:pos x="528" y="640"/>
                  </a:cxn>
                  <a:cxn ang="0">
                    <a:pos x="480" y="736"/>
                  </a:cxn>
                  <a:cxn ang="0">
                    <a:pos x="576" y="832"/>
                  </a:cxn>
                  <a:cxn ang="0">
                    <a:pos x="576" y="928"/>
                  </a:cxn>
                  <a:cxn ang="0">
                    <a:pos x="672" y="1072"/>
                  </a:cxn>
                  <a:cxn ang="0">
                    <a:pos x="624" y="1216"/>
                  </a:cxn>
                  <a:cxn ang="0">
                    <a:pos x="720" y="1312"/>
                  </a:cxn>
                  <a:cxn ang="0">
                    <a:pos x="672" y="1456"/>
                  </a:cxn>
                  <a:cxn ang="0">
                    <a:pos x="720" y="1600"/>
                  </a:cxn>
                  <a:cxn ang="0">
                    <a:pos x="672" y="1696"/>
                  </a:cxn>
                  <a:cxn ang="0">
                    <a:pos x="768" y="1840"/>
                  </a:cxn>
                  <a:cxn ang="0">
                    <a:pos x="720" y="1984"/>
                  </a:cxn>
                  <a:cxn ang="0">
                    <a:pos x="768" y="2176"/>
                  </a:cxn>
                  <a:cxn ang="0">
                    <a:pos x="720" y="2224"/>
                  </a:cxn>
                  <a:cxn ang="0">
                    <a:pos x="768" y="2368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19588" name="Freeform 132"/>
              <p:cNvSpPr>
                <a:spLocks/>
              </p:cNvSpPr>
              <p:nvPr/>
            </p:nvSpPr>
            <p:spPr bwMode="hidden">
              <a:xfrm>
                <a:off x="4841" y="894"/>
                <a:ext cx="395" cy="628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40" y="16"/>
                  </a:cxn>
                  <a:cxn ang="0">
                    <a:pos x="96" y="160"/>
                  </a:cxn>
                  <a:cxn ang="0">
                    <a:pos x="336" y="160"/>
                  </a:cxn>
                  <a:cxn ang="0">
                    <a:pos x="192" y="304"/>
                  </a:cxn>
                  <a:cxn ang="0">
                    <a:pos x="384" y="352"/>
                  </a:cxn>
                  <a:cxn ang="0">
                    <a:pos x="288" y="448"/>
                  </a:cxn>
                  <a:cxn ang="0">
                    <a:pos x="480" y="496"/>
                  </a:cxn>
                  <a:cxn ang="0">
                    <a:pos x="384" y="592"/>
                  </a:cxn>
                  <a:cxn ang="0">
                    <a:pos x="528" y="640"/>
                  </a:cxn>
                  <a:cxn ang="0">
                    <a:pos x="480" y="736"/>
                  </a:cxn>
                  <a:cxn ang="0">
                    <a:pos x="576" y="832"/>
                  </a:cxn>
                  <a:cxn ang="0">
                    <a:pos x="576" y="928"/>
                  </a:cxn>
                  <a:cxn ang="0">
                    <a:pos x="672" y="1072"/>
                  </a:cxn>
                  <a:cxn ang="0">
                    <a:pos x="624" y="1216"/>
                  </a:cxn>
                  <a:cxn ang="0">
                    <a:pos x="720" y="1312"/>
                  </a:cxn>
                  <a:cxn ang="0">
                    <a:pos x="672" y="1456"/>
                  </a:cxn>
                  <a:cxn ang="0">
                    <a:pos x="720" y="1600"/>
                  </a:cxn>
                  <a:cxn ang="0">
                    <a:pos x="672" y="1696"/>
                  </a:cxn>
                  <a:cxn ang="0">
                    <a:pos x="768" y="1840"/>
                  </a:cxn>
                  <a:cxn ang="0">
                    <a:pos x="720" y="1984"/>
                  </a:cxn>
                  <a:cxn ang="0">
                    <a:pos x="768" y="2176"/>
                  </a:cxn>
                  <a:cxn ang="0">
                    <a:pos x="720" y="2224"/>
                  </a:cxn>
                  <a:cxn ang="0">
                    <a:pos x="768" y="2368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19589" name="Freeform 133"/>
              <p:cNvSpPr>
                <a:spLocks/>
              </p:cNvSpPr>
              <p:nvPr/>
            </p:nvSpPr>
            <p:spPr bwMode="hidden">
              <a:xfrm>
                <a:off x="4636" y="576"/>
                <a:ext cx="594" cy="417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40" y="16"/>
                  </a:cxn>
                  <a:cxn ang="0">
                    <a:pos x="96" y="160"/>
                  </a:cxn>
                  <a:cxn ang="0">
                    <a:pos x="336" y="160"/>
                  </a:cxn>
                  <a:cxn ang="0">
                    <a:pos x="192" y="304"/>
                  </a:cxn>
                  <a:cxn ang="0">
                    <a:pos x="384" y="352"/>
                  </a:cxn>
                  <a:cxn ang="0">
                    <a:pos x="288" y="448"/>
                  </a:cxn>
                  <a:cxn ang="0">
                    <a:pos x="480" y="496"/>
                  </a:cxn>
                  <a:cxn ang="0">
                    <a:pos x="384" y="592"/>
                  </a:cxn>
                  <a:cxn ang="0">
                    <a:pos x="528" y="640"/>
                  </a:cxn>
                  <a:cxn ang="0">
                    <a:pos x="480" y="736"/>
                  </a:cxn>
                  <a:cxn ang="0">
                    <a:pos x="576" y="832"/>
                  </a:cxn>
                  <a:cxn ang="0">
                    <a:pos x="576" y="928"/>
                  </a:cxn>
                  <a:cxn ang="0">
                    <a:pos x="672" y="1072"/>
                  </a:cxn>
                  <a:cxn ang="0">
                    <a:pos x="624" y="1216"/>
                  </a:cxn>
                  <a:cxn ang="0">
                    <a:pos x="720" y="1312"/>
                  </a:cxn>
                  <a:cxn ang="0">
                    <a:pos x="672" y="1456"/>
                  </a:cxn>
                  <a:cxn ang="0">
                    <a:pos x="720" y="1600"/>
                  </a:cxn>
                  <a:cxn ang="0">
                    <a:pos x="672" y="1696"/>
                  </a:cxn>
                  <a:cxn ang="0">
                    <a:pos x="768" y="1840"/>
                  </a:cxn>
                  <a:cxn ang="0">
                    <a:pos x="720" y="1984"/>
                  </a:cxn>
                  <a:cxn ang="0">
                    <a:pos x="768" y="2176"/>
                  </a:cxn>
                  <a:cxn ang="0">
                    <a:pos x="720" y="2224"/>
                  </a:cxn>
                  <a:cxn ang="0">
                    <a:pos x="768" y="2368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19590" name="Freeform 134"/>
              <p:cNvSpPr>
                <a:spLocks/>
              </p:cNvSpPr>
              <p:nvPr/>
            </p:nvSpPr>
            <p:spPr bwMode="hidden">
              <a:xfrm>
                <a:off x="4658" y="132"/>
                <a:ext cx="260" cy="559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40" y="16"/>
                  </a:cxn>
                  <a:cxn ang="0">
                    <a:pos x="96" y="160"/>
                  </a:cxn>
                  <a:cxn ang="0">
                    <a:pos x="336" y="160"/>
                  </a:cxn>
                  <a:cxn ang="0">
                    <a:pos x="192" y="304"/>
                  </a:cxn>
                  <a:cxn ang="0">
                    <a:pos x="384" y="352"/>
                  </a:cxn>
                  <a:cxn ang="0">
                    <a:pos x="288" y="448"/>
                  </a:cxn>
                  <a:cxn ang="0">
                    <a:pos x="480" y="496"/>
                  </a:cxn>
                  <a:cxn ang="0">
                    <a:pos x="384" y="592"/>
                  </a:cxn>
                  <a:cxn ang="0">
                    <a:pos x="528" y="640"/>
                  </a:cxn>
                  <a:cxn ang="0">
                    <a:pos x="480" y="736"/>
                  </a:cxn>
                  <a:cxn ang="0">
                    <a:pos x="576" y="832"/>
                  </a:cxn>
                  <a:cxn ang="0">
                    <a:pos x="576" y="928"/>
                  </a:cxn>
                  <a:cxn ang="0">
                    <a:pos x="672" y="1072"/>
                  </a:cxn>
                  <a:cxn ang="0">
                    <a:pos x="624" y="1216"/>
                  </a:cxn>
                  <a:cxn ang="0">
                    <a:pos x="720" y="1312"/>
                  </a:cxn>
                  <a:cxn ang="0">
                    <a:pos x="672" y="1456"/>
                  </a:cxn>
                  <a:cxn ang="0">
                    <a:pos x="720" y="1600"/>
                  </a:cxn>
                  <a:cxn ang="0">
                    <a:pos x="672" y="1696"/>
                  </a:cxn>
                  <a:cxn ang="0">
                    <a:pos x="768" y="1840"/>
                  </a:cxn>
                  <a:cxn ang="0">
                    <a:pos x="720" y="1984"/>
                  </a:cxn>
                  <a:cxn ang="0">
                    <a:pos x="768" y="2176"/>
                  </a:cxn>
                  <a:cxn ang="0">
                    <a:pos x="720" y="2224"/>
                  </a:cxn>
                  <a:cxn ang="0">
                    <a:pos x="768" y="2368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19591" name="Freeform 135"/>
              <p:cNvSpPr>
                <a:spLocks/>
              </p:cNvSpPr>
              <p:nvPr/>
            </p:nvSpPr>
            <p:spPr bwMode="hidden">
              <a:xfrm rot="20253369">
                <a:off x="4401" y="599"/>
                <a:ext cx="175" cy="329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40" y="16"/>
                  </a:cxn>
                  <a:cxn ang="0">
                    <a:pos x="96" y="160"/>
                  </a:cxn>
                  <a:cxn ang="0">
                    <a:pos x="336" y="160"/>
                  </a:cxn>
                  <a:cxn ang="0">
                    <a:pos x="192" y="304"/>
                  </a:cxn>
                  <a:cxn ang="0">
                    <a:pos x="384" y="352"/>
                  </a:cxn>
                  <a:cxn ang="0">
                    <a:pos x="288" y="448"/>
                  </a:cxn>
                  <a:cxn ang="0">
                    <a:pos x="480" y="496"/>
                  </a:cxn>
                  <a:cxn ang="0">
                    <a:pos x="384" y="592"/>
                  </a:cxn>
                  <a:cxn ang="0">
                    <a:pos x="528" y="640"/>
                  </a:cxn>
                  <a:cxn ang="0">
                    <a:pos x="480" y="736"/>
                  </a:cxn>
                  <a:cxn ang="0">
                    <a:pos x="576" y="832"/>
                  </a:cxn>
                  <a:cxn ang="0">
                    <a:pos x="576" y="928"/>
                  </a:cxn>
                  <a:cxn ang="0">
                    <a:pos x="672" y="1072"/>
                  </a:cxn>
                  <a:cxn ang="0">
                    <a:pos x="624" y="1216"/>
                  </a:cxn>
                  <a:cxn ang="0">
                    <a:pos x="720" y="1312"/>
                  </a:cxn>
                  <a:cxn ang="0">
                    <a:pos x="672" y="1456"/>
                  </a:cxn>
                  <a:cxn ang="0">
                    <a:pos x="720" y="1600"/>
                  </a:cxn>
                  <a:cxn ang="0">
                    <a:pos x="672" y="1696"/>
                  </a:cxn>
                  <a:cxn ang="0">
                    <a:pos x="768" y="1840"/>
                  </a:cxn>
                  <a:cxn ang="0">
                    <a:pos x="720" y="1984"/>
                  </a:cxn>
                  <a:cxn ang="0">
                    <a:pos x="768" y="2176"/>
                  </a:cxn>
                  <a:cxn ang="0">
                    <a:pos x="720" y="2224"/>
                  </a:cxn>
                  <a:cxn ang="0">
                    <a:pos x="768" y="2368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19592" name="Freeform 136"/>
              <p:cNvSpPr>
                <a:spLocks/>
              </p:cNvSpPr>
              <p:nvPr/>
            </p:nvSpPr>
            <p:spPr bwMode="hidden">
              <a:xfrm rot="1346631" flipH="1">
                <a:off x="3783" y="589"/>
                <a:ext cx="172" cy="330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40" y="16"/>
                  </a:cxn>
                  <a:cxn ang="0">
                    <a:pos x="96" y="160"/>
                  </a:cxn>
                  <a:cxn ang="0">
                    <a:pos x="336" y="160"/>
                  </a:cxn>
                  <a:cxn ang="0">
                    <a:pos x="192" y="304"/>
                  </a:cxn>
                  <a:cxn ang="0">
                    <a:pos x="384" y="352"/>
                  </a:cxn>
                  <a:cxn ang="0">
                    <a:pos x="288" y="448"/>
                  </a:cxn>
                  <a:cxn ang="0">
                    <a:pos x="480" y="496"/>
                  </a:cxn>
                  <a:cxn ang="0">
                    <a:pos x="384" y="592"/>
                  </a:cxn>
                  <a:cxn ang="0">
                    <a:pos x="528" y="640"/>
                  </a:cxn>
                  <a:cxn ang="0">
                    <a:pos x="480" y="736"/>
                  </a:cxn>
                  <a:cxn ang="0">
                    <a:pos x="576" y="832"/>
                  </a:cxn>
                  <a:cxn ang="0">
                    <a:pos x="576" y="928"/>
                  </a:cxn>
                  <a:cxn ang="0">
                    <a:pos x="672" y="1072"/>
                  </a:cxn>
                  <a:cxn ang="0">
                    <a:pos x="624" y="1216"/>
                  </a:cxn>
                  <a:cxn ang="0">
                    <a:pos x="720" y="1312"/>
                  </a:cxn>
                  <a:cxn ang="0">
                    <a:pos x="672" y="1456"/>
                  </a:cxn>
                  <a:cxn ang="0">
                    <a:pos x="720" y="1600"/>
                  </a:cxn>
                  <a:cxn ang="0">
                    <a:pos x="672" y="1696"/>
                  </a:cxn>
                  <a:cxn ang="0">
                    <a:pos x="768" y="1840"/>
                  </a:cxn>
                  <a:cxn ang="0">
                    <a:pos x="720" y="1984"/>
                  </a:cxn>
                  <a:cxn ang="0">
                    <a:pos x="768" y="2176"/>
                  </a:cxn>
                  <a:cxn ang="0">
                    <a:pos x="720" y="2224"/>
                  </a:cxn>
                  <a:cxn ang="0">
                    <a:pos x="768" y="2368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</p:grpSp>
      </p:grpSp>
      <p:sp>
        <p:nvSpPr>
          <p:cNvPr id="3075" name="Rectangle 137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1625"/>
            <a:ext cx="7772400" cy="146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ar-SA" smtClean="0"/>
              <a:t>انقر لتحرير نمط العنوان الرئيسي</a:t>
            </a:r>
          </a:p>
        </p:txBody>
      </p:sp>
      <p:sp>
        <p:nvSpPr>
          <p:cNvPr id="3076" name="Rectangle 138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</a:p>
        </p:txBody>
      </p:sp>
      <p:sp>
        <p:nvSpPr>
          <p:cNvPr id="19595" name="Rectangle 13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>
              <a:defRPr sz="1400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596" name="Rectangle 14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>
              <a:defRPr sz="1400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597" name="Rectangle 14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rtl="0">
              <a:defRPr sz="1400">
                <a:cs typeface="Arial" charset="0"/>
              </a:defRPr>
            </a:lvl1pPr>
          </a:lstStyle>
          <a:p>
            <a:pPr>
              <a:defRPr/>
            </a:pPr>
            <a:fld id="{87E5498B-39CF-47B0-9C75-40F0B23AE1CA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00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algn="l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  <a:cs typeface="Arial" charset="0"/>
        </a:defRPr>
      </a:lvl2pPr>
      <a:lvl3pPr algn="l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  <a:cs typeface="Arial" charset="0"/>
        </a:defRPr>
      </a:lvl3pPr>
      <a:lvl4pPr algn="l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  <a:cs typeface="Arial" charset="0"/>
        </a:defRPr>
      </a:lvl4pPr>
      <a:lvl5pPr algn="l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  <a:cs typeface="Arial" charset="0"/>
        </a:defRPr>
      </a:lvl5pPr>
      <a:lvl6pPr marL="457200" algn="l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  <a:cs typeface="Arial" charset="0"/>
        </a:defRPr>
      </a:lvl6pPr>
      <a:lvl7pPr marL="914400" algn="l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  <a:cs typeface="Arial" charset="0"/>
        </a:defRPr>
      </a:lvl7pPr>
      <a:lvl8pPr marL="1371600" algn="l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  <a:cs typeface="Arial" charset="0"/>
        </a:defRPr>
      </a:lvl8pPr>
      <a:lvl9pPr marL="1828800" algn="l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  <a:cs typeface="Arial" charset="0"/>
        </a:defRPr>
      </a:lvl9pPr>
    </p:titleStyle>
    <p:bodyStyle>
      <a:lvl1pPr marL="342900" indent="-342900" algn="r" rtl="1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rtl="1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Char char="•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r" rtl="1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r" rtl="1" eaLnBrk="0" fontAlgn="base" hangingPunct="0">
        <a:spcBef>
          <a:spcPct val="20000"/>
        </a:spcBef>
        <a:spcAft>
          <a:spcPct val="0"/>
        </a:spcAft>
        <a:buFont typeface="Times New Roman" pitchFamily="18" charset="0"/>
        <a:buChar char="−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r" rtl="1" eaLnBrk="0" fontAlgn="base" hangingPunct="0">
        <a:spcBef>
          <a:spcPct val="20000"/>
        </a:spcBef>
        <a:spcAft>
          <a:spcPct val="0"/>
        </a:spcAft>
        <a:buFont typeface="Times New Roman" pitchFamily="18" charset="0"/>
        <a:buChar char="–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r" rtl="1" fontAlgn="base">
        <a:spcBef>
          <a:spcPct val="20000"/>
        </a:spcBef>
        <a:spcAft>
          <a:spcPct val="0"/>
        </a:spcAft>
        <a:buFont typeface="Times New Roman" pitchFamily="18" charset="0"/>
        <a:buChar char="–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r" rtl="1" fontAlgn="base">
        <a:spcBef>
          <a:spcPct val="20000"/>
        </a:spcBef>
        <a:spcAft>
          <a:spcPct val="0"/>
        </a:spcAft>
        <a:buFont typeface="Times New Roman" pitchFamily="18" charset="0"/>
        <a:buChar char="–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r" rtl="1" fontAlgn="base">
        <a:spcBef>
          <a:spcPct val="20000"/>
        </a:spcBef>
        <a:spcAft>
          <a:spcPct val="0"/>
        </a:spcAft>
        <a:buFont typeface="Times New Roman" pitchFamily="18" charset="0"/>
        <a:buChar char="–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r" rtl="1" fontAlgn="base">
        <a:spcBef>
          <a:spcPct val="20000"/>
        </a:spcBef>
        <a:spcAft>
          <a:spcPct val="0"/>
        </a:spcAft>
        <a:buFont typeface="Times New Roman" pitchFamily="18" charset="0"/>
        <a:buChar char="–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5" Type="http://schemas.openxmlformats.org/officeDocument/2006/relationships/oleObject" Target="../embeddings/oleObject2.bin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3050" y="2349500"/>
            <a:ext cx="8599488" cy="208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33  E" pathEditMode="relative" ptsTypes="">
                                      <p:cBhvr>
                                        <p:cTn id="6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476250"/>
            <a:ext cx="8229600" cy="1143000"/>
          </a:xfrm>
        </p:spPr>
        <p:txBody>
          <a:bodyPr/>
          <a:lstStyle/>
          <a:p>
            <a:pPr eaLnBrk="1" hangingPunct="1"/>
            <a:r>
              <a:rPr lang="en-US" sz="9600" smtClean="0"/>
              <a:t>rainy</a:t>
            </a:r>
          </a:p>
        </p:txBody>
      </p:sp>
      <p:pic>
        <p:nvPicPr>
          <p:cNvPr id="12291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4213" y="1773238"/>
            <a:ext cx="7848600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" name="Flowchart: Process 20"/>
          <p:cNvSpPr/>
          <p:nvPr/>
        </p:nvSpPr>
        <p:spPr>
          <a:xfrm>
            <a:off x="4945715" y="0"/>
            <a:ext cx="4412631" cy="2795614"/>
          </a:xfrm>
          <a:prstGeom prst="flowChartProces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48" name="Flowchart: Process 22"/>
          <p:cNvSpPr/>
          <p:nvPr/>
        </p:nvSpPr>
        <p:spPr>
          <a:xfrm>
            <a:off x="3132447" y="0"/>
            <a:ext cx="2201553" cy="2795614"/>
          </a:xfrm>
          <a:prstGeom prst="flowChartProcess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49" name="Flowchart: Process 23"/>
          <p:cNvSpPr/>
          <p:nvPr/>
        </p:nvSpPr>
        <p:spPr>
          <a:xfrm>
            <a:off x="0" y="0"/>
            <a:ext cx="3505200" cy="2795614"/>
          </a:xfrm>
          <a:prstGeom prst="flowChartProcess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 dirty="0">
              <a:solidFill>
                <a:srgbClr val="FFFFFF"/>
              </a:solidFill>
            </a:endParaRPr>
          </a:p>
        </p:txBody>
      </p:sp>
      <p:sp>
        <p:nvSpPr>
          <p:cNvPr id="50" name="Flowchart: Process 25"/>
          <p:cNvSpPr/>
          <p:nvPr/>
        </p:nvSpPr>
        <p:spPr>
          <a:xfrm>
            <a:off x="4945715" y="2362200"/>
            <a:ext cx="4412631" cy="1576414"/>
          </a:xfrm>
          <a:prstGeom prst="flowChartProces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1" name="Flowchart: Process 27"/>
          <p:cNvSpPr/>
          <p:nvPr/>
        </p:nvSpPr>
        <p:spPr>
          <a:xfrm>
            <a:off x="3132138" y="2362200"/>
            <a:ext cx="2201862" cy="1576388"/>
          </a:xfrm>
          <a:prstGeom prst="flowChartProcess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2" name="Flowchart: Process 28"/>
          <p:cNvSpPr/>
          <p:nvPr/>
        </p:nvSpPr>
        <p:spPr>
          <a:xfrm>
            <a:off x="0" y="2357430"/>
            <a:ext cx="3538550" cy="1576414"/>
          </a:xfrm>
          <a:prstGeom prst="flowChartProcess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3" name="Flowchart: Process 30"/>
          <p:cNvSpPr/>
          <p:nvPr/>
        </p:nvSpPr>
        <p:spPr>
          <a:xfrm>
            <a:off x="4929190" y="3500438"/>
            <a:ext cx="4429156" cy="1576414"/>
          </a:xfrm>
          <a:prstGeom prst="flowChartProces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4" name="Flowchart: Process 32"/>
          <p:cNvSpPr/>
          <p:nvPr/>
        </p:nvSpPr>
        <p:spPr>
          <a:xfrm>
            <a:off x="3132138" y="3505200"/>
            <a:ext cx="2201862" cy="1576388"/>
          </a:xfrm>
          <a:prstGeom prst="flowChart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5" name="Flowchart: Process 33"/>
          <p:cNvSpPr/>
          <p:nvPr/>
        </p:nvSpPr>
        <p:spPr>
          <a:xfrm>
            <a:off x="0" y="3505200"/>
            <a:ext cx="3505200" cy="1576414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6" name="Flowchart: Process 35"/>
          <p:cNvSpPr/>
          <p:nvPr/>
        </p:nvSpPr>
        <p:spPr>
          <a:xfrm>
            <a:off x="4945063" y="4724400"/>
            <a:ext cx="4413250" cy="2133600"/>
          </a:xfrm>
          <a:prstGeom prst="flowChart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7" name="Flowchart: Process 37"/>
          <p:cNvSpPr/>
          <p:nvPr/>
        </p:nvSpPr>
        <p:spPr>
          <a:xfrm>
            <a:off x="3132447" y="4724400"/>
            <a:ext cx="2201553" cy="2133600"/>
          </a:xfrm>
          <a:prstGeom prst="flowChartProcess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8" name="Flowchart: Process 38"/>
          <p:cNvSpPr/>
          <p:nvPr/>
        </p:nvSpPr>
        <p:spPr>
          <a:xfrm>
            <a:off x="0" y="4724400"/>
            <a:ext cx="3505200" cy="2133600"/>
          </a:xfrm>
          <a:prstGeom prst="flowChartProcess">
            <a:avLst/>
          </a:prstGeom>
          <a:solidFill>
            <a:srgbClr val="0000CC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71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72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79" dur="1230" decel="100000"/>
                                        <p:tgtEl>
                                          <p:spTgt spid="47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80" dur="1230" decel="100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81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82" dur="1230" decel="100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83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4" grpId="0" animBg="1"/>
      <p:bldP spid="5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549275"/>
            <a:ext cx="8229600" cy="1143000"/>
          </a:xfrm>
        </p:spPr>
        <p:txBody>
          <a:bodyPr/>
          <a:lstStyle/>
          <a:p>
            <a:pPr eaLnBrk="1" hangingPunct="1"/>
            <a:r>
              <a:rPr lang="en-US" sz="9600" smtClean="0"/>
              <a:t>sunny</a:t>
            </a:r>
          </a:p>
        </p:txBody>
      </p:sp>
      <p:pic>
        <p:nvPicPr>
          <p:cNvPr id="13315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1844675"/>
            <a:ext cx="8135937" cy="460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" name="Flowchart: Process 20"/>
          <p:cNvSpPr/>
          <p:nvPr/>
        </p:nvSpPr>
        <p:spPr>
          <a:xfrm>
            <a:off x="4945715" y="0"/>
            <a:ext cx="4412631" cy="2795614"/>
          </a:xfrm>
          <a:prstGeom prst="flowChartProces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48" name="Flowchart: Process 22"/>
          <p:cNvSpPr/>
          <p:nvPr/>
        </p:nvSpPr>
        <p:spPr>
          <a:xfrm>
            <a:off x="3132447" y="0"/>
            <a:ext cx="2201553" cy="2795614"/>
          </a:xfrm>
          <a:prstGeom prst="flowChartProcess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49" name="Flowchart: Process 23"/>
          <p:cNvSpPr/>
          <p:nvPr/>
        </p:nvSpPr>
        <p:spPr>
          <a:xfrm>
            <a:off x="0" y="0"/>
            <a:ext cx="3505200" cy="2795614"/>
          </a:xfrm>
          <a:prstGeom prst="flowChartProcess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 dirty="0">
              <a:solidFill>
                <a:srgbClr val="FFFFFF"/>
              </a:solidFill>
            </a:endParaRPr>
          </a:p>
        </p:txBody>
      </p:sp>
      <p:sp>
        <p:nvSpPr>
          <p:cNvPr id="50" name="Flowchart: Process 25"/>
          <p:cNvSpPr/>
          <p:nvPr/>
        </p:nvSpPr>
        <p:spPr>
          <a:xfrm>
            <a:off x="4945715" y="2362200"/>
            <a:ext cx="4412631" cy="1576414"/>
          </a:xfrm>
          <a:prstGeom prst="flowChartProces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1" name="Flowchart: Process 27"/>
          <p:cNvSpPr/>
          <p:nvPr/>
        </p:nvSpPr>
        <p:spPr>
          <a:xfrm>
            <a:off x="3132138" y="2362200"/>
            <a:ext cx="2201862" cy="1576388"/>
          </a:xfrm>
          <a:prstGeom prst="flowChartProcess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2" name="Flowchart: Process 28"/>
          <p:cNvSpPr/>
          <p:nvPr/>
        </p:nvSpPr>
        <p:spPr>
          <a:xfrm>
            <a:off x="0" y="2357430"/>
            <a:ext cx="3538550" cy="1576414"/>
          </a:xfrm>
          <a:prstGeom prst="flowChartProcess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3" name="Flowchart: Process 30"/>
          <p:cNvSpPr/>
          <p:nvPr/>
        </p:nvSpPr>
        <p:spPr>
          <a:xfrm>
            <a:off x="4929190" y="3500438"/>
            <a:ext cx="4429156" cy="1576414"/>
          </a:xfrm>
          <a:prstGeom prst="flowChartProces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4" name="Flowchart: Process 32"/>
          <p:cNvSpPr/>
          <p:nvPr/>
        </p:nvSpPr>
        <p:spPr>
          <a:xfrm>
            <a:off x="3132138" y="3505200"/>
            <a:ext cx="2201862" cy="1576388"/>
          </a:xfrm>
          <a:prstGeom prst="flowChart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5" name="Flowchart: Process 33"/>
          <p:cNvSpPr/>
          <p:nvPr/>
        </p:nvSpPr>
        <p:spPr>
          <a:xfrm>
            <a:off x="0" y="3505200"/>
            <a:ext cx="3505200" cy="1576414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6" name="Flowchart: Process 35"/>
          <p:cNvSpPr/>
          <p:nvPr/>
        </p:nvSpPr>
        <p:spPr>
          <a:xfrm>
            <a:off x="4945063" y="4724400"/>
            <a:ext cx="4413250" cy="2133600"/>
          </a:xfrm>
          <a:prstGeom prst="flowChart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7" name="Flowchart: Process 37"/>
          <p:cNvSpPr/>
          <p:nvPr/>
        </p:nvSpPr>
        <p:spPr>
          <a:xfrm>
            <a:off x="3132447" y="4724400"/>
            <a:ext cx="2201553" cy="2133600"/>
          </a:xfrm>
          <a:prstGeom prst="flowChartProcess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8" name="Flowchart: Process 38"/>
          <p:cNvSpPr/>
          <p:nvPr/>
        </p:nvSpPr>
        <p:spPr>
          <a:xfrm>
            <a:off x="0" y="4724400"/>
            <a:ext cx="3505200" cy="2133600"/>
          </a:xfrm>
          <a:prstGeom prst="flowChartProcess">
            <a:avLst/>
          </a:prstGeom>
          <a:solidFill>
            <a:srgbClr val="0000CC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71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72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79" dur="1230" decel="100000"/>
                                        <p:tgtEl>
                                          <p:spTgt spid="47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80" dur="1230" decel="100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81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82" dur="1230" decel="100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83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4" grpId="0" animBg="1"/>
      <p:bldP spid="5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549275"/>
            <a:ext cx="8229600" cy="1143000"/>
          </a:xfrm>
        </p:spPr>
        <p:txBody>
          <a:bodyPr/>
          <a:lstStyle/>
          <a:p>
            <a:pPr eaLnBrk="1" hangingPunct="1"/>
            <a:r>
              <a:rPr lang="en-US" sz="9600" smtClean="0"/>
              <a:t>windy</a:t>
            </a:r>
          </a:p>
        </p:txBody>
      </p:sp>
      <p:pic>
        <p:nvPicPr>
          <p:cNvPr id="14339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1700213"/>
            <a:ext cx="8353425" cy="482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" name="Flowchart: Process 20"/>
          <p:cNvSpPr/>
          <p:nvPr/>
        </p:nvSpPr>
        <p:spPr>
          <a:xfrm>
            <a:off x="4945715" y="0"/>
            <a:ext cx="4412631" cy="2795614"/>
          </a:xfrm>
          <a:prstGeom prst="flowChartProces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48" name="Flowchart: Process 22"/>
          <p:cNvSpPr/>
          <p:nvPr/>
        </p:nvSpPr>
        <p:spPr>
          <a:xfrm>
            <a:off x="3132447" y="0"/>
            <a:ext cx="2201553" cy="2795614"/>
          </a:xfrm>
          <a:prstGeom prst="flowChartProcess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49" name="Flowchart: Process 23"/>
          <p:cNvSpPr/>
          <p:nvPr/>
        </p:nvSpPr>
        <p:spPr>
          <a:xfrm>
            <a:off x="0" y="0"/>
            <a:ext cx="3505200" cy="2795614"/>
          </a:xfrm>
          <a:prstGeom prst="flowChartProcess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 dirty="0">
              <a:solidFill>
                <a:srgbClr val="FFFFFF"/>
              </a:solidFill>
            </a:endParaRPr>
          </a:p>
        </p:txBody>
      </p:sp>
      <p:sp>
        <p:nvSpPr>
          <p:cNvPr id="50" name="Flowchart: Process 25"/>
          <p:cNvSpPr/>
          <p:nvPr/>
        </p:nvSpPr>
        <p:spPr>
          <a:xfrm>
            <a:off x="4945715" y="2362200"/>
            <a:ext cx="4412631" cy="1576414"/>
          </a:xfrm>
          <a:prstGeom prst="flowChartProces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1" name="Flowchart: Process 27"/>
          <p:cNvSpPr/>
          <p:nvPr/>
        </p:nvSpPr>
        <p:spPr>
          <a:xfrm>
            <a:off x="3132138" y="2362200"/>
            <a:ext cx="2201862" cy="1576388"/>
          </a:xfrm>
          <a:prstGeom prst="flowChartProcess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2" name="Flowchart: Process 28"/>
          <p:cNvSpPr/>
          <p:nvPr/>
        </p:nvSpPr>
        <p:spPr>
          <a:xfrm>
            <a:off x="0" y="2357430"/>
            <a:ext cx="3538550" cy="1576414"/>
          </a:xfrm>
          <a:prstGeom prst="flowChartProcess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3" name="Flowchart: Process 30"/>
          <p:cNvSpPr/>
          <p:nvPr/>
        </p:nvSpPr>
        <p:spPr>
          <a:xfrm>
            <a:off x="4929190" y="3500438"/>
            <a:ext cx="4429156" cy="1576414"/>
          </a:xfrm>
          <a:prstGeom prst="flowChartProces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4" name="Flowchart: Process 32"/>
          <p:cNvSpPr/>
          <p:nvPr/>
        </p:nvSpPr>
        <p:spPr>
          <a:xfrm>
            <a:off x="3132138" y="3505200"/>
            <a:ext cx="2201862" cy="1576388"/>
          </a:xfrm>
          <a:prstGeom prst="flowChart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5" name="Flowchart: Process 33"/>
          <p:cNvSpPr/>
          <p:nvPr/>
        </p:nvSpPr>
        <p:spPr>
          <a:xfrm>
            <a:off x="0" y="3505200"/>
            <a:ext cx="3505200" cy="1576414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6" name="Flowchart: Process 35"/>
          <p:cNvSpPr/>
          <p:nvPr/>
        </p:nvSpPr>
        <p:spPr>
          <a:xfrm>
            <a:off x="4945063" y="4724400"/>
            <a:ext cx="4413250" cy="2133600"/>
          </a:xfrm>
          <a:prstGeom prst="flowChart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7" name="Flowchart: Process 37"/>
          <p:cNvSpPr/>
          <p:nvPr/>
        </p:nvSpPr>
        <p:spPr>
          <a:xfrm>
            <a:off x="3132447" y="4724400"/>
            <a:ext cx="2201553" cy="2133600"/>
          </a:xfrm>
          <a:prstGeom prst="flowChartProcess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8" name="Flowchart: Process 38"/>
          <p:cNvSpPr/>
          <p:nvPr/>
        </p:nvSpPr>
        <p:spPr>
          <a:xfrm>
            <a:off x="0" y="4724400"/>
            <a:ext cx="3505200" cy="2133600"/>
          </a:xfrm>
          <a:prstGeom prst="flowChartProcess">
            <a:avLst/>
          </a:prstGeom>
          <a:solidFill>
            <a:srgbClr val="0000CC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71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72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79" dur="1230" decel="100000"/>
                                        <p:tgtEl>
                                          <p:spTgt spid="47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80" dur="1230" decel="100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81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82" dur="1230" decel="100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83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4" grpId="0" animBg="1"/>
      <p:bldP spid="5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549275"/>
            <a:ext cx="8229600" cy="1143000"/>
          </a:xfrm>
        </p:spPr>
        <p:txBody>
          <a:bodyPr/>
          <a:lstStyle/>
          <a:p>
            <a:pPr eaLnBrk="1" hangingPunct="1"/>
            <a:r>
              <a:rPr lang="en-US" sz="9600" smtClean="0"/>
              <a:t>hot</a:t>
            </a:r>
          </a:p>
        </p:txBody>
      </p:sp>
      <p:pic>
        <p:nvPicPr>
          <p:cNvPr id="15363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1773238"/>
            <a:ext cx="8353425" cy="453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" name="Flowchart: Process 20"/>
          <p:cNvSpPr/>
          <p:nvPr/>
        </p:nvSpPr>
        <p:spPr>
          <a:xfrm>
            <a:off x="4945715" y="0"/>
            <a:ext cx="4412631" cy="2795614"/>
          </a:xfrm>
          <a:prstGeom prst="flowChartProces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48" name="Flowchart: Process 22"/>
          <p:cNvSpPr/>
          <p:nvPr/>
        </p:nvSpPr>
        <p:spPr>
          <a:xfrm>
            <a:off x="3132447" y="0"/>
            <a:ext cx="2201553" cy="2795614"/>
          </a:xfrm>
          <a:prstGeom prst="flowChartProcess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49" name="Flowchart: Process 23"/>
          <p:cNvSpPr/>
          <p:nvPr/>
        </p:nvSpPr>
        <p:spPr>
          <a:xfrm>
            <a:off x="0" y="0"/>
            <a:ext cx="3505200" cy="2795614"/>
          </a:xfrm>
          <a:prstGeom prst="flowChartProcess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 dirty="0">
              <a:solidFill>
                <a:srgbClr val="FFFFFF"/>
              </a:solidFill>
            </a:endParaRPr>
          </a:p>
        </p:txBody>
      </p:sp>
      <p:sp>
        <p:nvSpPr>
          <p:cNvPr id="50" name="Flowchart: Process 25"/>
          <p:cNvSpPr/>
          <p:nvPr/>
        </p:nvSpPr>
        <p:spPr>
          <a:xfrm>
            <a:off x="4945715" y="2362200"/>
            <a:ext cx="4412631" cy="1576414"/>
          </a:xfrm>
          <a:prstGeom prst="flowChartProces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1" name="Flowchart: Process 27"/>
          <p:cNvSpPr/>
          <p:nvPr/>
        </p:nvSpPr>
        <p:spPr>
          <a:xfrm>
            <a:off x="3132138" y="2362200"/>
            <a:ext cx="2201862" cy="1576388"/>
          </a:xfrm>
          <a:prstGeom prst="flowChartProcess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2" name="Flowchart: Process 28"/>
          <p:cNvSpPr/>
          <p:nvPr/>
        </p:nvSpPr>
        <p:spPr>
          <a:xfrm>
            <a:off x="0" y="2357430"/>
            <a:ext cx="3538550" cy="1576414"/>
          </a:xfrm>
          <a:prstGeom prst="flowChartProcess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3" name="Flowchart: Process 30"/>
          <p:cNvSpPr/>
          <p:nvPr/>
        </p:nvSpPr>
        <p:spPr>
          <a:xfrm>
            <a:off x="4929190" y="3500438"/>
            <a:ext cx="4429156" cy="1576414"/>
          </a:xfrm>
          <a:prstGeom prst="flowChartProces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4" name="Flowchart: Process 32"/>
          <p:cNvSpPr/>
          <p:nvPr/>
        </p:nvSpPr>
        <p:spPr>
          <a:xfrm>
            <a:off x="3132138" y="3505200"/>
            <a:ext cx="2201862" cy="1576388"/>
          </a:xfrm>
          <a:prstGeom prst="flowChart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5" name="Flowchart: Process 33"/>
          <p:cNvSpPr/>
          <p:nvPr/>
        </p:nvSpPr>
        <p:spPr>
          <a:xfrm>
            <a:off x="0" y="3505200"/>
            <a:ext cx="3505200" cy="1576414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6" name="Flowchart: Process 35"/>
          <p:cNvSpPr/>
          <p:nvPr/>
        </p:nvSpPr>
        <p:spPr>
          <a:xfrm>
            <a:off x="4945063" y="4724400"/>
            <a:ext cx="4413250" cy="2133600"/>
          </a:xfrm>
          <a:prstGeom prst="flowChart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7" name="Flowchart: Process 37"/>
          <p:cNvSpPr/>
          <p:nvPr/>
        </p:nvSpPr>
        <p:spPr>
          <a:xfrm>
            <a:off x="3132447" y="4724400"/>
            <a:ext cx="2201553" cy="2133600"/>
          </a:xfrm>
          <a:prstGeom prst="flowChartProcess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8" name="Flowchart: Process 38"/>
          <p:cNvSpPr/>
          <p:nvPr/>
        </p:nvSpPr>
        <p:spPr>
          <a:xfrm>
            <a:off x="0" y="4724400"/>
            <a:ext cx="3505200" cy="2133600"/>
          </a:xfrm>
          <a:prstGeom prst="flowChartProcess">
            <a:avLst/>
          </a:prstGeom>
          <a:solidFill>
            <a:srgbClr val="0000CC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71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72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79" dur="1230" decel="100000"/>
                                        <p:tgtEl>
                                          <p:spTgt spid="47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80" dur="1230" decel="100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81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82" dur="1230" decel="100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83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4" grpId="0" animBg="1"/>
      <p:bldP spid="5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549275"/>
            <a:ext cx="8229600" cy="1143000"/>
          </a:xfrm>
        </p:spPr>
        <p:txBody>
          <a:bodyPr/>
          <a:lstStyle/>
          <a:p>
            <a:pPr eaLnBrk="1" hangingPunct="1"/>
            <a:r>
              <a:rPr lang="en-US" sz="9600" smtClean="0"/>
              <a:t>cold</a:t>
            </a:r>
          </a:p>
        </p:txBody>
      </p:sp>
      <p:pic>
        <p:nvPicPr>
          <p:cNvPr id="16387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1916113"/>
            <a:ext cx="7848600" cy="446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" name="Flowchart: Process 20"/>
          <p:cNvSpPr/>
          <p:nvPr/>
        </p:nvSpPr>
        <p:spPr>
          <a:xfrm>
            <a:off x="4945715" y="0"/>
            <a:ext cx="4412631" cy="2795614"/>
          </a:xfrm>
          <a:prstGeom prst="flowChartProces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48" name="Flowchart: Process 22"/>
          <p:cNvSpPr/>
          <p:nvPr/>
        </p:nvSpPr>
        <p:spPr>
          <a:xfrm>
            <a:off x="3132447" y="0"/>
            <a:ext cx="2201553" cy="2795614"/>
          </a:xfrm>
          <a:prstGeom prst="flowChartProcess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49" name="Flowchart: Process 23"/>
          <p:cNvSpPr/>
          <p:nvPr/>
        </p:nvSpPr>
        <p:spPr>
          <a:xfrm>
            <a:off x="0" y="0"/>
            <a:ext cx="3505200" cy="2795614"/>
          </a:xfrm>
          <a:prstGeom prst="flowChartProcess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 dirty="0">
              <a:solidFill>
                <a:srgbClr val="FFFFFF"/>
              </a:solidFill>
            </a:endParaRPr>
          </a:p>
        </p:txBody>
      </p:sp>
      <p:sp>
        <p:nvSpPr>
          <p:cNvPr id="50" name="Flowchart: Process 25"/>
          <p:cNvSpPr/>
          <p:nvPr/>
        </p:nvSpPr>
        <p:spPr>
          <a:xfrm>
            <a:off x="4945715" y="2362200"/>
            <a:ext cx="4412631" cy="1576414"/>
          </a:xfrm>
          <a:prstGeom prst="flowChartProces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1" name="Flowchart: Process 27"/>
          <p:cNvSpPr/>
          <p:nvPr/>
        </p:nvSpPr>
        <p:spPr>
          <a:xfrm>
            <a:off x="3132138" y="2362200"/>
            <a:ext cx="2201862" cy="1576388"/>
          </a:xfrm>
          <a:prstGeom prst="flowChartProcess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2" name="Flowchart: Process 28"/>
          <p:cNvSpPr/>
          <p:nvPr/>
        </p:nvSpPr>
        <p:spPr>
          <a:xfrm>
            <a:off x="0" y="2357430"/>
            <a:ext cx="3538550" cy="1576414"/>
          </a:xfrm>
          <a:prstGeom prst="flowChartProcess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3" name="Flowchart: Process 30"/>
          <p:cNvSpPr/>
          <p:nvPr/>
        </p:nvSpPr>
        <p:spPr>
          <a:xfrm>
            <a:off x="4929190" y="3500438"/>
            <a:ext cx="4429156" cy="1576414"/>
          </a:xfrm>
          <a:prstGeom prst="flowChartProces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4" name="Flowchart: Process 32"/>
          <p:cNvSpPr/>
          <p:nvPr/>
        </p:nvSpPr>
        <p:spPr>
          <a:xfrm>
            <a:off x="3132138" y="3505200"/>
            <a:ext cx="2201862" cy="1576388"/>
          </a:xfrm>
          <a:prstGeom prst="flowChart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5" name="Flowchart: Process 33"/>
          <p:cNvSpPr/>
          <p:nvPr/>
        </p:nvSpPr>
        <p:spPr>
          <a:xfrm>
            <a:off x="0" y="3505200"/>
            <a:ext cx="3505200" cy="1576414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6" name="Flowchart: Process 35"/>
          <p:cNvSpPr/>
          <p:nvPr/>
        </p:nvSpPr>
        <p:spPr>
          <a:xfrm>
            <a:off x="4945063" y="4724400"/>
            <a:ext cx="4413250" cy="2133600"/>
          </a:xfrm>
          <a:prstGeom prst="flowChart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7" name="Flowchart: Process 37"/>
          <p:cNvSpPr/>
          <p:nvPr/>
        </p:nvSpPr>
        <p:spPr>
          <a:xfrm>
            <a:off x="3132447" y="4724400"/>
            <a:ext cx="2201553" cy="2133600"/>
          </a:xfrm>
          <a:prstGeom prst="flowChartProcess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8" name="Flowchart: Process 38"/>
          <p:cNvSpPr/>
          <p:nvPr/>
        </p:nvSpPr>
        <p:spPr>
          <a:xfrm>
            <a:off x="0" y="4724400"/>
            <a:ext cx="3505200" cy="2133600"/>
          </a:xfrm>
          <a:prstGeom prst="flowChartProcess">
            <a:avLst/>
          </a:prstGeom>
          <a:solidFill>
            <a:srgbClr val="0000CC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71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72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79" dur="1230" decel="100000"/>
                                        <p:tgtEl>
                                          <p:spTgt spid="47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80" dur="1230" decel="100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81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82" dur="1230" decel="100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83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4" grpId="0" animBg="1"/>
      <p:bldP spid="5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/>
          <p:cNvPicPr>
            <a:picLocks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39750" y="549275"/>
            <a:ext cx="8208963" cy="5903913"/>
          </a:xfr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1042988" y="333375"/>
            <a:ext cx="65087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b="1">
                <a:latin typeface="Arial" pitchFamily="34" charset="0"/>
              </a:rPr>
              <a:t>LANGUAGE PRESENTATION</a:t>
            </a:r>
          </a:p>
        </p:txBody>
      </p:sp>
      <p:sp>
        <p:nvSpPr>
          <p:cNvPr id="3078" name="Rectangle 6"/>
          <p:cNvSpPr>
            <a:spLocks noChangeArrowheads="1"/>
          </p:cNvSpPr>
          <p:nvPr/>
        </p:nvSpPr>
        <p:spPr bwMode="auto">
          <a:xfrm>
            <a:off x="2195513" y="1412875"/>
            <a:ext cx="5472112" cy="502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sz="5400" i="1">
                <a:latin typeface="Arial" pitchFamily="34" charset="0"/>
              </a:rPr>
              <a:t>It’s sunny.</a:t>
            </a:r>
          </a:p>
          <a:p>
            <a:pPr algn="l"/>
            <a:r>
              <a:rPr lang="en-US" sz="5400" i="1">
                <a:latin typeface="Arial" pitchFamily="34" charset="0"/>
              </a:rPr>
              <a:t>It’s cloudy.</a:t>
            </a:r>
          </a:p>
          <a:p>
            <a:pPr algn="l"/>
            <a:r>
              <a:rPr lang="en-US" sz="5400" i="1">
                <a:latin typeface="Arial" pitchFamily="34" charset="0"/>
              </a:rPr>
              <a:t>It’s rainy.</a:t>
            </a:r>
          </a:p>
          <a:p>
            <a:pPr algn="l"/>
            <a:r>
              <a:rPr lang="en-US" sz="5400" i="1">
                <a:latin typeface="Arial" pitchFamily="34" charset="0"/>
              </a:rPr>
              <a:t>It’s cold.</a:t>
            </a:r>
          </a:p>
          <a:p>
            <a:pPr algn="l"/>
            <a:r>
              <a:rPr lang="en-US" sz="5400" i="1">
                <a:latin typeface="Arial" pitchFamily="34" charset="0"/>
              </a:rPr>
              <a:t>It’s windy.</a:t>
            </a:r>
          </a:p>
          <a:p>
            <a:pPr algn="l"/>
            <a:r>
              <a:rPr lang="en-US" sz="5400" i="1">
                <a:latin typeface="Arial" pitchFamily="34" charset="0"/>
              </a:rPr>
              <a:t>It’s hot.</a:t>
            </a:r>
          </a:p>
        </p:txBody>
      </p:sp>
      <p:graphicFrame>
        <p:nvGraphicFramePr>
          <p:cNvPr id="1026" name="Object 7">
            <a:hlinkClick r:id="" action="ppaction://ole?verb=0" highlightClick="1"/>
          </p:cNvPr>
          <p:cNvGraphicFramePr>
            <a:graphicFrameLocks noChangeAspect="1"/>
          </p:cNvGraphicFramePr>
          <p:nvPr>
            <p:ph/>
          </p:nvPr>
        </p:nvGraphicFramePr>
        <p:xfrm>
          <a:off x="7845425" y="-68263"/>
          <a:ext cx="1401763" cy="1446213"/>
        </p:xfrm>
        <a:graphic>
          <a:graphicData uri="http://schemas.openxmlformats.org/presentationml/2006/ole">
            <p:oleObj spid="_x0000_s1026" name="Packager Shell Object" showAsIcon="1" r:id="rId3" imgW="571680" imgH="685800" progId="Package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6" grpId="0"/>
      <p:bldP spid="307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1331913" y="260350"/>
            <a:ext cx="6237287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400" b="1">
                <a:latin typeface="Arial" pitchFamily="34" charset="0"/>
              </a:rPr>
              <a:t>LANGUAGE BUILDING</a:t>
            </a:r>
          </a:p>
        </p:txBody>
      </p:sp>
      <p:sp>
        <p:nvSpPr>
          <p:cNvPr id="4101" name="Rectangle 5"/>
          <p:cNvSpPr>
            <a:spLocks noChangeArrowheads="1"/>
          </p:cNvSpPr>
          <p:nvPr/>
        </p:nvSpPr>
        <p:spPr bwMode="auto">
          <a:xfrm>
            <a:off x="179388" y="2205038"/>
            <a:ext cx="8785225" cy="2744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sz="5800" i="1">
                <a:latin typeface="Arial" pitchFamily="34" charset="0"/>
              </a:rPr>
              <a:t>What’s / the / weather / ?</a:t>
            </a:r>
          </a:p>
          <a:p>
            <a:pPr algn="l"/>
            <a:r>
              <a:rPr lang="en-US" sz="5800" i="1">
                <a:latin typeface="Arial" pitchFamily="34" charset="0"/>
              </a:rPr>
              <a:t>It’s / windy / cloudy / rainy / sunny / hot / cold / 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" grpId="0"/>
      <p:bldP spid="410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92275" y="188913"/>
            <a:ext cx="5400675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0825" y="1989138"/>
            <a:ext cx="8713788" cy="469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6" name="Rectangle 6"/>
          <p:cNvSpPr>
            <a:spLocks noChangeArrowheads="1"/>
          </p:cNvSpPr>
          <p:nvPr/>
        </p:nvSpPr>
        <p:spPr bwMode="auto">
          <a:xfrm>
            <a:off x="611188" y="765175"/>
            <a:ext cx="2016125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sz="2000" i="1">
                <a:latin typeface="Arial" pitchFamily="34" charset="0"/>
              </a:rPr>
              <a:t>1 It’s sunny.</a:t>
            </a:r>
          </a:p>
          <a:p>
            <a:pPr algn="l"/>
            <a:r>
              <a:rPr lang="en-US" sz="2000" i="1">
                <a:latin typeface="Arial" pitchFamily="34" charset="0"/>
              </a:rPr>
              <a:t>2 It’s cloudy.</a:t>
            </a:r>
          </a:p>
          <a:p>
            <a:pPr algn="l"/>
            <a:r>
              <a:rPr lang="en-US" sz="2000" i="1">
                <a:latin typeface="Arial" pitchFamily="34" charset="0"/>
              </a:rPr>
              <a:t>3 It’s rainy.</a:t>
            </a:r>
          </a:p>
        </p:txBody>
      </p:sp>
      <p:sp>
        <p:nvSpPr>
          <p:cNvPr id="5127" name="Rectangle 7"/>
          <p:cNvSpPr>
            <a:spLocks noChangeArrowheads="1"/>
          </p:cNvSpPr>
          <p:nvPr/>
        </p:nvSpPr>
        <p:spPr bwMode="auto">
          <a:xfrm>
            <a:off x="4211638" y="836613"/>
            <a:ext cx="208915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sz="2000" i="1">
                <a:latin typeface="Arial" pitchFamily="34" charset="0"/>
              </a:rPr>
              <a:t>4 It’s cold.</a:t>
            </a:r>
          </a:p>
          <a:p>
            <a:pPr algn="l"/>
            <a:r>
              <a:rPr lang="en-US" sz="2000" i="1">
                <a:latin typeface="Arial" pitchFamily="34" charset="0"/>
              </a:rPr>
              <a:t>5 It’s windy.</a:t>
            </a:r>
          </a:p>
          <a:p>
            <a:pPr algn="l"/>
            <a:r>
              <a:rPr lang="en-US" sz="2000" i="1">
                <a:latin typeface="Arial" pitchFamily="34" charset="0"/>
              </a:rPr>
              <a:t>6 It’s hot.</a:t>
            </a:r>
          </a:p>
        </p:txBody>
      </p:sp>
      <p:graphicFrame>
        <p:nvGraphicFramePr>
          <p:cNvPr id="2050" name="Object 8">
            <a:hlinkClick r:id="" action="ppaction://ole?verb=0"/>
          </p:cNvPr>
          <p:cNvGraphicFramePr>
            <a:graphicFrameLocks noChangeAspect="1"/>
          </p:cNvGraphicFramePr>
          <p:nvPr>
            <p:ph/>
          </p:nvPr>
        </p:nvGraphicFramePr>
        <p:xfrm>
          <a:off x="7037388" y="-87313"/>
          <a:ext cx="1530350" cy="1446213"/>
        </p:xfrm>
        <a:graphic>
          <a:graphicData uri="http://schemas.openxmlformats.org/presentationml/2006/ole">
            <p:oleObj spid="_x0000_s2050" name="Packager Shell Object" showAsIcon="1" r:id="rId5" imgW="571680" imgH="685800" progId="Package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6" grpId="0"/>
      <p:bldP spid="51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260350"/>
            <a:ext cx="8713788" cy="6192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6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76375" y="188913"/>
            <a:ext cx="5184775" cy="82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1268413"/>
            <a:ext cx="8713787" cy="540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6013" y="692150"/>
            <a:ext cx="5688012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1628775"/>
            <a:ext cx="8713788" cy="432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6" dur="2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9" dur="2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549275"/>
            <a:ext cx="8229600" cy="1143000"/>
          </a:xfrm>
        </p:spPr>
        <p:txBody>
          <a:bodyPr/>
          <a:lstStyle/>
          <a:p>
            <a:pPr eaLnBrk="1" hangingPunct="1"/>
            <a:r>
              <a:rPr lang="en-US" sz="9600" smtClean="0"/>
              <a:t>cloudy</a:t>
            </a:r>
          </a:p>
        </p:txBody>
      </p:sp>
      <p:pic>
        <p:nvPicPr>
          <p:cNvPr id="11267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1916113"/>
            <a:ext cx="8135937" cy="3744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" name="Flowchart: Process 20"/>
          <p:cNvSpPr/>
          <p:nvPr/>
        </p:nvSpPr>
        <p:spPr>
          <a:xfrm>
            <a:off x="4945715" y="0"/>
            <a:ext cx="4412631" cy="2795614"/>
          </a:xfrm>
          <a:prstGeom prst="flowChartProces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48" name="Flowchart: Process 22"/>
          <p:cNvSpPr/>
          <p:nvPr/>
        </p:nvSpPr>
        <p:spPr>
          <a:xfrm>
            <a:off x="3132447" y="0"/>
            <a:ext cx="2201553" cy="2795614"/>
          </a:xfrm>
          <a:prstGeom prst="flowChartProcess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49" name="Flowchart: Process 23"/>
          <p:cNvSpPr/>
          <p:nvPr/>
        </p:nvSpPr>
        <p:spPr>
          <a:xfrm>
            <a:off x="0" y="0"/>
            <a:ext cx="3505200" cy="2795614"/>
          </a:xfrm>
          <a:prstGeom prst="flowChartProcess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 dirty="0">
              <a:solidFill>
                <a:srgbClr val="FFFFFF"/>
              </a:solidFill>
            </a:endParaRPr>
          </a:p>
        </p:txBody>
      </p:sp>
      <p:sp>
        <p:nvSpPr>
          <p:cNvPr id="50" name="Flowchart: Process 25"/>
          <p:cNvSpPr/>
          <p:nvPr/>
        </p:nvSpPr>
        <p:spPr>
          <a:xfrm>
            <a:off x="4945715" y="2362200"/>
            <a:ext cx="4412631" cy="1576414"/>
          </a:xfrm>
          <a:prstGeom prst="flowChartProces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1" name="Flowchart: Process 27"/>
          <p:cNvSpPr/>
          <p:nvPr/>
        </p:nvSpPr>
        <p:spPr>
          <a:xfrm>
            <a:off x="3132138" y="2362200"/>
            <a:ext cx="2201862" cy="1576388"/>
          </a:xfrm>
          <a:prstGeom prst="flowChartProcess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2" name="Flowchart: Process 28"/>
          <p:cNvSpPr/>
          <p:nvPr/>
        </p:nvSpPr>
        <p:spPr>
          <a:xfrm>
            <a:off x="0" y="2357430"/>
            <a:ext cx="3538550" cy="1576414"/>
          </a:xfrm>
          <a:prstGeom prst="flowChartProcess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3" name="Flowchart: Process 30"/>
          <p:cNvSpPr/>
          <p:nvPr/>
        </p:nvSpPr>
        <p:spPr>
          <a:xfrm>
            <a:off x="4929190" y="3500438"/>
            <a:ext cx="4429156" cy="1576414"/>
          </a:xfrm>
          <a:prstGeom prst="flowChartProces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4" name="Flowchart: Process 32"/>
          <p:cNvSpPr/>
          <p:nvPr/>
        </p:nvSpPr>
        <p:spPr>
          <a:xfrm>
            <a:off x="3132138" y="3505200"/>
            <a:ext cx="2201862" cy="1576388"/>
          </a:xfrm>
          <a:prstGeom prst="flowChart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5" name="Flowchart: Process 33"/>
          <p:cNvSpPr/>
          <p:nvPr/>
        </p:nvSpPr>
        <p:spPr>
          <a:xfrm>
            <a:off x="0" y="3505200"/>
            <a:ext cx="3505200" cy="1576414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6" name="Flowchart: Process 35"/>
          <p:cNvSpPr/>
          <p:nvPr/>
        </p:nvSpPr>
        <p:spPr>
          <a:xfrm>
            <a:off x="4945063" y="4724400"/>
            <a:ext cx="4413250" cy="2133600"/>
          </a:xfrm>
          <a:prstGeom prst="flowChart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7" name="Flowchart: Process 37"/>
          <p:cNvSpPr/>
          <p:nvPr/>
        </p:nvSpPr>
        <p:spPr>
          <a:xfrm>
            <a:off x="3132447" y="4724400"/>
            <a:ext cx="2201553" cy="2133600"/>
          </a:xfrm>
          <a:prstGeom prst="flowChartProcess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8" name="Flowchart: Process 38"/>
          <p:cNvSpPr/>
          <p:nvPr/>
        </p:nvSpPr>
        <p:spPr>
          <a:xfrm>
            <a:off x="0" y="4724400"/>
            <a:ext cx="3505200" cy="2133600"/>
          </a:xfrm>
          <a:prstGeom prst="flowChartProcess">
            <a:avLst/>
          </a:prstGeom>
          <a:solidFill>
            <a:srgbClr val="0000CC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71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72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79" dur="1230" decel="100000"/>
                                        <p:tgtEl>
                                          <p:spTgt spid="47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80" dur="1230" decel="100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81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82" dur="1230" decel="100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83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4" grpId="0" animBg="1"/>
      <p:bldP spid="56" grpId="0" animBg="1"/>
    </p:bldLst>
  </p:timing>
</p:sld>
</file>

<file path=ppt/theme/theme1.xml><?xml version="1.0" encoding="utf-8"?>
<a:theme xmlns:a="http://schemas.openxmlformats.org/drawingml/2006/main" name="Fireworks">
  <a:themeElements>
    <a:clrScheme name="Fireworks 1">
      <a:dk1>
        <a:srgbClr val="AF273E"/>
      </a:dk1>
      <a:lt1>
        <a:srgbClr val="FFCC00"/>
      </a:lt1>
      <a:dk2>
        <a:srgbClr val="000000"/>
      </a:dk2>
      <a:lt2>
        <a:srgbClr val="FFFFFF"/>
      </a:lt2>
      <a:accent1>
        <a:srgbClr val="FF8B17"/>
      </a:accent1>
      <a:accent2>
        <a:srgbClr val="FFE103"/>
      </a:accent2>
      <a:accent3>
        <a:srgbClr val="AAAAAA"/>
      </a:accent3>
      <a:accent4>
        <a:srgbClr val="DAAE00"/>
      </a:accent4>
      <a:accent5>
        <a:srgbClr val="FFC4AB"/>
      </a:accent5>
      <a:accent6>
        <a:srgbClr val="E7CC02"/>
      </a:accent6>
      <a:hlink>
        <a:srgbClr val="FF3399"/>
      </a:hlink>
      <a:folHlink>
        <a:srgbClr val="FE1F08"/>
      </a:folHlink>
    </a:clrScheme>
    <a:fontScheme name="Fireworks">
      <a:majorFont>
        <a:latin typeface="Arial Black"/>
        <a:ea typeface=""/>
        <a:cs typeface="Arial"/>
      </a:majorFont>
      <a:minorFont>
        <a:latin typeface="Arial Black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1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ar-SA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Black" pitchFamily="34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1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ar-SA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Black" pitchFamily="34" charset="0"/>
            <a:cs typeface="Arial" charset="0"/>
          </a:defRPr>
        </a:defPPr>
      </a:lstStyle>
    </a:lnDef>
  </a:objectDefaults>
  <a:extraClrSchemeLst>
    <a:extraClrScheme>
      <a:clrScheme name="Fireworks 1">
        <a:dk1>
          <a:srgbClr val="AF273E"/>
        </a:dk1>
        <a:lt1>
          <a:srgbClr val="FFCC00"/>
        </a:lt1>
        <a:dk2>
          <a:srgbClr val="000000"/>
        </a:dk2>
        <a:lt2>
          <a:srgbClr val="FFFFFF"/>
        </a:lt2>
        <a:accent1>
          <a:srgbClr val="FF8B17"/>
        </a:accent1>
        <a:accent2>
          <a:srgbClr val="FFE103"/>
        </a:accent2>
        <a:accent3>
          <a:srgbClr val="AAAAAA"/>
        </a:accent3>
        <a:accent4>
          <a:srgbClr val="DAAE00"/>
        </a:accent4>
        <a:accent5>
          <a:srgbClr val="FFC4AB"/>
        </a:accent5>
        <a:accent6>
          <a:srgbClr val="E7CC02"/>
        </a:accent6>
        <a:hlink>
          <a:srgbClr val="FF3399"/>
        </a:hlink>
        <a:folHlink>
          <a:srgbClr val="FE1F0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reworks 2">
        <a:dk1>
          <a:srgbClr val="0000A4"/>
        </a:dk1>
        <a:lt1>
          <a:srgbClr val="CCFFFF"/>
        </a:lt1>
        <a:dk2>
          <a:srgbClr val="000066"/>
        </a:dk2>
        <a:lt2>
          <a:srgbClr val="00FFFF"/>
        </a:lt2>
        <a:accent1>
          <a:srgbClr val="51B2E3"/>
        </a:accent1>
        <a:accent2>
          <a:srgbClr val="04E8AC"/>
        </a:accent2>
        <a:accent3>
          <a:srgbClr val="AAAAB8"/>
        </a:accent3>
        <a:accent4>
          <a:srgbClr val="AEDADA"/>
        </a:accent4>
        <a:accent5>
          <a:srgbClr val="B3D5EF"/>
        </a:accent5>
        <a:accent6>
          <a:srgbClr val="03D29B"/>
        </a:accent6>
        <a:hlink>
          <a:srgbClr val="FF3399"/>
        </a:hlink>
        <a:folHlink>
          <a:srgbClr val="8F5FD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reworks 3">
        <a:dk1>
          <a:srgbClr val="9F237F"/>
        </a:dk1>
        <a:lt1>
          <a:srgbClr val="FFCC00"/>
        </a:lt1>
        <a:dk2>
          <a:srgbClr val="000000"/>
        </a:dk2>
        <a:lt2>
          <a:srgbClr val="FFFFFF"/>
        </a:lt2>
        <a:accent1>
          <a:srgbClr val="39A6DD"/>
        </a:accent1>
        <a:accent2>
          <a:srgbClr val="FF03E7"/>
        </a:accent2>
        <a:accent3>
          <a:srgbClr val="AAAAAA"/>
        </a:accent3>
        <a:accent4>
          <a:srgbClr val="DAAE00"/>
        </a:accent4>
        <a:accent5>
          <a:srgbClr val="AED0EB"/>
        </a:accent5>
        <a:accent6>
          <a:srgbClr val="E702D1"/>
        </a:accent6>
        <a:hlink>
          <a:srgbClr val="FF3399"/>
        </a:hlink>
        <a:folHlink>
          <a:srgbClr val="753BC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reworks 4">
        <a:dk1>
          <a:srgbClr val="00603B"/>
        </a:dk1>
        <a:lt1>
          <a:srgbClr val="FFCC00"/>
        </a:lt1>
        <a:dk2>
          <a:srgbClr val="000000"/>
        </a:dk2>
        <a:lt2>
          <a:srgbClr val="FFFFFF"/>
        </a:lt2>
        <a:accent1>
          <a:srgbClr val="39A6DD"/>
        </a:accent1>
        <a:accent2>
          <a:srgbClr val="07FB18"/>
        </a:accent2>
        <a:accent3>
          <a:srgbClr val="AAAAAA"/>
        </a:accent3>
        <a:accent4>
          <a:srgbClr val="DAAE00"/>
        </a:accent4>
        <a:accent5>
          <a:srgbClr val="AED0EB"/>
        </a:accent5>
        <a:accent6>
          <a:srgbClr val="06E315"/>
        </a:accent6>
        <a:hlink>
          <a:srgbClr val="FF3399"/>
        </a:hlink>
        <a:folHlink>
          <a:srgbClr val="753BC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reworks 5">
        <a:dk1>
          <a:srgbClr val="FF6600"/>
        </a:dk1>
        <a:lt1>
          <a:srgbClr val="FFFFFF"/>
        </a:lt1>
        <a:dk2>
          <a:srgbClr val="003366"/>
        </a:dk2>
        <a:lt2>
          <a:srgbClr val="FFFFFF"/>
        </a:lt2>
        <a:accent1>
          <a:srgbClr val="FF99FF"/>
        </a:accent1>
        <a:accent2>
          <a:srgbClr val="FFFF99"/>
        </a:accent2>
        <a:accent3>
          <a:srgbClr val="AAADB8"/>
        </a:accent3>
        <a:accent4>
          <a:srgbClr val="DADADA"/>
        </a:accent4>
        <a:accent5>
          <a:srgbClr val="FFCAFF"/>
        </a:accent5>
        <a:accent6>
          <a:srgbClr val="E7E78A"/>
        </a:accent6>
        <a:hlink>
          <a:srgbClr val="FF3399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reworks 6">
        <a:dk1>
          <a:srgbClr val="000000"/>
        </a:dk1>
        <a:lt1>
          <a:srgbClr val="FFFFFF"/>
        </a:lt1>
        <a:dk2>
          <a:srgbClr val="993366"/>
        </a:dk2>
        <a:lt2>
          <a:srgbClr val="CCFFFF"/>
        </a:lt2>
        <a:accent1>
          <a:srgbClr val="CCECFF"/>
        </a:accent1>
        <a:accent2>
          <a:srgbClr val="FFFF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E7E78A"/>
        </a:accent6>
        <a:hlink>
          <a:srgbClr val="FFCCFF"/>
        </a:hlink>
        <a:folHlink>
          <a:srgbClr val="FFCC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Fireworks</Template>
  <TotalTime>130</TotalTime>
  <Words>74</Words>
  <PresentationFormat>عرض على الشاشة (3:4)‏</PresentationFormat>
  <Paragraphs>22</Paragraphs>
  <Slides>14</Slides>
  <Notes>0</Notes>
  <HiddenSlides>0</HiddenSlides>
  <MMClips>0</MMClips>
  <ScaleCrop>false</ScaleCrop>
  <HeadingPairs>
    <vt:vector size="8" baseType="variant">
      <vt:variant>
        <vt:lpstr>الخطوط المستخدمة</vt:lpstr>
      </vt:variant>
      <vt:variant>
        <vt:i4>4</vt:i4>
      </vt:variant>
      <vt:variant>
        <vt:lpstr>سمة</vt:lpstr>
      </vt:variant>
      <vt:variant>
        <vt:i4>1</vt:i4>
      </vt:variant>
      <vt:variant>
        <vt:lpstr>خوادم OLE مضمنة</vt:lpstr>
      </vt:variant>
      <vt:variant>
        <vt:i4>1</vt:i4>
      </vt:variant>
      <vt:variant>
        <vt:lpstr>عناوين الشرائح</vt:lpstr>
      </vt:variant>
      <vt:variant>
        <vt:i4>14</vt:i4>
      </vt:variant>
    </vt:vector>
  </HeadingPairs>
  <TitlesOfParts>
    <vt:vector size="20" baseType="lpstr">
      <vt:lpstr>Arial Black</vt:lpstr>
      <vt:lpstr>Arial</vt:lpstr>
      <vt:lpstr>Times New Roman</vt:lpstr>
      <vt:lpstr>Calibri</vt:lpstr>
      <vt:lpstr>Fireworks</vt:lpstr>
      <vt:lpstr>Package</vt:lpstr>
      <vt:lpstr>الشريحة 1</vt:lpstr>
      <vt:lpstr>الشريحة 2</vt:lpstr>
      <vt:lpstr>الشريحة 3</vt:lpstr>
      <vt:lpstr>الشريحة 4</vt:lpstr>
      <vt:lpstr>الشريحة 5</vt:lpstr>
      <vt:lpstr>الشريحة 6</vt:lpstr>
      <vt:lpstr>الشريحة 7</vt:lpstr>
      <vt:lpstr>الشريحة 8</vt:lpstr>
      <vt:lpstr>cloudy</vt:lpstr>
      <vt:lpstr>rainy</vt:lpstr>
      <vt:lpstr>sunny</vt:lpstr>
      <vt:lpstr>windy</vt:lpstr>
      <vt:lpstr>hot</vt:lpstr>
      <vt:lpstr>cold</vt:lpstr>
    </vt:vector>
  </TitlesOfParts>
  <Manager>داود ابو مويس</Manager>
  <Company>الملتقى التربوي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بوربوينت الوحدة الثامنة لغة انجليزية للصف الثالث الاساسي الفصل الدراسي الأول</dc:title>
  <dc:subject>عرض بوربوينت لغة انجليزية الوجحدة الثامة للصفوف من الاول للسادس الاساسي عرض بوربوينت الوحدة الثامنة لغة انجليزية للصف الثالث الاساسي الفصل الدراسي الأول</dc:subject>
  <dc:creator>داود ابو مويس</dc:creator>
  <cp:keywords>اعرض بوربوينت; الغة انجليزية</cp:keywords>
  <dc:description>عرض بوربوينت لغة انجليزية الوحدة الثامنة للصفوف من الاول الاساسي وحتى الصف السادس الاساسي الفصل الدراسي الأول عرض بوربوينت الوحدة الثامنة لغة انجليزية للصف الثالث الاساسي الفصل الدراسي الأول</dc:description>
  <cp:lastModifiedBy>الملتقى التربوي</cp:lastModifiedBy>
  <dcterms:created xsi:type="dcterms:W3CDTF">2013-05-14T15:41:12Z</dcterms:created>
  <dcterms:modified xsi:type="dcterms:W3CDTF">2020-12-16T10:00:44Z</dcterms:modified>
  <cp:category>لغة انجليزية; الصف الثالث الاساسي; الفصل الدراسي الأول; الفترة الاولى</cp:category>
</cp:coreProperties>
</file>