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51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2" r:id="rId9"/>
    <p:sldId id="263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ar-SA"/>
    </a:defPPr>
    <a:lvl1pPr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1pPr>
    <a:lvl2pPr marL="4572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2pPr>
    <a:lvl3pPr marL="9144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3pPr>
    <a:lvl4pPr marL="13716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4pPr>
    <a:lvl5pPr marL="18288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5pPr>
    <a:lvl6pPr marL="2286000" algn="r" defTabSz="914400" rtl="1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6pPr>
    <a:lvl7pPr marL="2743200" algn="r" defTabSz="914400" rtl="1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7pPr>
    <a:lvl8pPr marL="3200400" algn="r" defTabSz="914400" rtl="1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8pPr>
    <a:lvl9pPr marL="3657600" algn="r" defTabSz="914400" rtl="1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84380"/>
    <p:restoredTop sz="94660"/>
  </p:normalViewPr>
  <p:slideViewPr>
    <p:cSldViewPr>
      <p:cViewPr>
        <p:scale>
          <a:sx n="75" d="100"/>
          <a:sy n="75" d="100"/>
        </p:scale>
        <p:origin x="-2664" y="-8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934200"/>
            <a:chOff x="0" y="0"/>
            <a:chExt cx="5760" cy="4368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/>
              <a:ahLst/>
              <a:cxnLst>
                <a:cxn ang="0">
                  <a:pos x="744" y="1669"/>
                </a:cxn>
                <a:cxn ang="0">
                  <a:pos x="852" y="1400"/>
                </a:cxn>
                <a:cxn ang="0">
                  <a:pos x="876" y="1171"/>
                </a:cxn>
                <a:cxn ang="0">
                  <a:pos x="979" y="1370"/>
                </a:cxn>
                <a:cxn ang="0">
                  <a:pos x="1231" y="1621"/>
                </a:cxn>
                <a:cxn ang="0">
                  <a:pos x="1471" y="1693"/>
                </a:cxn>
                <a:cxn ang="0">
                  <a:pos x="1819" y="1678"/>
                </a:cxn>
                <a:cxn ang="0">
                  <a:pos x="1893" y="1513"/>
                </a:cxn>
                <a:cxn ang="0">
                  <a:pos x="1874" y="1285"/>
                </a:cxn>
                <a:cxn ang="0">
                  <a:pos x="1783" y="967"/>
                </a:cxn>
                <a:cxn ang="0">
                  <a:pos x="1289" y="873"/>
                </a:cxn>
                <a:cxn ang="0">
                  <a:pos x="1549" y="745"/>
                </a:cxn>
                <a:cxn ang="0">
                  <a:pos x="1753" y="732"/>
                </a:cxn>
                <a:cxn ang="0">
                  <a:pos x="2107" y="618"/>
                </a:cxn>
                <a:cxn ang="0">
                  <a:pos x="2377" y="438"/>
                </a:cxn>
                <a:cxn ang="0">
                  <a:pos x="2420" y="343"/>
                </a:cxn>
                <a:cxn ang="0">
                  <a:pos x="2077" y="331"/>
                </a:cxn>
                <a:cxn ang="0">
                  <a:pos x="1951" y="301"/>
                </a:cxn>
                <a:cxn ang="0">
                  <a:pos x="1645" y="289"/>
                </a:cxn>
                <a:cxn ang="0">
                  <a:pos x="1297" y="408"/>
                </a:cxn>
                <a:cxn ang="0">
                  <a:pos x="1308" y="337"/>
                </a:cxn>
                <a:cxn ang="0">
                  <a:pos x="1453" y="168"/>
                </a:cxn>
                <a:cxn ang="0">
                  <a:pos x="1477" y="36"/>
                </a:cxn>
                <a:cxn ang="0">
                  <a:pos x="1417" y="24"/>
                </a:cxn>
                <a:cxn ang="0">
                  <a:pos x="1189" y="102"/>
                </a:cxn>
                <a:cxn ang="0">
                  <a:pos x="1026" y="144"/>
                </a:cxn>
                <a:cxn ang="0">
                  <a:pos x="889" y="331"/>
                </a:cxn>
                <a:cxn ang="0">
                  <a:pos x="726" y="480"/>
                </a:cxn>
                <a:cxn ang="0">
                  <a:pos x="643" y="540"/>
                </a:cxn>
                <a:cxn ang="0">
                  <a:pos x="600" y="516"/>
                </a:cxn>
                <a:cxn ang="0">
                  <a:pos x="552" y="486"/>
                </a:cxn>
                <a:cxn ang="0">
                  <a:pos x="528" y="462"/>
                </a:cxn>
                <a:cxn ang="0">
                  <a:pos x="474" y="426"/>
                </a:cxn>
                <a:cxn ang="0">
                  <a:pos x="415" y="390"/>
                </a:cxn>
                <a:cxn ang="0">
                  <a:pos x="366" y="366"/>
                </a:cxn>
                <a:cxn ang="0">
                  <a:pos x="192" y="234"/>
                </a:cxn>
                <a:cxn ang="0">
                  <a:pos x="570" y="564"/>
                </a:cxn>
                <a:cxn ang="0">
                  <a:pos x="444" y="732"/>
                </a:cxn>
                <a:cxn ang="0">
                  <a:pos x="318" y="787"/>
                </a:cxn>
                <a:cxn ang="0">
                  <a:pos x="127" y="853"/>
                </a:cxn>
                <a:cxn ang="0">
                  <a:pos x="0" y="1165"/>
                </a:cxn>
                <a:cxn ang="0">
                  <a:pos x="372" y="1015"/>
                </a:cxn>
                <a:cxn ang="0">
                  <a:pos x="222" y="1262"/>
                </a:cxn>
                <a:cxn ang="0">
                  <a:pos x="139" y="1459"/>
                </a:cxn>
                <a:cxn ang="0">
                  <a:pos x="102" y="1495"/>
                </a:cxn>
                <a:cxn ang="0">
                  <a:pos x="84" y="1519"/>
                </a:cxn>
                <a:cxn ang="0">
                  <a:pos x="96" y="1537"/>
                </a:cxn>
                <a:cxn ang="0">
                  <a:pos x="127" y="1567"/>
                </a:cxn>
                <a:cxn ang="0">
                  <a:pos x="145" y="1633"/>
                </a:cxn>
                <a:cxn ang="0">
                  <a:pos x="156" y="1693"/>
                </a:cxn>
                <a:cxn ang="0">
                  <a:pos x="162" y="1723"/>
                </a:cxn>
                <a:cxn ang="0">
                  <a:pos x="216" y="1802"/>
                </a:cxn>
                <a:cxn ang="0">
                  <a:pos x="228" y="1850"/>
                </a:cxn>
                <a:cxn ang="0">
                  <a:pos x="240" y="1904"/>
                </a:cxn>
                <a:cxn ang="0">
                  <a:pos x="246" y="1922"/>
                </a:cxn>
                <a:cxn ang="0">
                  <a:pos x="258" y="1970"/>
                </a:cxn>
                <a:cxn ang="0">
                  <a:pos x="462" y="1922"/>
                </a:cxn>
                <a:cxn ang="0">
                  <a:pos x="624" y="1778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/>
              <a:ahLst/>
              <a:cxnLst>
                <a:cxn ang="0">
                  <a:pos x="580" y="1043"/>
                </a:cxn>
                <a:cxn ang="0">
                  <a:pos x="544" y="683"/>
                </a:cxn>
                <a:cxn ang="0">
                  <a:pos x="670" y="395"/>
                </a:cxn>
                <a:cxn ang="0">
                  <a:pos x="927" y="587"/>
                </a:cxn>
                <a:cxn ang="0">
                  <a:pos x="1214" y="869"/>
                </a:cxn>
                <a:cxn ang="0">
                  <a:pos x="1483" y="1109"/>
                </a:cxn>
                <a:cxn ang="0">
                  <a:pos x="1800" y="1360"/>
                </a:cxn>
                <a:cxn ang="0">
                  <a:pos x="1883" y="1414"/>
                </a:cxn>
                <a:cxn ang="0">
                  <a:pos x="1836" y="1354"/>
                </a:cxn>
                <a:cxn ang="0">
                  <a:pos x="1411" y="1001"/>
                </a:cxn>
                <a:cxn ang="0">
                  <a:pos x="1088" y="683"/>
                </a:cxn>
                <a:cxn ang="0">
                  <a:pos x="723" y="329"/>
                </a:cxn>
                <a:cxn ang="0">
                  <a:pos x="999" y="311"/>
                </a:cxn>
                <a:cxn ang="0">
                  <a:pos x="1286" y="317"/>
                </a:cxn>
                <a:cxn ang="0">
                  <a:pos x="1614" y="269"/>
                </a:cxn>
                <a:cxn ang="0">
                  <a:pos x="2123" y="197"/>
                </a:cxn>
                <a:cxn ang="0">
                  <a:pos x="2075" y="173"/>
                </a:cxn>
                <a:cxn ang="0">
                  <a:pos x="1543" y="257"/>
                </a:cxn>
                <a:cxn ang="0">
                  <a:pos x="1208" y="275"/>
                </a:cxn>
                <a:cxn ang="0">
                  <a:pos x="759" y="257"/>
                </a:cxn>
                <a:cxn ang="0">
                  <a:pos x="819" y="227"/>
                </a:cxn>
                <a:cxn ang="0">
                  <a:pos x="1142" y="0"/>
                </a:cxn>
                <a:cxn ang="0">
                  <a:pos x="1088" y="30"/>
                </a:cxn>
                <a:cxn ang="0">
                  <a:pos x="1010" y="84"/>
                </a:cxn>
                <a:cxn ang="0">
                  <a:pos x="855" y="191"/>
                </a:cxn>
                <a:cxn ang="0">
                  <a:pos x="670" y="281"/>
                </a:cxn>
                <a:cxn ang="0">
                  <a:pos x="634" y="359"/>
                </a:cxn>
                <a:cxn ang="0">
                  <a:pos x="305" y="587"/>
                </a:cxn>
                <a:cxn ang="0">
                  <a:pos x="0" y="725"/>
                </a:cxn>
                <a:cxn ang="0">
                  <a:pos x="0" y="731"/>
                </a:cxn>
                <a:cxn ang="0">
                  <a:pos x="0" y="767"/>
                </a:cxn>
                <a:cxn ang="0">
                  <a:pos x="299" y="635"/>
                </a:cxn>
                <a:cxn ang="0">
                  <a:pos x="592" y="431"/>
                </a:cxn>
                <a:cxn ang="0">
                  <a:pos x="508" y="671"/>
                </a:cxn>
                <a:cxn ang="0">
                  <a:pos x="526" y="995"/>
                </a:cxn>
                <a:cxn ang="0">
                  <a:pos x="460" y="1168"/>
                </a:cxn>
                <a:cxn ang="0">
                  <a:pos x="329" y="1480"/>
                </a:cxn>
                <a:cxn ang="0">
                  <a:pos x="323" y="1696"/>
                </a:cxn>
                <a:cxn ang="0">
                  <a:pos x="329" y="1696"/>
                </a:cxn>
                <a:cxn ang="0">
                  <a:pos x="347" y="1552"/>
                </a:cxn>
                <a:cxn ang="0">
                  <a:pos x="580" y="1043"/>
                </a:cxn>
                <a:cxn ang="0">
                  <a:pos x="580" y="104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/>
              <a:ahLst/>
              <a:cxnLst>
                <a:cxn ang="0">
                  <a:pos x="3338" y="288"/>
                </a:cxn>
                <a:cxn ang="0">
                  <a:pos x="3194" y="258"/>
                </a:cxn>
                <a:cxn ang="0">
                  <a:pos x="2816" y="234"/>
                </a:cxn>
                <a:cxn ang="0">
                  <a:pos x="2330" y="306"/>
                </a:cxn>
                <a:cxn ang="0">
                  <a:pos x="2372" y="258"/>
                </a:cxn>
                <a:cxn ang="0">
                  <a:pos x="2624" y="132"/>
                </a:cxn>
                <a:cxn ang="0">
                  <a:pos x="2707" y="24"/>
                </a:cxn>
                <a:cxn ang="0">
                  <a:pos x="2642" y="12"/>
                </a:cxn>
                <a:cxn ang="0">
                  <a:pos x="2515" y="54"/>
                </a:cxn>
                <a:cxn ang="0">
                  <a:pos x="2324" y="66"/>
                </a:cxn>
                <a:cxn ang="0">
                  <a:pos x="2101" y="90"/>
                </a:cxn>
                <a:cxn ang="0">
                  <a:pos x="1855" y="228"/>
                </a:cxn>
                <a:cxn ang="0">
                  <a:pos x="1591" y="337"/>
                </a:cxn>
                <a:cxn ang="0">
                  <a:pos x="1459" y="379"/>
                </a:cxn>
                <a:cxn ang="0">
                  <a:pos x="1417" y="361"/>
                </a:cxn>
                <a:cxn ang="0">
                  <a:pos x="1363" y="331"/>
                </a:cxn>
                <a:cxn ang="0">
                  <a:pos x="1344" y="312"/>
                </a:cxn>
                <a:cxn ang="0">
                  <a:pos x="1290" y="288"/>
                </a:cxn>
                <a:cxn ang="0">
                  <a:pos x="1230" y="252"/>
                </a:cxn>
                <a:cxn ang="0">
                  <a:pos x="1119" y="227"/>
                </a:cxn>
                <a:cxn ang="0">
                  <a:pos x="1320" y="438"/>
                </a:cxn>
                <a:cxn ang="0">
                  <a:pos x="960" y="558"/>
                </a:cxn>
                <a:cxn ang="0">
                  <a:pos x="474" y="630"/>
                </a:cxn>
                <a:cxn ang="0">
                  <a:pos x="132" y="781"/>
                </a:cxn>
                <a:cxn ang="0">
                  <a:pos x="234" y="847"/>
                </a:cxn>
                <a:cxn ang="0">
                  <a:pos x="925" y="739"/>
                </a:cxn>
                <a:cxn ang="0">
                  <a:pos x="637" y="925"/>
                </a:cxn>
                <a:cxn ang="0">
                  <a:pos x="1405" y="943"/>
                </a:cxn>
                <a:cxn ang="0">
                  <a:pos x="1447" y="943"/>
                </a:cxn>
                <a:cxn ang="0">
                  <a:pos x="2888" y="859"/>
                </a:cxn>
                <a:cxn ang="0">
                  <a:pos x="2582" y="708"/>
                </a:cxn>
                <a:cxn ang="0">
                  <a:pos x="2299" y="606"/>
                </a:cxn>
                <a:cxn ang="0">
                  <a:pos x="2606" y="588"/>
                </a:cxn>
                <a:cxn ang="0">
                  <a:pos x="3001" y="582"/>
                </a:cxn>
                <a:cxn ang="0">
                  <a:pos x="3452" y="438"/>
                </a:cxn>
                <a:cxn ang="0">
                  <a:pos x="3668" y="312"/>
                </a:cxn>
                <a:cxn ang="0">
                  <a:pos x="3482" y="300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/>
              <a:ahLst/>
              <a:cxnLst>
                <a:cxn ang="0">
                  <a:pos x="323" y="1186"/>
                </a:cxn>
                <a:cxn ang="0">
                  <a:pos x="490" y="1192"/>
                </a:cxn>
                <a:cxn ang="0">
                  <a:pos x="580" y="1150"/>
                </a:cxn>
                <a:cxn ang="0">
                  <a:pos x="813" y="1085"/>
                </a:cxn>
                <a:cxn ang="0">
                  <a:pos x="933" y="1055"/>
                </a:cxn>
                <a:cxn ang="0">
                  <a:pos x="759" y="989"/>
                </a:cxn>
                <a:cxn ang="0">
                  <a:pos x="556" y="953"/>
                </a:cxn>
                <a:cxn ang="0">
                  <a:pos x="197" y="971"/>
                </a:cxn>
                <a:cxn ang="0">
                  <a:pos x="299" y="893"/>
                </a:cxn>
                <a:cxn ang="0">
                  <a:pos x="496" y="803"/>
                </a:cxn>
                <a:cxn ang="0">
                  <a:pos x="694" y="671"/>
                </a:cxn>
                <a:cxn ang="0">
                  <a:pos x="700" y="671"/>
                </a:cxn>
                <a:cxn ang="0">
                  <a:pos x="712" y="665"/>
                </a:cxn>
                <a:cxn ang="0">
                  <a:pos x="753" y="647"/>
                </a:cxn>
                <a:cxn ang="0">
                  <a:pos x="777" y="641"/>
                </a:cxn>
                <a:cxn ang="0">
                  <a:pos x="789" y="629"/>
                </a:cxn>
                <a:cxn ang="0">
                  <a:pos x="795" y="617"/>
                </a:cxn>
                <a:cxn ang="0">
                  <a:pos x="789" y="611"/>
                </a:cxn>
                <a:cxn ang="0">
                  <a:pos x="783" y="599"/>
                </a:cxn>
                <a:cxn ang="0">
                  <a:pos x="783" y="575"/>
                </a:cxn>
                <a:cxn ang="0">
                  <a:pos x="795" y="545"/>
                </a:cxn>
                <a:cxn ang="0">
                  <a:pos x="807" y="515"/>
                </a:cxn>
                <a:cxn ang="0">
                  <a:pos x="825" y="485"/>
                </a:cxn>
                <a:cxn ang="0">
                  <a:pos x="837" y="455"/>
                </a:cxn>
                <a:cxn ang="0">
                  <a:pos x="843" y="437"/>
                </a:cxn>
                <a:cxn ang="0">
                  <a:pos x="849" y="431"/>
                </a:cxn>
                <a:cxn ang="0">
                  <a:pos x="849" y="347"/>
                </a:cxn>
                <a:cxn ang="0">
                  <a:pos x="849" y="341"/>
                </a:cxn>
                <a:cxn ang="0">
                  <a:pos x="855" y="335"/>
                </a:cxn>
                <a:cxn ang="0">
                  <a:pos x="873" y="305"/>
                </a:cxn>
                <a:cxn ang="0">
                  <a:pos x="885" y="269"/>
                </a:cxn>
                <a:cxn ang="0">
                  <a:pos x="897" y="239"/>
                </a:cxn>
                <a:cxn ang="0">
                  <a:pos x="903" y="227"/>
                </a:cxn>
                <a:cxn ang="0">
                  <a:pos x="909" y="215"/>
                </a:cxn>
                <a:cxn ang="0">
                  <a:pos x="927" y="173"/>
                </a:cxn>
                <a:cxn ang="0">
                  <a:pos x="945" y="137"/>
                </a:cxn>
                <a:cxn ang="0">
                  <a:pos x="951" y="125"/>
                </a:cxn>
                <a:cxn ang="0">
                  <a:pos x="951" y="119"/>
                </a:cxn>
                <a:cxn ang="0">
                  <a:pos x="969" y="0"/>
                </a:cxn>
                <a:cxn ang="0">
                  <a:pos x="945" y="47"/>
                </a:cxn>
                <a:cxn ang="0">
                  <a:pos x="783" y="113"/>
                </a:cxn>
                <a:cxn ang="0">
                  <a:pos x="706" y="161"/>
                </a:cxn>
                <a:cxn ang="0">
                  <a:pos x="460" y="233"/>
                </a:cxn>
                <a:cxn ang="0">
                  <a:pos x="281" y="287"/>
                </a:cxn>
                <a:cxn ang="0">
                  <a:pos x="173" y="293"/>
                </a:cxn>
                <a:cxn ang="0">
                  <a:pos x="12" y="485"/>
                </a:cxn>
                <a:cxn ang="0">
                  <a:pos x="0" y="509"/>
                </a:cxn>
                <a:cxn ang="0">
                  <a:pos x="0" y="1186"/>
                </a:cxn>
                <a:cxn ang="0">
                  <a:pos x="96" y="1180"/>
                </a:cxn>
                <a:cxn ang="0">
                  <a:pos x="323" y="1186"/>
                </a:cxn>
                <a:cxn ang="0">
                  <a:pos x="323" y="1186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/>
              <a:ahLst/>
              <a:cxnLst>
                <a:cxn ang="0">
                  <a:pos x="859" y="612"/>
                </a:cxn>
                <a:cxn ang="0">
                  <a:pos x="1087" y="853"/>
                </a:cxn>
                <a:cxn ang="0">
                  <a:pos x="961" y="913"/>
                </a:cxn>
                <a:cxn ang="0">
                  <a:pos x="786" y="883"/>
                </a:cxn>
                <a:cxn ang="0">
                  <a:pos x="450" y="931"/>
                </a:cxn>
                <a:cxn ang="0">
                  <a:pos x="150" y="1075"/>
                </a:cxn>
                <a:cxn ang="0">
                  <a:pos x="78" y="1165"/>
                </a:cxn>
                <a:cxn ang="0">
                  <a:pos x="361" y="1256"/>
                </a:cxn>
                <a:cxn ang="0">
                  <a:pos x="444" y="1316"/>
                </a:cxn>
                <a:cxn ang="0">
                  <a:pos x="697" y="1400"/>
                </a:cxn>
                <a:cxn ang="0">
                  <a:pos x="1026" y="1346"/>
                </a:cxn>
                <a:cxn ang="0">
                  <a:pos x="991" y="1412"/>
                </a:cxn>
                <a:cxn ang="0">
                  <a:pos x="804" y="1574"/>
                </a:cxn>
                <a:cxn ang="0">
                  <a:pos x="726" y="1718"/>
                </a:cxn>
                <a:cxn ang="0">
                  <a:pos x="768" y="1742"/>
                </a:cxn>
                <a:cxn ang="0">
                  <a:pos x="865" y="1693"/>
                </a:cxn>
                <a:cxn ang="0">
                  <a:pos x="991" y="1699"/>
                </a:cxn>
                <a:cxn ang="0">
                  <a:pos x="1135" y="1627"/>
                </a:cxn>
                <a:cxn ang="0">
                  <a:pos x="1183" y="1669"/>
                </a:cxn>
                <a:cxn ang="0">
                  <a:pos x="1399" y="1436"/>
                </a:cxn>
                <a:cxn ang="0">
                  <a:pos x="1615" y="1334"/>
                </a:cxn>
                <a:cxn ang="0">
                  <a:pos x="1645" y="1370"/>
                </a:cxn>
                <a:cxn ang="0">
                  <a:pos x="1681" y="1430"/>
                </a:cxn>
                <a:cxn ang="0">
                  <a:pos x="1699" y="1466"/>
                </a:cxn>
                <a:cxn ang="0">
                  <a:pos x="1747" y="1550"/>
                </a:cxn>
                <a:cxn ang="0">
                  <a:pos x="1772" y="1586"/>
                </a:cxn>
                <a:cxn ang="0">
                  <a:pos x="2124" y="2248"/>
                </a:cxn>
                <a:cxn ang="0">
                  <a:pos x="1693" y="1322"/>
                </a:cxn>
                <a:cxn ang="0">
                  <a:pos x="1861" y="1165"/>
                </a:cxn>
                <a:cxn ang="0">
                  <a:pos x="2173" y="1099"/>
                </a:cxn>
                <a:cxn ang="0">
                  <a:pos x="2390" y="1009"/>
                </a:cxn>
                <a:cxn ang="0">
                  <a:pos x="2570" y="805"/>
                </a:cxn>
                <a:cxn ang="0">
                  <a:pos x="2342" y="781"/>
                </a:cxn>
                <a:cxn ang="0">
                  <a:pos x="2114" y="763"/>
                </a:cxn>
                <a:cxn ang="0">
                  <a:pos x="2408" y="433"/>
                </a:cxn>
                <a:cxn ang="0">
                  <a:pos x="2426" y="421"/>
                </a:cxn>
                <a:cxn ang="0">
                  <a:pos x="2474" y="379"/>
                </a:cxn>
                <a:cxn ang="0">
                  <a:pos x="2492" y="355"/>
                </a:cxn>
                <a:cxn ang="0">
                  <a:pos x="2474" y="337"/>
                </a:cxn>
                <a:cxn ang="0">
                  <a:pos x="2474" y="271"/>
                </a:cxn>
                <a:cxn ang="0">
                  <a:pos x="2492" y="192"/>
                </a:cxn>
                <a:cxn ang="0">
                  <a:pos x="2504" y="132"/>
                </a:cxn>
                <a:cxn ang="0">
                  <a:pos x="2492" y="36"/>
                </a:cxn>
                <a:cxn ang="0">
                  <a:pos x="2492" y="24"/>
                </a:cxn>
                <a:cxn ang="0">
                  <a:pos x="2102" y="0"/>
                </a:cxn>
                <a:cxn ang="0">
                  <a:pos x="1909" y="90"/>
                </a:cxn>
                <a:cxn ang="0">
                  <a:pos x="1747" y="535"/>
                </a:cxn>
                <a:cxn ang="0">
                  <a:pos x="1711" y="469"/>
                </a:cxn>
                <a:cxn ang="0">
                  <a:pos x="1633" y="144"/>
                </a:cxn>
                <a:cxn ang="0">
                  <a:pos x="1579" y="0"/>
                </a:cxn>
                <a:cxn ang="0">
                  <a:pos x="738" y="186"/>
                </a:cxn>
                <a:cxn ang="0">
                  <a:pos x="756" y="46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/>
              <a:ahLst/>
              <a:cxnLst>
                <a:cxn ang="0">
                  <a:pos x="1034" y="767"/>
                </a:cxn>
                <a:cxn ang="0">
                  <a:pos x="1190" y="1235"/>
                </a:cxn>
                <a:cxn ang="0">
                  <a:pos x="956" y="1193"/>
                </a:cxn>
                <a:cxn ang="0">
                  <a:pos x="723" y="1127"/>
                </a:cxn>
                <a:cxn ang="0">
                  <a:pos x="442" y="1109"/>
                </a:cxn>
                <a:cxn ang="0">
                  <a:pos x="0" y="1079"/>
                </a:cxn>
                <a:cxn ang="0">
                  <a:pos x="30" y="1115"/>
                </a:cxn>
                <a:cxn ang="0">
                  <a:pos x="496" y="1133"/>
                </a:cxn>
                <a:cxn ang="0">
                  <a:pos x="777" y="1187"/>
                </a:cxn>
                <a:cxn ang="0">
                  <a:pos x="1130" y="1301"/>
                </a:cxn>
                <a:cxn ang="0">
                  <a:pos x="1070" y="1319"/>
                </a:cxn>
                <a:cxn ang="0">
                  <a:pos x="711" y="1505"/>
                </a:cxn>
                <a:cxn ang="0">
                  <a:pos x="765" y="1481"/>
                </a:cxn>
                <a:cxn ang="0">
                  <a:pos x="861" y="1439"/>
                </a:cxn>
                <a:cxn ang="0">
                  <a:pos x="1022" y="1355"/>
                </a:cxn>
                <a:cxn ang="0">
                  <a:pos x="1214" y="1295"/>
                </a:cxn>
                <a:cxn ang="0">
                  <a:pos x="1267" y="1223"/>
                </a:cxn>
                <a:cxn ang="0">
                  <a:pos x="1632" y="1043"/>
                </a:cxn>
                <a:cxn ang="0">
                  <a:pos x="1931" y="953"/>
                </a:cxn>
                <a:cxn ang="0">
                  <a:pos x="2176" y="821"/>
                </a:cxn>
                <a:cxn ang="0">
                  <a:pos x="1961" y="911"/>
                </a:cxn>
                <a:cxn ang="0">
                  <a:pos x="1656" y="989"/>
                </a:cxn>
                <a:cxn ang="0">
                  <a:pos x="1339" y="1151"/>
                </a:cxn>
                <a:cxn ang="0">
                  <a:pos x="1501" y="905"/>
                </a:cxn>
                <a:cxn ang="0">
                  <a:pos x="1620" y="545"/>
                </a:cxn>
                <a:cxn ang="0">
                  <a:pos x="1740" y="372"/>
                </a:cxn>
                <a:cxn ang="0">
                  <a:pos x="1979" y="60"/>
                </a:cxn>
                <a:cxn ang="0">
                  <a:pos x="2003" y="0"/>
                </a:cxn>
                <a:cxn ang="0">
                  <a:pos x="1973" y="0"/>
                </a:cxn>
                <a:cxn ang="0">
                  <a:pos x="1596" y="480"/>
                </a:cxn>
                <a:cxn ang="0">
                  <a:pos x="1477" y="887"/>
                </a:cxn>
                <a:cxn ang="0">
                  <a:pos x="1255" y="1175"/>
                </a:cxn>
                <a:cxn ang="0">
                  <a:pos x="1130" y="905"/>
                </a:cxn>
                <a:cxn ang="0">
                  <a:pos x="1010" y="540"/>
                </a:cxn>
                <a:cxn ang="0">
                  <a:pos x="885" y="222"/>
                </a:cxn>
                <a:cxn ang="0">
                  <a:pos x="789" y="0"/>
                </a:cxn>
                <a:cxn ang="0">
                  <a:pos x="753" y="0"/>
                </a:cxn>
                <a:cxn ang="0">
                  <a:pos x="903" y="354"/>
                </a:cxn>
                <a:cxn ang="0">
                  <a:pos x="1034" y="767"/>
                </a:cxn>
                <a:cxn ang="0">
                  <a:pos x="1034" y="767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/>
              <a:ahLst/>
              <a:cxnLst>
                <a:cxn ang="0">
                  <a:pos x="161" y="564"/>
                </a:cxn>
                <a:cxn ang="0">
                  <a:pos x="329" y="438"/>
                </a:cxn>
                <a:cxn ang="0">
                  <a:pos x="646" y="216"/>
                </a:cxn>
                <a:cxn ang="0">
                  <a:pos x="813" y="0"/>
                </a:cxn>
                <a:cxn ang="0">
                  <a:pos x="676" y="150"/>
                </a:cxn>
                <a:cxn ang="0">
                  <a:pos x="144" y="504"/>
                </a:cxn>
                <a:cxn ang="0">
                  <a:pos x="0" y="732"/>
                </a:cxn>
                <a:cxn ang="0">
                  <a:pos x="0" y="804"/>
                </a:cxn>
                <a:cxn ang="0">
                  <a:pos x="161" y="564"/>
                </a:cxn>
                <a:cxn ang="0">
                  <a:pos x="161" y="564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/>
              <a:ahLst/>
              <a:cxnLst>
                <a:cxn ang="0">
                  <a:pos x="460" y="66"/>
                </a:cxn>
                <a:cxn ang="0">
                  <a:pos x="759" y="0"/>
                </a:cxn>
                <a:cxn ang="0">
                  <a:pos x="496" y="36"/>
                </a:cxn>
                <a:cxn ang="0">
                  <a:pos x="138" y="48"/>
                </a:cxn>
                <a:cxn ang="0">
                  <a:pos x="0" y="78"/>
                </a:cxn>
                <a:cxn ang="0">
                  <a:pos x="0" y="107"/>
                </a:cxn>
                <a:cxn ang="0">
                  <a:pos x="96" y="89"/>
                </a:cxn>
                <a:cxn ang="0">
                  <a:pos x="460" y="66"/>
                </a:cxn>
                <a:cxn ang="0">
                  <a:pos x="460" y="66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/>
              <a:ahLst/>
              <a:cxnLst>
                <a:cxn ang="0">
                  <a:pos x="1387" y="239"/>
                </a:cxn>
                <a:cxn ang="0">
                  <a:pos x="1734" y="233"/>
                </a:cxn>
                <a:cxn ang="0">
                  <a:pos x="2087" y="251"/>
                </a:cxn>
                <a:cxn ang="0">
                  <a:pos x="2505" y="233"/>
                </a:cxn>
                <a:cxn ang="0">
                  <a:pos x="3169" y="204"/>
                </a:cxn>
                <a:cxn ang="0">
                  <a:pos x="3115" y="186"/>
                </a:cxn>
                <a:cxn ang="0">
                  <a:pos x="2422" y="221"/>
                </a:cxn>
                <a:cxn ang="0">
                  <a:pos x="2003" y="221"/>
                </a:cxn>
                <a:cxn ang="0">
                  <a:pos x="1459" y="186"/>
                </a:cxn>
                <a:cxn ang="0">
                  <a:pos x="1543" y="168"/>
                </a:cxn>
                <a:cxn ang="0">
                  <a:pos x="2039" y="0"/>
                </a:cxn>
                <a:cxn ang="0">
                  <a:pos x="1961" y="24"/>
                </a:cxn>
                <a:cxn ang="0">
                  <a:pos x="1836" y="66"/>
                </a:cxn>
                <a:cxn ang="0">
                  <a:pos x="1602" y="138"/>
                </a:cxn>
                <a:cxn ang="0">
                  <a:pos x="1339" y="198"/>
                </a:cxn>
                <a:cxn ang="0">
                  <a:pos x="1268" y="251"/>
                </a:cxn>
                <a:cxn ang="0">
                  <a:pos x="765" y="413"/>
                </a:cxn>
                <a:cxn ang="0">
                  <a:pos x="335" y="503"/>
                </a:cxn>
                <a:cxn ang="0">
                  <a:pos x="0" y="617"/>
                </a:cxn>
                <a:cxn ang="0">
                  <a:pos x="299" y="539"/>
                </a:cxn>
                <a:cxn ang="0">
                  <a:pos x="735" y="449"/>
                </a:cxn>
                <a:cxn ang="0">
                  <a:pos x="1178" y="311"/>
                </a:cxn>
                <a:cxn ang="0">
                  <a:pos x="981" y="491"/>
                </a:cxn>
                <a:cxn ang="0">
                  <a:pos x="867" y="743"/>
                </a:cxn>
                <a:cxn ang="0">
                  <a:pos x="861" y="743"/>
                </a:cxn>
                <a:cxn ang="0">
                  <a:pos x="933" y="743"/>
                </a:cxn>
                <a:cxn ang="0">
                  <a:pos x="1022" y="497"/>
                </a:cxn>
                <a:cxn ang="0">
                  <a:pos x="1297" y="281"/>
                </a:cxn>
                <a:cxn ang="0">
                  <a:pos x="1531" y="449"/>
                </a:cxn>
                <a:cxn ang="0">
                  <a:pos x="1770" y="677"/>
                </a:cxn>
                <a:cxn ang="0">
                  <a:pos x="1854" y="743"/>
                </a:cxn>
                <a:cxn ang="0">
                  <a:pos x="1919" y="743"/>
                </a:cxn>
                <a:cxn ang="0">
                  <a:pos x="1692" y="527"/>
                </a:cxn>
                <a:cxn ang="0">
                  <a:pos x="1387" y="239"/>
                </a:cxn>
                <a:cxn ang="0">
                  <a:pos x="1387" y="23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4" name="Rectangle 12"/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5" name="Rectangle 13"/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/>
              <a:ahLst/>
              <a:cxnLst>
                <a:cxn ang="0">
                  <a:pos x="871" y="1423"/>
                </a:cxn>
                <a:cxn ang="0">
                  <a:pos x="907" y="1393"/>
                </a:cxn>
                <a:cxn ang="0">
                  <a:pos x="991" y="1320"/>
                </a:cxn>
                <a:cxn ang="0">
                  <a:pos x="1033" y="1297"/>
                </a:cxn>
                <a:cxn ang="0">
                  <a:pos x="1086" y="1249"/>
                </a:cxn>
                <a:cxn ang="0">
                  <a:pos x="1123" y="1219"/>
                </a:cxn>
                <a:cxn ang="0">
                  <a:pos x="1057" y="1153"/>
                </a:cxn>
                <a:cxn ang="0">
                  <a:pos x="877" y="1021"/>
                </a:cxn>
                <a:cxn ang="0">
                  <a:pos x="655" y="907"/>
                </a:cxn>
                <a:cxn ang="0">
                  <a:pos x="655" y="846"/>
                </a:cxn>
                <a:cxn ang="0">
                  <a:pos x="643" y="708"/>
                </a:cxn>
                <a:cxn ang="0">
                  <a:pos x="552" y="642"/>
                </a:cxn>
                <a:cxn ang="0">
                  <a:pos x="510" y="570"/>
                </a:cxn>
                <a:cxn ang="0">
                  <a:pos x="637" y="564"/>
                </a:cxn>
                <a:cxn ang="0">
                  <a:pos x="763" y="570"/>
                </a:cxn>
                <a:cxn ang="0">
                  <a:pos x="1091" y="850"/>
                </a:cxn>
                <a:cxn ang="0">
                  <a:pos x="1009" y="566"/>
                </a:cxn>
                <a:cxn ang="0">
                  <a:pos x="1054" y="265"/>
                </a:cxn>
                <a:cxn ang="0">
                  <a:pos x="1249" y="0"/>
                </a:cxn>
                <a:cxn ang="0">
                  <a:pos x="1466" y="292"/>
                </a:cxn>
                <a:cxn ang="0">
                  <a:pos x="1475" y="548"/>
                </a:cxn>
                <a:cxn ang="0">
                  <a:pos x="1567" y="630"/>
                </a:cxn>
                <a:cxn ang="0">
                  <a:pos x="1795" y="365"/>
                </a:cxn>
                <a:cxn ang="0">
                  <a:pos x="2245" y="150"/>
                </a:cxn>
                <a:cxn ang="0">
                  <a:pos x="2618" y="180"/>
                </a:cxn>
                <a:cxn ang="0">
                  <a:pos x="3050" y="150"/>
                </a:cxn>
                <a:cxn ang="0">
                  <a:pos x="3140" y="210"/>
                </a:cxn>
                <a:cxn ang="0">
                  <a:pos x="2990" y="210"/>
                </a:cxn>
                <a:cxn ang="0">
                  <a:pos x="2834" y="377"/>
                </a:cxn>
                <a:cxn ang="0">
                  <a:pos x="2702" y="648"/>
                </a:cxn>
                <a:cxn ang="0">
                  <a:pos x="2582" y="828"/>
                </a:cxn>
                <a:cxn ang="0">
                  <a:pos x="2234" y="1009"/>
                </a:cxn>
                <a:cxn ang="0">
                  <a:pos x="1963" y="1075"/>
                </a:cxn>
                <a:cxn ang="0">
                  <a:pos x="2257" y="1111"/>
                </a:cxn>
                <a:cxn ang="0">
                  <a:pos x="2600" y="1207"/>
                </a:cxn>
                <a:cxn ang="0">
                  <a:pos x="2894" y="1441"/>
                </a:cxn>
                <a:cxn ang="0">
                  <a:pos x="3122" y="1555"/>
                </a:cxn>
                <a:cxn ang="0">
                  <a:pos x="3032" y="1585"/>
                </a:cxn>
                <a:cxn ang="0">
                  <a:pos x="3008" y="1591"/>
                </a:cxn>
                <a:cxn ang="0">
                  <a:pos x="2960" y="1597"/>
                </a:cxn>
                <a:cxn ang="0">
                  <a:pos x="2882" y="1609"/>
                </a:cxn>
                <a:cxn ang="0">
                  <a:pos x="2846" y="1609"/>
                </a:cxn>
                <a:cxn ang="0">
                  <a:pos x="2774" y="1615"/>
                </a:cxn>
                <a:cxn ang="0">
                  <a:pos x="2726" y="1621"/>
                </a:cxn>
                <a:cxn ang="0">
                  <a:pos x="2708" y="1621"/>
                </a:cxn>
                <a:cxn ang="0">
                  <a:pos x="2594" y="1657"/>
                </a:cxn>
                <a:cxn ang="0">
                  <a:pos x="2533" y="1663"/>
                </a:cxn>
                <a:cxn ang="0">
                  <a:pos x="2444" y="1675"/>
                </a:cxn>
                <a:cxn ang="0">
                  <a:pos x="2378" y="1687"/>
                </a:cxn>
                <a:cxn ang="0">
                  <a:pos x="2360" y="1705"/>
                </a:cxn>
                <a:cxn ang="0">
                  <a:pos x="2305" y="1687"/>
                </a:cxn>
                <a:cxn ang="0">
                  <a:pos x="2263" y="1663"/>
                </a:cxn>
                <a:cxn ang="0">
                  <a:pos x="2017" y="1585"/>
                </a:cxn>
                <a:cxn ang="0">
                  <a:pos x="1711" y="1453"/>
                </a:cxn>
                <a:cxn ang="0">
                  <a:pos x="1880" y="1844"/>
                </a:cxn>
                <a:cxn ang="0">
                  <a:pos x="1771" y="1922"/>
                </a:cxn>
                <a:cxn ang="0">
                  <a:pos x="1531" y="1753"/>
                </a:cxn>
                <a:cxn ang="0">
                  <a:pos x="1411" y="1477"/>
                </a:cxn>
                <a:cxn ang="0">
                  <a:pos x="1219" y="1291"/>
                </a:cxn>
                <a:cxn ang="0">
                  <a:pos x="127" y="2006"/>
                </a:cxn>
                <a:cxn ang="0">
                  <a:pos x="865" y="1429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/>
              <a:ahLst/>
              <a:cxnLst>
                <a:cxn ang="0">
                  <a:pos x="318" y="1078"/>
                </a:cxn>
                <a:cxn ang="0">
                  <a:pos x="217" y="928"/>
                </a:cxn>
                <a:cxn ang="0">
                  <a:pos x="102" y="808"/>
                </a:cxn>
                <a:cxn ang="0">
                  <a:pos x="36" y="742"/>
                </a:cxn>
                <a:cxn ang="0">
                  <a:pos x="0" y="700"/>
                </a:cxn>
                <a:cxn ang="0">
                  <a:pos x="270" y="958"/>
                </a:cxn>
                <a:cxn ang="0">
                  <a:pos x="294" y="1006"/>
                </a:cxn>
                <a:cxn ang="0">
                  <a:pos x="367" y="670"/>
                </a:cxn>
                <a:cxn ang="0">
                  <a:pos x="379" y="411"/>
                </a:cxn>
                <a:cxn ang="0">
                  <a:pos x="347" y="118"/>
                </a:cxn>
                <a:cxn ang="0">
                  <a:pos x="393" y="0"/>
                </a:cxn>
                <a:cxn ang="0">
                  <a:pos x="397" y="357"/>
                </a:cxn>
                <a:cxn ang="0">
                  <a:pos x="421" y="609"/>
                </a:cxn>
                <a:cxn ang="0">
                  <a:pos x="385" y="826"/>
                </a:cxn>
                <a:cxn ang="0">
                  <a:pos x="385" y="1036"/>
                </a:cxn>
                <a:cxn ang="0">
                  <a:pos x="877" y="784"/>
                </a:cxn>
                <a:cxn ang="0">
                  <a:pos x="1309" y="555"/>
                </a:cxn>
                <a:cxn ang="0">
                  <a:pos x="1802" y="249"/>
                </a:cxn>
                <a:cxn ang="0">
                  <a:pos x="2096" y="69"/>
                </a:cxn>
                <a:cxn ang="0">
                  <a:pos x="1814" y="279"/>
                </a:cxn>
                <a:cxn ang="0">
                  <a:pos x="1453" y="501"/>
                </a:cxn>
                <a:cxn ang="0">
                  <a:pos x="1123" y="700"/>
                </a:cxn>
                <a:cxn ang="0">
                  <a:pos x="739" y="898"/>
                </a:cxn>
                <a:cxn ang="0">
                  <a:pos x="463" y="1084"/>
                </a:cxn>
                <a:cxn ang="0">
                  <a:pos x="817" y="1193"/>
                </a:cxn>
                <a:cxn ang="0">
                  <a:pos x="1285" y="1187"/>
                </a:cxn>
                <a:cxn ang="0">
                  <a:pos x="1916" y="1396"/>
                </a:cxn>
                <a:cxn ang="0">
                  <a:pos x="2144" y="1420"/>
                </a:cxn>
                <a:cxn ang="0">
                  <a:pos x="1814" y="1408"/>
                </a:cxn>
                <a:cxn ang="0">
                  <a:pos x="1435" y="1288"/>
                </a:cxn>
                <a:cxn ang="0">
                  <a:pos x="1219" y="1229"/>
                </a:cxn>
                <a:cxn ang="0">
                  <a:pos x="799" y="1223"/>
                </a:cxn>
                <a:cxn ang="0">
                  <a:pos x="505" y="1145"/>
                </a:cxn>
                <a:cxn ang="0">
                  <a:pos x="733" y="1378"/>
                </a:cxn>
                <a:cxn ang="0">
                  <a:pos x="877" y="1619"/>
                </a:cxn>
                <a:cxn ang="0">
                  <a:pos x="1009" y="1787"/>
                </a:cxn>
                <a:cxn ang="0">
                  <a:pos x="817" y="1607"/>
                </a:cxn>
                <a:cxn ang="0">
                  <a:pos x="673" y="1372"/>
                </a:cxn>
                <a:cxn ang="0">
                  <a:pos x="415" y="1109"/>
                </a:cxn>
                <a:cxn ang="0">
                  <a:pos x="318" y="1078"/>
                </a:cxn>
                <a:cxn ang="0">
                  <a:pos x="318" y="1078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/>
              <a:ahLst/>
              <a:cxnLst>
                <a:cxn ang="0">
                  <a:pos x="1814" y="606"/>
                </a:cxn>
                <a:cxn ang="0">
                  <a:pos x="1615" y="252"/>
                </a:cxn>
                <a:cxn ang="0">
                  <a:pos x="1345" y="132"/>
                </a:cxn>
                <a:cxn ang="0">
                  <a:pos x="1381" y="492"/>
                </a:cxn>
                <a:cxn ang="0">
                  <a:pos x="955" y="221"/>
                </a:cxn>
                <a:cxn ang="0">
                  <a:pos x="877" y="161"/>
                </a:cxn>
                <a:cxn ang="0">
                  <a:pos x="841" y="167"/>
                </a:cxn>
                <a:cxn ang="0">
                  <a:pos x="720" y="161"/>
                </a:cxn>
                <a:cxn ang="0">
                  <a:pos x="613" y="144"/>
                </a:cxn>
                <a:cxn ang="0">
                  <a:pos x="492" y="161"/>
                </a:cxn>
                <a:cxn ang="0">
                  <a:pos x="432" y="150"/>
                </a:cxn>
                <a:cxn ang="0">
                  <a:pos x="342" y="138"/>
                </a:cxn>
                <a:cxn ang="0">
                  <a:pos x="246" y="126"/>
                </a:cxn>
                <a:cxn ang="0">
                  <a:pos x="174" y="114"/>
                </a:cxn>
                <a:cxn ang="0">
                  <a:pos x="216" y="240"/>
                </a:cxn>
                <a:cxn ang="0">
                  <a:pos x="607" y="588"/>
                </a:cxn>
                <a:cxn ang="0">
                  <a:pos x="1177" y="817"/>
                </a:cxn>
                <a:cxn ang="0">
                  <a:pos x="972" y="871"/>
                </a:cxn>
                <a:cxn ang="0">
                  <a:pos x="492" y="1111"/>
                </a:cxn>
                <a:cxn ang="0">
                  <a:pos x="276" y="1441"/>
                </a:cxn>
                <a:cxn ang="0">
                  <a:pos x="42" y="1441"/>
                </a:cxn>
                <a:cxn ang="0">
                  <a:pos x="367" y="1585"/>
                </a:cxn>
                <a:cxn ang="0">
                  <a:pos x="949" y="1712"/>
                </a:cxn>
                <a:cxn ang="0">
                  <a:pos x="1519" y="1537"/>
                </a:cxn>
                <a:cxn ang="0">
                  <a:pos x="1735" y="1513"/>
                </a:cxn>
                <a:cxn ang="0">
                  <a:pos x="1723" y="1802"/>
                </a:cxn>
                <a:cxn ang="0">
                  <a:pos x="2042" y="2229"/>
                </a:cxn>
                <a:cxn ang="0">
                  <a:pos x="2191" y="2133"/>
                </a:cxn>
                <a:cxn ang="0">
                  <a:pos x="2270" y="1970"/>
                </a:cxn>
                <a:cxn ang="0">
                  <a:pos x="2233" y="1573"/>
                </a:cxn>
                <a:cxn ang="0">
                  <a:pos x="2294" y="1483"/>
                </a:cxn>
                <a:cxn ang="0">
                  <a:pos x="2588" y="1688"/>
                </a:cxn>
                <a:cxn ang="0">
                  <a:pos x="2695" y="1682"/>
                </a:cxn>
                <a:cxn ang="0">
                  <a:pos x="2588" y="1543"/>
                </a:cxn>
                <a:cxn ang="0">
                  <a:pos x="2510" y="1357"/>
                </a:cxn>
                <a:cxn ang="0">
                  <a:pos x="2354" y="1184"/>
                </a:cxn>
                <a:cxn ang="0">
                  <a:pos x="2102" y="931"/>
                </a:cxn>
                <a:cxn ang="0">
                  <a:pos x="2137" y="907"/>
                </a:cxn>
                <a:cxn ang="0">
                  <a:pos x="2215" y="871"/>
                </a:cxn>
                <a:cxn ang="0">
                  <a:pos x="2324" y="817"/>
                </a:cxn>
                <a:cxn ang="0">
                  <a:pos x="2372" y="787"/>
                </a:cxn>
                <a:cxn ang="0">
                  <a:pos x="2078" y="865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/>
              <a:ahLst/>
              <a:cxnLst>
                <a:cxn ang="0">
                  <a:pos x="1842" y="851"/>
                </a:cxn>
                <a:cxn ang="0">
                  <a:pos x="1937" y="1019"/>
                </a:cxn>
                <a:cxn ang="0">
                  <a:pos x="2051" y="1168"/>
                </a:cxn>
                <a:cxn ang="0">
                  <a:pos x="2117" y="1246"/>
                </a:cxn>
                <a:cxn ang="0">
                  <a:pos x="2153" y="1294"/>
                </a:cxn>
                <a:cxn ang="0">
                  <a:pos x="1889" y="977"/>
                </a:cxn>
                <a:cxn ang="0">
                  <a:pos x="1860" y="929"/>
                </a:cxn>
                <a:cxn ang="0">
                  <a:pos x="1782" y="1240"/>
                </a:cxn>
                <a:cxn ang="0">
                  <a:pos x="1770" y="1486"/>
                </a:cxn>
                <a:cxn ang="0">
                  <a:pos x="1818" y="1906"/>
                </a:cxn>
                <a:cxn ang="0">
                  <a:pos x="1788" y="1930"/>
                </a:cxn>
                <a:cxn ang="0">
                  <a:pos x="1746" y="1534"/>
                </a:cxn>
                <a:cxn ang="0">
                  <a:pos x="1728" y="1288"/>
                </a:cxn>
                <a:cxn ang="0">
                  <a:pos x="1764" y="1085"/>
                </a:cxn>
                <a:cxn ang="0">
                  <a:pos x="1770" y="875"/>
                </a:cxn>
                <a:cxn ang="0">
                  <a:pos x="1268" y="1007"/>
                </a:cxn>
                <a:cxn ang="0">
                  <a:pos x="825" y="1132"/>
                </a:cxn>
                <a:cxn ang="0">
                  <a:pos x="323" y="1312"/>
                </a:cxn>
                <a:cxn ang="0">
                  <a:pos x="18" y="1420"/>
                </a:cxn>
                <a:cxn ang="0">
                  <a:pos x="311" y="1282"/>
                </a:cxn>
                <a:cxn ang="0">
                  <a:pos x="682" y="1144"/>
                </a:cxn>
                <a:cxn ang="0">
                  <a:pos x="1022" y="1037"/>
                </a:cxn>
                <a:cxn ang="0">
                  <a:pos x="1411" y="929"/>
                </a:cxn>
                <a:cxn ang="0">
                  <a:pos x="1692" y="815"/>
                </a:cxn>
                <a:cxn ang="0">
                  <a:pos x="1333" y="623"/>
                </a:cxn>
                <a:cxn ang="0">
                  <a:pos x="861" y="515"/>
                </a:cxn>
                <a:cxn ang="0">
                  <a:pos x="227" y="161"/>
                </a:cxn>
                <a:cxn ang="0">
                  <a:pos x="0" y="83"/>
                </a:cxn>
                <a:cxn ang="0">
                  <a:pos x="329" y="179"/>
                </a:cxn>
                <a:cxn ang="0">
                  <a:pos x="712" y="383"/>
                </a:cxn>
                <a:cxn ang="0">
                  <a:pos x="933" y="491"/>
                </a:cxn>
                <a:cxn ang="0">
                  <a:pos x="1351" y="593"/>
                </a:cxn>
                <a:cxn ang="0">
                  <a:pos x="1650" y="743"/>
                </a:cxn>
                <a:cxn ang="0">
                  <a:pos x="1423" y="461"/>
                </a:cxn>
                <a:cxn ang="0">
                  <a:pos x="1286" y="191"/>
                </a:cxn>
                <a:cxn ang="0">
                  <a:pos x="1154" y="0"/>
                </a:cxn>
                <a:cxn ang="0">
                  <a:pos x="1339" y="215"/>
                </a:cxn>
                <a:cxn ang="0">
                  <a:pos x="1489" y="485"/>
                </a:cxn>
                <a:cxn ang="0">
                  <a:pos x="1746" y="803"/>
                </a:cxn>
                <a:cxn ang="0">
                  <a:pos x="1842" y="851"/>
                </a:cxn>
                <a:cxn ang="0">
                  <a:pos x="1842" y="85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</p:grpSp>
      <p:sp>
        <p:nvSpPr>
          <p:cNvPr id="22549" name="Rectangle 2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28800"/>
            <a:ext cx="7772400" cy="1736725"/>
          </a:xfrm>
        </p:spPr>
        <p:txBody>
          <a:bodyPr/>
          <a:lstStyle>
            <a:lvl1pPr>
              <a:defRPr sz="5400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22550" name="Rectangle 2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23" name="Rectangle 23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6F197C-1170-47A9-B508-3DEEE9C5DAC1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172166-753A-425A-8F2F-D48CDD84AD66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66FC76-02A9-4BFB-B6F7-B0985FDCB1F9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محتوى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3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97F635-821B-4954-A9AA-30C8375559EB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8F10FF-5691-457B-B85F-1648D80CF500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F11FD5-38BF-4129-AB2E-34B7E4E430E6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497BBA-12CE-4F1E-89A6-D06268E9EEAB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7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F36620-09B4-4142-978C-50522013E179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71CACA-2EC0-4FDC-9B29-0817F9D27B5A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8FB27D-C716-45CE-B5B0-74F3FA32E398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2A3474-7A17-42E8-9EA1-7CE6A5ABF249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DCA73B-E787-449F-B3F3-6F9A2BACBE6C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2"/>
          <p:cNvGrpSpPr>
            <a:grpSpLocks/>
          </p:cNvGrpSpPr>
          <p:nvPr/>
        </p:nvGrpSpPr>
        <p:grpSpPr bwMode="auto">
          <a:xfrm>
            <a:off x="0" y="0"/>
            <a:ext cx="9144000" cy="6934200"/>
            <a:chOff x="0" y="0"/>
            <a:chExt cx="5760" cy="4368"/>
          </a:xfrm>
        </p:grpSpPr>
        <p:sp>
          <p:nvSpPr>
            <p:cNvPr id="21507" name="Freeform 3"/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/>
              <a:ahLst/>
              <a:cxnLst>
                <a:cxn ang="0">
                  <a:pos x="744" y="1669"/>
                </a:cxn>
                <a:cxn ang="0">
                  <a:pos x="852" y="1400"/>
                </a:cxn>
                <a:cxn ang="0">
                  <a:pos x="876" y="1171"/>
                </a:cxn>
                <a:cxn ang="0">
                  <a:pos x="979" y="1370"/>
                </a:cxn>
                <a:cxn ang="0">
                  <a:pos x="1231" y="1621"/>
                </a:cxn>
                <a:cxn ang="0">
                  <a:pos x="1471" y="1693"/>
                </a:cxn>
                <a:cxn ang="0">
                  <a:pos x="1819" y="1678"/>
                </a:cxn>
                <a:cxn ang="0">
                  <a:pos x="1893" y="1513"/>
                </a:cxn>
                <a:cxn ang="0">
                  <a:pos x="1874" y="1285"/>
                </a:cxn>
                <a:cxn ang="0">
                  <a:pos x="1783" y="967"/>
                </a:cxn>
                <a:cxn ang="0">
                  <a:pos x="1289" y="873"/>
                </a:cxn>
                <a:cxn ang="0">
                  <a:pos x="1549" y="745"/>
                </a:cxn>
                <a:cxn ang="0">
                  <a:pos x="1753" y="732"/>
                </a:cxn>
                <a:cxn ang="0">
                  <a:pos x="2107" y="618"/>
                </a:cxn>
                <a:cxn ang="0">
                  <a:pos x="2377" y="438"/>
                </a:cxn>
                <a:cxn ang="0">
                  <a:pos x="2420" y="343"/>
                </a:cxn>
                <a:cxn ang="0">
                  <a:pos x="2077" y="331"/>
                </a:cxn>
                <a:cxn ang="0">
                  <a:pos x="1951" y="301"/>
                </a:cxn>
                <a:cxn ang="0">
                  <a:pos x="1645" y="289"/>
                </a:cxn>
                <a:cxn ang="0">
                  <a:pos x="1297" y="408"/>
                </a:cxn>
                <a:cxn ang="0">
                  <a:pos x="1308" y="337"/>
                </a:cxn>
                <a:cxn ang="0">
                  <a:pos x="1453" y="168"/>
                </a:cxn>
                <a:cxn ang="0">
                  <a:pos x="1477" y="36"/>
                </a:cxn>
                <a:cxn ang="0">
                  <a:pos x="1417" y="24"/>
                </a:cxn>
                <a:cxn ang="0">
                  <a:pos x="1189" y="102"/>
                </a:cxn>
                <a:cxn ang="0">
                  <a:pos x="1026" y="144"/>
                </a:cxn>
                <a:cxn ang="0">
                  <a:pos x="889" y="331"/>
                </a:cxn>
                <a:cxn ang="0">
                  <a:pos x="726" y="480"/>
                </a:cxn>
                <a:cxn ang="0">
                  <a:pos x="643" y="540"/>
                </a:cxn>
                <a:cxn ang="0">
                  <a:pos x="600" y="516"/>
                </a:cxn>
                <a:cxn ang="0">
                  <a:pos x="552" y="486"/>
                </a:cxn>
                <a:cxn ang="0">
                  <a:pos x="528" y="462"/>
                </a:cxn>
                <a:cxn ang="0">
                  <a:pos x="474" y="426"/>
                </a:cxn>
                <a:cxn ang="0">
                  <a:pos x="415" y="390"/>
                </a:cxn>
                <a:cxn ang="0">
                  <a:pos x="366" y="366"/>
                </a:cxn>
                <a:cxn ang="0">
                  <a:pos x="192" y="234"/>
                </a:cxn>
                <a:cxn ang="0">
                  <a:pos x="570" y="564"/>
                </a:cxn>
                <a:cxn ang="0">
                  <a:pos x="444" y="732"/>
                </a:cxn>
                <a:cxn ang="0">
                  <a:pos x="318" y="787"/>
                </a:cxn>
                <a:cxn ang="0">
                  <a:pos x="127" y="853"/>
                </a:cxn>
                <a:cxn ang="0">
                  <a:pos x="0" y="1165"/>
                </a:cxn>
                <a:cxn ang="0">
                  <a:pos x="372" y="1015"/>
                </a:cxn>
                <a:cxn ang="0">
                  <a:pos x="222" y="1262"/>
                </a:cxn>
                <a:cxn ang="0">
                  <a:pos x="139" y="1459"/>
                </a:cxn>
                <a:cxn ang="0">
                  <a:pos x="102" y="1495"/>
                </a:cxn>
                <a:cxn ang="0">
                  <a:pos x="84" y="1519"/>
                </a:cxn>
                <a:cxn ang="0">
                  <a:pos x="96" y="1537"/>
                </a:cxn>
                <a:cxn ang="0">
                  <a:pos x="127" y="1567"/>
                </a:cxn>
                <a:cxn ang="0">
                  <a:pos x="145" y="1633"/>
                </a:cxn>
                <a:cxn ang="0">
                  <a:pos x="156" y="1693"/>
                </a:cxn>
                <a:cxn ang="0">
                  <a:pos x="162" y="1723"/>
                </a:cxn>
                <a:cxn ang="0">
                  <a:pos x="216" y="1802"/>
                </a:cxn>
                <a:cxn ang="0">
                  <a:pos x="228" y="1850"/>
                </a:cxn>
                <a:cxn ang="0">
                  <a:pos x="240" y="1904"/>
                </a:cxn>
                <a:cxn ang="0">
                  <a:pos x="246" y="1922"/>
                </a:cxn>
                <a:cxn ang="0">
                  <a:pos x="258" y="1970"/>
                </a:cxn>
                <a:cxn ang="0">
                  <a:pos x="462" y="1922"/>
                </a:cxn>
                <a:cxn ang="0">
                  <a:pos x="624" y="1778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1508" name="Freeform 4"/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/>
              <a:ahLst/>
              <a:cxnLst>
                <a:cxn ang="0">
                  <a:pos x="580" y="1043"/>
                </a:cxn>
                <a:cxn ang="0">
                  <a:pos x="544" y="683"/>
                </a:cxn>
                <a:cxn ang="0">
                  <a:pos x="670" y="395"/>
                </a:cxn>
                <a:cxn ang="0">
                  <a:pos x="927" y="587"/>
                </a:cxn>
                <a:cxn ang="0">
                  <a:pos x="1214" y="869"/>
                </a:cxn>
                <a:cxn ang="0">
                  <a:pos x="1483" y="1109"/>
                </a:cxn>
                <a:cxn ang="0">
                  <a:pos x="1800" y="1360"/>
                </a:cxn>
                <a:cxn ang="0">
                  <a:pos x="1883" y="1414"/>
                </a:cxn>
                <a:cxn ang="0">
                  <a:pos x="1836" y="1354"/>
                </a:cxn>
                <a:cxn ang="0">
                  <a:pos x="1411" y="1001"/>
                </a:cxn>
                <a:cxn ang="0">
                  <a:pos x="1088" y="683"/>
                </a:cxn>
                <a:cxn ang="0">
                  <a:pos x="723" y="329"/>
                </a:cxn>
                <a:cxn ang="0">
                  <a:pos x="999" y="311"/>
                </a:cxn>
                <a:cxn ang="0">
                  <a:pos x="1286" y="317"/>
                </a:cxn>
                <a:cxn ang="0">
                  <a:pos x="1614" y="269"/>
                </a:cxn>
                <a:cxn ang="0">
                  <a:pos x="2123" y="197"/>
                </a:cxn>
                <a:cxn ang="0">
                  <a:pos x="2075" y="173"/>
                </a:cxn>
                <a:cxn ang="0">
                  <a:pos x="1543" y="257"/>
                </a:cxn>
                <a:cxn ang="0">
                  <a:pos x="1208" y="275"/>
                </a:cxn>
                <a:cxn ang="0">
                  <a:pos x="759" y="257"/>
                </a:cxn>
                <a:cxn ang="0">
                  <a:pos x="819" y="227"/>
                </a:cxn>
                <a:cxn ang="0">
                  <a:pos x="1142" y="0"/>
                </a:cxn>
                <a:cxn ang="0">
                  <a:pos x="1088" y="30"/>
                </a:cxn>
                <a:cxn ang="0">
                  <a:pos x="1010" y="84"/>
                </a:cxn>
                <a:cxn ang="0">
                  <a:pos x="855" y="191"/>
                </a:cxn>
                <a:cxn ang="0">
                  <a:pos x="670" y="281"/>
                </a:cxn>
                <a:cxn ang="0">
                  <a:pos x="634" y="359"/>
                </a:cxn>
                <a:cxn ang="0">
                  <a:pos x="305" y="587"/>
                </a:cxn>
                <a:cxn ang="0">
                  <a:pos x="0" y="725"/>
                </a:cxn>
                <a:cxn ang="0">
                  <a:pos x="0" y="731"/>
                </a:cxn>
                <a:cxn ang="0">
                  <a:pos x="0" y="767"/>
                </a:cxn>
                <a:cxn ang="0">
                  <a:pos x="299" y="635"/>
                </a:cxn>
                <a:cxn ang="0">
                  <a:pos x="592" y="431"/>
                </a:cxn>
                <a:cxn ang="0">
                  <a:pos x="508" y="671"/>
                </a:cxn>
                <a:cxn ang="0">
                  <a:pos x="526" y="995"/>
                </a:cxn>
                <a:cxn ang="0">
                  <a:pos x="460" y="1168"/>
                </a:cxn>
                <a:cxn ang="0">
                  <a:pos x="329" y="1480"/>
                </a:cxn>
                <a:cxn ang="0">
                  <a:pos x="323" y="1696"/>
                </a:cxn>
                <a:cxn ang="0">
                  <a:pos x="329" y="1696"/>
                </a:cxn>
                <a:cxn ang="0">
                  <a:pos x="347" y="1552"/>
                </a:cxn>
                <a:cxn ang="0">
                  <a:pos x="580" y="1043"/>
                </a:cxn>
                <a:cxn ang="0">
                  <a:pos x="580" y="104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1509" name="Freeform 5"/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/>
              <a:ahLst/>
              <a:cxnLst>
                <a:cxn ang="0">
                  <a:pos x="3338" y="288"/>
                </a:cxn>
                <a:cxn ang="0">
                  <a:pos x="3194" y="258"/>
                </a:cxn>
                <a:cxn ang="0">
                  <a:pos x="2816" y="234"/>
                </a:cxn>
                <a:cxn ang="0">
                  <a:pos x="2330" y="306"/>
                </a:cxn>
                <a:cxn ang="0">
                  <a:pos x="2372" y="258"/>
                </a:cxn>
                <a:cxn ang="0">
                  <a:pos x="2624" y="132"/>
                </a:cxn>
                <a:cxn ang="0">
                  <a:pos x="2707" y="24"/>
                </a:cxn>
                <a:cxn ang="0">
                  <a:pos x="2642" y="12"/>
                </a:cxn>
                <a:cxn ang="0">
                  <a:pos x="2515" y="54"/>
                </a:cxn>
                <a:cxn ang="0">
                  <a:pos x="2324" y="66"/>
                </a:cxn>
                <a:cxn ang="0">
                  <a:pos x="2101" y="90"/>
                </a:cxn>
                <a:cxn ang="0">
                  <a:pos x="1855" y="228"/>
                </a:cxn>
                <a:cxn ang="0">
                  <a:pos x="1591" y="337"/>
                </a:cxn>
                <a:cxn ang="0">
                  <a:pos x="1459" y="379"/>
                </a:cxn>
                <a:cxn ang="0">
                  <a:pos x="1417" y="361"/>
                </a:cxn>
                <a:cxn ang="0">
                  <a:pos x="1363" y="331"/>
                </a:cxn>
                <a:cxn ang="0">
                  <a:pos x="1344" y="312"/>
                </a:cxn>
                <a:cxn ang="0">
                  <a:pos x="1290" y="288"/>
                </a:cxn>
                <a:cxn ang="0">
                  <a:pos x="1230" y="252"/>
                </a:cxn>
                <a:cxn ang="0">
                  <a:pos x="1119" y="227"/>
                </a:cxn>
                <a:cxn ang="0">
                  <a:pos x="1320" y="438"/>
                </a:cxn>
                <a:cxn ang="0">
                  <a:pos x="960" y="558"/>
                </a:cxn>
                <a:cxn ang="0">
                  <a:pos x="474" y="630"/>
                </a:cxn>
                <a:cxn ang="0">
                  <a:pos x="132" y="781"/>
                </a:cxn>
                <a:cxn ang="0">
                  <a:pos x="234" y="847"/>
                </a:cxn>
                <a:cxn ang="0">
                  <a:pos x="925" y="739"/>
                </a:cxn>
                <a:cxn ang="0">
                  <a:pos x="637" y="925"/>
                </a:cxn>
                <a:cxn ang="0">
                  <a:pos x="1405" y="943"/>
                </a:cxn>
                <a:cxn ang="0">
                  <a:pos x="1447" y="943"/>
                </a:cxn>
                <a:cxn ang="0">
                  <a:pos x="2888" y="859"/>
                </a:cxn>
                <a:cxn ang="0">
                  <a:pos x="2582" y="708"/>
                </a:cxn>
                <a:cxn ang="0">
                  <a:pos x="2299" y="606"/>
                </a:cxn>
                <a:cxn ang="0">
                  <a:pos x="2606" y="588"/>
                </a:cxn>
                <a:cxn ang="0">
                  <a:pos x="3001" y="582"/>
                </a:cxn>
                <a:cxn ang="0">
                  <a:pos x="3452" y="438"/>
                </a:cxn>
                <a:cxn ang="0">
                  <a:pos x="3668" y="312"/>
                </a:cxn>
                <a:cxn ang="0">
                  <a:pos x="3482" y="300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1510" name="Freeform 6"/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/>
              <a:ahLst/>
              <a:cxnLst>
                <a:cxn ang="0">
                  <a:pos x="323" y="1186"/>
                </a:cxn>
                <a:cxn ang="0">
                  <a:pos x="490" y="1192"/>
                </a:cxn>
                <a:cxn ang="0">
                  <a:pos x="580" y="1150"/>
                </a:cxn>
                <a:cxn ang="0">
                  <a:pos x="813" y="1085"/>
                </a:cxn>
                <a:cxn ang="0">
                  <a:pos x="933" y="1055"/>
                </a:cxn>
                <a:cxn ang="0">
                  <a:pos x="759" y="989"/>
                </a:cxn>
                <a:cxn ang="0">
                  <a:pos x="556" y="953"/>
                </a:cxn>
                <a:cxn ang="0">
                  <a:pos x="197" y="971"/>
                </a:cxn>
                <a:cxn ang="0">
                  <a:pos x="299" y="893"/>
                </a:cxn>
                <a:cxn ang="0">
                  <a:pos x="496" y="803"/>
                </a:cxn>
                <a:cxn ang="0">
                  <a:pos x="694" y="671"/>
                </a:cxn>
                <a:cxn ang="0">
                  <a:pos x="700" y="671"/>
                </a:cxn>
                <a:cxn ang="0">
                  <a:pos x="712" y="665"/>
                </a:cxn>
                <a:cxn ang="0">
                  <a:pos x="753" y="647"/>
                </a:cxn>
                <a:cxn ang="0">
                  <a:pos x="777" y="641"/>
                </a:cxn>
                <a:cxn ang="0">
                  <a:pos x="789" y="629"/>
                </a:cxn>
                <a:cxn ang="0">
                  <a:pos x="795" y="617"/>
                </a:cxn>
                <a:cxn ang="0">
                  <a:pos x="789" y="611"/>
                </a:cxn>
                <a:cxn ang="0">
                  <a:pos x="783" y="599"/>
                </a:cxn>
                <a:cxn ang="0">
                  <a:pos x="783" y="575"/>
                </a:cxn>
                <a:cxn ang="0">
                  <a:pos x="795" y="545"/>
                </a:cxn>
                <a:cxn ang="0">
                  <a:pos x="807" y="515"/>
                </a:cxn>
                <a:cxn ang="0">
                  <a:pos x="825" y="485"/>
                </a:cxn>
                <a:cxn ang="0">
                  <a:pos x="837" y="455"/>
                </a:cxn>
                <a:cxn ang="0">
                  <a:pos x="843" y="437"/>
                </a:cxn>
                <a:cxn ang="0">
                  <a:pos x="849" y="431"/>
                </a:cxn>
                <a:cxn ang="0">
                  <a:pos x="849" y="347"/>
                </a:cxn>
                <a:cxn ang="0">
                  <a:pos x="849" y="341"/>
                </a:cxn>
                <a:cxn ang="0">
                  <a:pos x="855" y="335"/>
                </a:cxn>
                <a:cxn ang="0">
                  <a:pos x="873" y="305"/>
                </a:cxn>
                <a:cxn ang="0">
                  <a:pos x="885" y="269"/>
                </a:cxn>
                <a:cxn ang="0">
                  <a:pos x="897" y="239"/>
                </a:cxn>
                <a:cxn ang="0">
                  <a:pos x="903" y="227"/>
                </a:cxn>
                <a:cxn ang="0">
                  <a:pos x="909" y="215"/>
                </a:cxn>
                <a:cxn ang="0">
                  <a:pos x="927" y="173"/>
                </a:cxn>
                <a:cxn ang="0">
                  <a:pos x="945" y="137"/>
                </a:cxn>
                <a:cxn ang="0">
                  <a:pos x="951" y="125"/>
                </a:cxn>
                <a:cxn ang="0">
                  <a:pos x="951" y="119"/>
                </a:cxn>
                <a:cxn ang="0">
                  <a:pos x="969" y="0"/>
                </a:cxn>
                <a:cxn ang="0">
                  <a:pos x="945" y="47"/>
                </a:cxn>
                <a:cxn ang="0">
                  <a:pos x="783" y="113"/>
                </a:cxn>
                <a:cxn ang="0">
                  <a:pos x="706" y="161"/>
                </a:cxn>
                <a:cxn ang="0">
                  <a:pos x="460" y="233"/>
                </a:cxn>
                <a:cxn ang="0">
                  <a:pos x="281" y="287"/>
                </a:cxn>
                <a:cxn ang="0">
                  <a:pos x="173" y="293"/>
                </a:cxn>
                <a:cxn ang="0">
                  <a:pos x="12" y="485"/>
                </a:cxn>
                <a:cxn ang="0">
                  <a:pos x="0" y="509"/>
                </a:cxn>
                <a:cxn ang="0">
                  <a:pos x="0" y="1186"/>
                </a:cxn>
                <a:cxn ang="0">
                  <a:pos x="96" y="1180"/>
                </a:cxn>
                <a:cxn ang="0">
                  <a:pos x="323" y="1186"/>
                </a:cxn>
                <a:cxn ang="0">
                  <a:pos x="323" y="1186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1511" name="Freeform 7"/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/>
              <a:ahLst/>
              <a:cxnLst>
                <a:cxn ang="0">
                  <a:pos x="859" y="612"/>
                </a:cxn>
                <a:cxn ang="0">
                  <a:pos x="1087" y="853"/>
                </a:cxn>
                <a:cxn ang="0">
                  <a:pos x="961" y="913"/>
                </a:cxn>
                <a:cxn ang="0">
                  <a:pos x="786" y="883"/>
                </a:cxn>
                <a:cxn ang="0">
                  <a:pos x="450" y="931"/>
                </a:cxn>
                <a:cxn ang="0">
                  <a:pos x="150" y="1075"/>
                </a:cxn>
                <a:cxn ang="0">
                  <a:pos x="78" y="1165"/>
                </a:cxn>
                <a:cxn ang="0">
                  <a:pos x="361" y="1256"/>
                </a:cxn>
                <a:cxn ang="0">
                  <a:pos x="444" y="1316"/>
                </a:cxn>
                <a:cxn ang="0">
                  <a:pos x="697" y="1400"/>
                </a:cxn>
                <a:cxn ang="0">
                  <a:pos x="1026" y="1346"/>
                </a:cxn>
                <a:cxn ang="0">
                  <a:pos x="991" y="1412"/>
                </a:cxn>
                <a:cxn ang="0">
                  <a:pos x="804" y="1574"/>
                </a:cxn>
                <a:cxn ang="0">
                  <a:pos x="726" y="1718"/>
                </a:cxn>
                <a:cxn ang="0">
                  <a:pos x="768" y="1742"/>
                </a:cxn>
                <a:cxn ang="0">
                  <a:pos x="865" y="1693"/>
                </a:cxn>
                <a:cxn ang="0">
                  <a:pos x="991" y="1699"/>
                </a:cxn>
                <a:cxn ang="0">
                  <a:pos x="1135" y="1627"/>
                </a:cxn>
                <a:cxn ang="0">
                  <a:pos x="1183" y="1669"/>
                </a:cxn>
                <a:cxn ang="0">
                  <a:pos x="1399" y="1436"/>
                </a:cxn>
                <a:cxn ang="0">
                  <a:pos x="1615" y="1334"/>
                </a:cxn>
                <a:cxn ang="0">
                  <a:pos x="1645" y="1370"/>
                </a:cxn>
                <a:cxn ang="0">
                  <a:pos x="1681" y="1430"/>
                </a:cxn>
                <a:cxn ang="0">
                  <a:pos x="1699" y="1466"/>
                </a:cxn>
                <a:cxn ang="0">
                  <a:pos x="1747" y="1550"/>
                </a:cxn>
                <a:cxn ang="0">
                  <a:pos x="1772" y="1586"/>
                </a:cxn>
                <a:cxn ang="0">
                  <a:pos x="2124" y="2248"/>
                </a:cxn>
                <a:cxn ang="0">
                  <a:pos x="1693" y="1322"/>
                </a:cxn>
                <a:cxn ang="0">
                  <a:pos x="1861" y="1165"/>
                </a:cxn>
                <a:cxn ang="0">
                  <a:pos x="2173" y="1099"/>
                </a:cxn>
                <a:cxn ang="0">
                  <a:pos x="2390" y="1009"/>
                </a:cxn>
                <a:cxn ang="0">
                  <a:pos x="2570" y="805"/>
                </a:cxn>
                <a:cxn ang="0">
                  <a:pos x="2342" y="781"/>
                </a:cxn>
                <a:cxn ang="0">
                  <a:pos x="2114" y="763"/>
                </a:cxn>
                <a:cxn ang="0">
                  <a:pos x="2408" y="433"/>
                </a:cxn>
                <a:cxn ang="0">
                  <a:pos x="2426" y="421"/>
                </a:cxn>
                <a:cxn ang="0">
                  <a:pos x="2474" y="379"/>
                </a:cxn>
                <a:cxn ang="0">
                  <a:pos x="2492" y="355"/>
                </a:cxn>
                <a:cxn ang="0">
                  <a:pos x="2474" y="337"/>
                </a:cxn>
                <a:cxn ang="0">
                  <a:pos x="2474" y="271"/>
                </a:cxn>
                <a:cxn ang="0">
                  <a:pos x="2492" y="192"/>
                </a:cxn>
                <a:cxn ang="0">
                  <a:pos x="2504" y="132"/>
                </a:cxn>
                <a:cxn ang="0">
                  <a:pos x="2492" y="36"/>
                </a:cxn>
                <a:cxn ang="0">
                  <a:pos x="2492" y="24"/>
                </a:cxn>
                <a:cxn ang="0">
                  <a:pos x="2102" y="0"/>
                </a:cxn>
                <a:cxn ang="0">
                  <a:pos x="1909" y="90"/>
                </a:cxn>
                <a:cxn ang="0">
                  <a:pos x="1747" y="535"/>
                </a:cxn>
                <a:cxn ang="0">
                  <a:pos x="1711" y="469"/>
                </a:cxn>
                <a:cxn ang="0">
                  <a:pos x="1633" y="144"/>
                </a:cxn>
                <a:cxn ang="0">
                  <a:pos x="1579" y="0"/>
                </a:cxn>
                <a:cxn ang="0">
                  <a:pos x="738" y="186"/>
                </a:cxn>
                <a:cxn ang="0">
                  <a:pos x="756" y="46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1512" name="Freeform 8"/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/>
              <a:ahLst/>
              <a:cxnLst>
                <a:cxn ang="0">
                  <a:pos x="1034" y="767"/>
                </a:cxn>
                <a:cxn ang="0">
                  <a:pos x="1190" y="1235"/>
                </a:cxn>
                <a:cxn ang="0">
                  <a:pos x="956" y="1193"/>
                </a:cxn>
                <a:cxn ang="0">
                  <a:pos x="723" y="1127"/>
                </a:cxn>
                <a:cxn ang="0">
                  <a:pos x="442" y="1109"/>
                </a:cxn>
                <a:cxn ang="0">
                  <a:pos x="0" y="1079"/>
                </a:cxn>
                <a:cxn ang="0">
                  <a:pos x="30" y="1115"/>
                </a:cxn>
                <a:cxn ang="0">
                  <a:pos x="496" y="1133"/>
                </a:cxn>
                <a:cxn ang="0">
                  <a:pos x="777" y="1187"/>
                </a:cxn>
                <a:cxn ang="0">
                  <a:pos x="1130" y="1301"/>
                </a:cxn>
                <a:cxn ang="0">
                  <a:pos x="1070" y="1319"/>
                </a:cxn>
                <a:cxn ang="0">
                  <a:pos x="711" y="1505"/>
                </a:cxn>
                <a:cxn ang="0">
                  <a:pos x="765" y="1481"/>
                </a:cxn>
                <a:cxn ang="0">
                  <a:pos x="861" y="1439"/>
                </a:cxn>
                <a:cxn ang="0">
                  <a:pos x="1022" y="1355"/>
                </a:cxn>
                <a:cxn ang="0">
                  <a:pos x="1214" y="1295"/>
                </a:cxn>
                <a:cxn ang="0">
                  <a:pos x="1267" y="1223"/>
                </a:cxn>
                <a:cxn ang="0">
                  <a:pos x="1632" y="1043"/>
                </a:cxn>
                <a:cxn ang="0">
                  <a:pos x="1931" y="953"/>
                </a:cxn>
                <a:cxn ang="0">
                  <a:pos x="2176" y="821"/>
                </a:cxn>
                <a:cxn ang="0">
                  <a:pos x="1961" y="911"/>
                </a:cxn>
                <a:cxn ang="0">
                  <a:pos x="1656" y="989"/>
                </a:cxn>
                <a:cxn ang="0">
                  <a:pos x="1339" y="1151"/>
                </a:cxn>
                <a:cxn ang="0">
                  <a:pos x="1501" y="905"/>
                </a:cxn>
                <a:cxn ang="0">
                  <a:pos x="1620" y="545"/>
                </a:cxn>
                <a:cxn ang="0">
                  <a:pos x="1740" y="372"/>
                </a:cxn>
                <a:cxn ang="0">
                  <a:pos x="1979" y="60"/>
                </a:cxn>
                <a:cxn ang="0">
                  <a:pos x="2003" y="0"/>
                </a:cxn>
                <a:cxn ang="0">
                  <a:pos x="1973" y="0"/>
                </a:cxn>
                <a:cxn ang="0">
                  <a:pos x="1596" y="480"/>
                </a:cxn>
                <a:cxn ang="0">
                  <a:pos x="1477" y="887"/>
                </a:cxn>
                <a:cxn ang="0">
                  <a:pos x="1255" y="1175"/>
                </a:cxn>
                <a:cxn ang="0">
                  <a:pos x="1130" y="905"/>
                </a:cxn>
                <a:cxn ang="0">
                  <a:pos x="1010" y="540"/>
                </a:cxn>
                <a:cxn ang="0">
                  <a:pos x="885" y="222"/>
                </a:cxn>
                <a:cxn ang="0">
                  <a:pos x="789" y="0"/>
                </a:cxn>
                <a:cxn ang="0">
                  <a:pos x="753" y="0"/>
                </a:cxn>
                <a:cxn ang="0">
                  <a:pos x="903" y="354"/>
                </a:cxn>
                <a:cxn ang="0">
                  <a:pos x="1034" y="767"/>
                </a:cxn>
                <a:cxn ang="0">
                  <a:pos x="1034" y="767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1513" name="Freeform 9"/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/>
              <a:ahLst/>
              <a:cxnLst>
                <a:cxn ang="0">
                  <a:pos x="161" y="564"/>
                </a:cxn>
                <a:cxn ang="0">
                  <a:pos x="329" y="438"/>
                </a:cxn>
                <a:cxn ang="0">
                  <a:pos x="646" y="216"/>
                </a:cxn>
                <a:cxn ang="0">
                  <a:pos x="813" y="0"/>
                </a:cxn>
                <a:cxn ang="0">
                  <a:pos x="676" y="150"/>
                </a:cxn>
                <a:cxn ang="0">
                  <a:pos x="144" y="504"/>
                </a:cxn>
                <a:cxn ang="0">
                  <a:pos x="0" y="732"/>
                </a:cxn>
                <a:cxn ang="0">
                  <a:pos x="0" y="804"/>
                </a:cxn>
                <a:cxn ang="0">
                  <a:pos x="161" y="564"/>
                </a:cxn>
                <a:cxn ang="0">
                  <a:pos x="161" y="564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1514" name="Freeform 10"/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/>
              <a:ahLst/>
              <a:cxnLst>
                <a:cxn ang="0">
                  <a:pos x="460" y="66"/>
                </a:cxn>
                <a:cxn ang="0">
                  <a:pos x="759" y="0"/>
                </a:cxn>
                <a:cxn ang="0">
                  <a:pos x="496" y="36"/>
                </a:cxn>
                <a:cxn ang="0">
                  <a:pos x="138" y="48"/>
                </a:cxn>
                <a:cxn ang="0">
                  <a:pos x="0" y="78"/>
                </a:cxn>
                <a:cxn ang="0">
                  <a:pos x="0" y="107"/>
                </a:cxn>
                <a:cxn ang="0">
                  <a:pos x="96" y="89"/>
                </a:cxn>
                <a:cxn ang="0">
                  <a:pos x="460" y="66"/>
                </a:cxn>
                <a:cxn ang="0">
                  <a:pos x="460" y="66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1515" name="Freeform 11"/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/>
              <a:ahLst/>
              <a:cxnLst>
                <a:cxn ang="0">
                  <a:pos x="1387" y="239"/>
                </a:cxn>
                <a:cxn ang="0">
                  <a:pos x="1734" y="233"/>
                </a:cxn>
                <a:cxn ang="0">
                  <a:pos x="2087" y="251"/>
                </a:cxn>
                <a:cxn ang="0">
                  <a:pos x="2505" y="233"/>
                </a:cxn>
                <a:cxn ang="0">
                  <a:pos x="3169" y="204"/>
                </a:cxn>
                <a:cxn ang="0">
                  <a:pos x="3115" y="186"/>
                </a:cxn>
                <a:cxn ang="0">
                  <a:pos x="2422" y="221"/>
                </a:cxn>
                <a:cxn ang="0">
                  <a:pos x="2003" y="221"/>
                </a:cxn>
                <a:cxn ang="0">
                  <a:pos x="1459" y="186"/>
                </a:cxn>
                <a:cxn ang="0">
                  <a:pos x="1543" y="168"/>
                </a:cxn>
                <a:cxn ang="0">
                  <a:pos x="2039" y="0"/>
                </a:cxn>
                <a:cxn ang="0">
                  <a:pos x="1961" y="24"/>
                </a:cxn>
                <a:cxn ang="0">
                  <a:pos x="1836" y="66"/>
                </a:cxn>
                <a:cxn ang="0">
                  <a:pos x="1602" y="138"/>
                </a:cxn>
                <a:cxn ang="0">
                  <a:pos x="1339" y="198"/>
                </a:cxn>
                <a:cxn ang="0">
                  <a:pos x="1268" y="251"/>
                </a:cxn>
                <a:cxn ang="0">
                  <a:pos x="765" y="413"/>
                </a:cxn>
                <a:cxn ang="0">
                  <a:pos x="335" y="503"/>
                </a:cxn>
                <a:cxn ang="0">
                  <a:pos x="0" y="617"/>
                </a:cxn>
                <a:cxn ang="0">
                  <a:pos x="299" y="539"/>
                </a:cxn>
                <a:cxn ang="0">
                  <a:pos x="735" y="449"/>
                </a:cxn>
                <a:cxn ang="0">
                  <a:pos x="1178" y="311"/>
                </a:cxn>
                <a:cxn ang="0">
                  <a:pos x="981" y="491"/>
                </a:cxn>
                <a:cxn ang="0">
                  <a:pos x="867" y="743"/>
                </a:cxn>
                <a:cxn ang="0">
                  <a:pos x="861" y="743"/>
                </a:cxn>
                <a:cxn ang="0">
                  <a:pos x="933" y="743"/>
                </a:cxn>
                <a:cxn ang="0">
                  <a:pos x="1022" y="497"/>
                </a:cxn>
                <a:cxn ang="0">
                  <a:pos x="1297" y="281"/>
                </a:cxn>
                <a:cxn ang="0">
                  <a:pos x="1531" y="449"/>
                </a:cxn>
                <a:cxn ang="0">
                  <a:pos x="1770" y="677"/>
                </a:cxn>
                <a:cxn ang="0">
                  <a:pos x="1854" y="743"/>
                </a:cxn>
                <a:cxn ang="0">
                  <a:pos x="1919" y="743"/>
                </a:cxn>
                <a:cxn ang="0">
                  <a:pos x="1692" y="527"/>
                </a:cxn>
                <a:cxn ang="0">
                  <a:pos x="1387" y="239"/>
                </a:cxn>
                <a:cxn ang="0">
                  <a:pos x="1387" y="23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1516" name="Rectangle 12"/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1517" name="Rectangle 13"/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1518" name="Freeform 14"/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1519" name="Freeform 15"/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1520" name="Freeform 16"/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1521" name="Freeform 17"/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/>
              <a:ahLst/>
              <a:cxnLst>
                <a:cxn ang="0">
                  <a:pos x="871" y="1423"/>
                </a:cxn>
                <a:cxn ang="0">
                  <a:pos x="907" y="1393"/>
                </a:cxn>
                <a:cxn ang="0">
                  <a:pos x="991" y="1320"/>
                </a:cxn>
                <a:cxn ang="0">
                  <a:pos x="1033" y="1297"/>
                </a:cxn>
                <a:cxn ang="0">
                  <a:pos x="1086" y="1249"/>
                </a:cxn>
                <a:cxn ang="0">
                  <a:pos x="1123" y="1219"/>
                </a:cxn>
                <a:cxn ang="0">
                  <a:pos x="1057" y="1153"/>
                </a:cxn>
                <a:cxn ang="0">
                  <a:pos x="877" y="1021"/>
                </a:cxn>
                <a:cxn ang="0">
                  <a:pos x="655" y="907"/>
                </a:cxn>
                <a:cxn ang="0">
                  <a:pos x="655" y="846"/>
                </a:cxn>
                <a:cxn ang="0">
                  <a:pos x="643" y="708"/>
                </a:cxn>
                <a:cxn ang="0">
                  <a:pos x="552" y="642"/>
                </a:cxn>
                <a:cxn ang="0">
                  <a:pos x="510" y="570"/>
                </a:cxn>
                <a:cxn ang="0">
                  <a:pos x="637" y="564"/>
                </a:cxn>
                <a:cxn ang="0">
                  <a:pos x="763" y="570"/>
                </a:cxn>
                <a:cxn ang="0">
                  <a:pos x="1091" y="850"/>
                </a:cxn>
                <a:cxn ang="0">
                  <a:pos x="1009" y="566"/>
                </a:cxn>
                <a:cxn ang="0">
                  <a:pos x="1054" y="265"/>
                </a:cxn>
                <a:cxn ang="0">
                  <a:pos x="1249" y="0"/>
                </a:cxn>
                <a:cxn ang="0">
                  <a:pos x="1466" y="292"/>
                </a:cxn>
                <a:cxn ang="0">
                  <a:pos x="1475" y="548"/>
                </a:cxn>
                <a:cxn ang="0">
                  <a:pos x="1567" y="630"/>
                </a:cxn>
                <a:cxn ang="0">
                  <a:pos x="1795" y="365"/>
                </a:cxn>
                <a:cxn ang="0">
                  <a:pos x="2245" y="150"/>
                </a:cxn>
                <a:cxn ang="0">
                  <a:pos x="2618" y="180"/>
                </a:cxn>
                <a:cxn ang="0">
                  <a:pos x="3050" y="150"/>
                </a:cxn>
                <a:cxn ang="0">
                  <a:pos x="3140" y="210"/>
                </a:cxn>
                <a:cxn ang="0">
                  <a:pos x="2990" y="210"/>
                </a:cxn>
                <a:cxn ang="0">
                  <a:pos x="2834" y="377"/>
                </a:cxn>
                <a:cxn ang="0">
                  <a:pos x="2702" y="648"/>
                </a:cxn>
                <a:cxn ang="0">
                  <a:pos x="2582" y="828"/>
                </a:cxn>
                <a:cxn ang="0">
                  <a:pos x="2234" y="1009"/>
                </a:cxn>
                <a:cxn ang="0">
                  <a:pos x="1963" y="1075"/>
                </a:cxn>
                <a:cxn ang="0">
                  <a:pos x="2257" y="1111"/>
                </a:cxn>
                <a:cxn ang="0">
                  <a:pos x="2600" y="1207"/>
                </a:cxn>
                <a:cxn ang="0">
                  <a:pos x="2894" y="1441"/>
                </a:cxn>
                <a:cxn ang="0">
                  <a:pos x="3122" y="1555"/>
                </a:cxn>
                <a:cxn ang="0">
                  <a:pos x="3032" y="1585"/>
                </a:cxn>
                <a:cxn ang="0">
                  <a:pos x="3008" y="1591"/>
                </a:cxn>
                <a:cxn ang="0">
                  <a:pos x="2960" y="1597"/>
                </a:cxn>
                <a:cxn ang="0">
                  <a:pos x="2882" y="1609"/>
                </a:cxn>
                <a:cxn ang="0">
                  <a:pos x="2846" y="1609"/>
                </a:cxn>
                <a:cxn ang="0">
                  <a:pos x="2774" y="1615"/>
                </a:cxn>
                <a:cxn ang="0">
                  <a:pos x="2726" y="1621"/>
                </a:cxn>
                <a:cxn ang="0">
                  <a:pos x="2708" y="1621"/>
                </a:cxn>
                <a:cxn ang="0">
                  <a:pos x="2594" y="1657"/>
                </a:cxn>
                <a:cxn ang="0">
                  <a:pos x="2533" y="1663"/>
                </a:cxn>
                <a:cxn ang="0">
                  <a:pos x="2444" y="1675"/>
                </a:cxn>
                <a:cxn ang="0">
                  <a:pos x="2378" y="1687"/>
                </a:cxn>
                <a:cxn ang="0">
                  <a:pos x="2360" y="1705"/>
                </a:cxn>
                <a:cxn ang="0">
                  <a:pos x="2305" y="1687"/>
                </a:cxn>
                <a:cxn ang="0">
                  <a:pos x="2263" y="1663"/>
                </a:cxn>
                <a:cxn ang="0">
                  <a:pos x="2017" y="1585"/>
                </a:cxn>
                <a:cxn ang="0">
                  <a:pos x="1711" y="1453"/>
                </a:cxn>
                <a:cxn ang="0">
                  <a:pos x="1880" y="1844"/>
                </a:cxn>
                <a:cxn ang="0">
                  <a:pos x="1771" y="1922"/>
                </a:cxn>
                <a:cxn ang="0">
                  <a:pos x="1531" y="1753"/>
                </a:cxn>
                <a:cxn ang="0">
                  <a:pos x="1411" y="1477"/>
                </a:cxn>
                <a:cxn ang="0">
                  <a:pos x="1219" y="1291"/>
                </a:cxn>
                <a:cxn ang="0">
                  <a:pos x="127" y="2006"/>
                </a:cxn>
                <a:cxn ang="0">
                  <a:pos x="865" y="1429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1522" name="Freeform 18"/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/>
              <a:ahLst/>
              <a:cxnLst>
                <a:cxn ang="0">
                  <a:pos x="318" y="1078"/>
                </a:cxn>
                <a:cxn ang="0">
                  <a:pos x="217" y="928"/>
                </a:cxn>
                <a:cxn ang="0">
                  <a:pos x="102" y="808"/>
                </a:cxn>
                <a:cxn ang="0">
                  <a:pos x="36" y="742"/>
                </a:cxn>
                <a:cxn ang="0">
                  <a:pos x="0" y="700"/>
                </a:cxn>
                <a:cxn ang="0">
                  <a:pos x="270" y="958"/>
                </a:cxn>
                <a:cxn ang="0">
                  <a:pos x="294" y="1006"/>
                </a:cxn>
                <a:cxn ang="0">
                  <a:pos x="367" y="670"/>
                </a:cxn>
                <a:cxn ang="0">
                  <a:pos x="379" y="411"/>
                </a:cxn>
                <a:cxn ang="0">
                  <a:pos x="347" y="118"/>
                </a:cxn>
                <a:cxn ang="0">
                  <a:pos x="393" y="0"/>
                </a:cxn>
                <a:cxn ang="0">
                  <a:pos x="397" y="357"/>
                </a:cxn>
                <a:cxn ang="0">
                  <a:pos x="421" y="609"/>
                </a:cxn>
                <a:cxn ang="0">
                  <a:pos x="385" y="826"/>
                </a:cxn>
                <a:cxn ang="0">
                  <a:pos x="385" y="1036"/>
                </a:cxn>
                <a:cxn ang="0">
                  <a:pos x="877" y="784"/>
                </a:cxn>
                <a:cxn ang="0">
                  <a:pos x="1309" y="555"/>
                </a:cxn>
                <a:cxn ang="0">
                  <a:pos x="1802" y="249"/>
                </a:cxn>
                <a:cxn ang="0">
                  <a:pos x="2096" y="69"/>
                </a:cxn>
                <a:cxn ang="0">
                  <a:pos x="1814" y="279"/>
                </a:cxn>
                <a:cxn ang="0">
                  <a:pos x="1453" y="501"/>
                </a:cxn>
                <a:cxn ang="0">
                  <a:pos x="1123" y="700"/>
                </a:cxn>
                <a:cxn ang="0">
                  <a:pos x="739" y="898"/>
                </a:cxn>
                <a:cxn ang="0">
                  <a:pos x="463" y="1084"/>
                </a:cxn>
                <a:cxn ang="0">
                  <a:pos x="817" y="1193"/>
                </a:cxn>
                <a:cxn ang="0">
                  <a:pos x="1285" y="1187"/>
                </a:cxn>
                <a:cxn ang="0">
                  <a:pos x="1916" y="1396"/>
                </a:cxn>
                <a:cxn ang="0">
                  <a:pos x="2144" y="1420"/>
                </a:cxn>
                <a:cxn ang="0">
                  <a:pos x="1814" y="1408"/>
                </a:cxn>
                <a:cxn ang="0">
                  <a:pos x="1435" y="1288"/>
                </a:cxn>
                <a:cxn ang="0">
                  <a:pos x="1219" y="1229"/>
                </a:cxn>
                <a:cxn ang="0">
                  <a:pos x="799" y="1223"/>
                </a:cxn>
                <a:cxn ang="0">
                  <a:pos x="505" y="1145"/>
                </a:cxn>
                <a:cxn ang="0">
                  <a:pos x="733" y="1378"/>
                </a:cxn>
                <a:cxn ang="0">
                  <a:pos x="877" y="1619"/>
                </a:cxn>
                <a:cxn ang="0">
                  <a:pos x="1009" y="1787"/>
                </a:cxn>
                <a:cxn ang="0">
                  <a:pos x="817" y="1607"/>
                </a:cxn>
                <a:cxn ang="0">
                  <a:pos x="673" y="1372"/>
                </a:cxn>
                <a:cxn ang="0">
                  <a:pos x="415" y="1109"/>
                </a:cxn>
                <a:cxn ang="0">
                  <a:pos x="318" y="1078"/>
                </a:cxn>
                <a:cxn ang="0">
                  <a:pos x="318" y="1078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1523" name="Freeform 19"/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/>
              <a:ahLst/>
              <a:cxnLst>
                <a:cxn ang="0">
                  <a:pos x="1814" y="606"/>
                </a:cxn>
                <a:cxn ang="0">
                  <a:pos x="1615" y="252"/>
                </a:cxn>
                <a:cxn ang="0">
                  <a:pos x="1345" y="132"/>
                </a:cxn>
                <a:cxn ang="0">
                  <a:pos x="1381" y="492"/>
                </a:cxn>
                <a:cxn ang="0">
                  <a:pos x="955" y="221"/>
                </a:cxn>
                <a:cxn ang="0">
                  <a:pos x="877" y="161"/>
                </a:cxn>
                <a:cxn ang="0">
                  <a:pos x="841" y="167"/>
                </a:cxn>
                <a:cxn ang="0">
                  <a:pos x="720" y="161"/>
                </a:cxn>
                <a:cxn ang="0">
                  <a:pos x="613" y="144"/>
                </a:cxn>
                <a:cxn ang="0">
                  <a:pos x="492" y="161"/>
                </a:cxn>
                <a:cxn ang="0">
                  <a:pos x="432" y="150"/>
                </a:cxn>
                <a:cxn ang="0">
                  <a:pos x="342" y="138"/>
                </a:cxn>
                <a:cxn ang="0">
                  <a:pos x="246" y="126"/>
                </a:cxn>
                <a:cxn ang="0">
                  <a:pos x="174" y="114"/>
                </a:cxn>
                <a:cxn ang="0">
                  <a:pos x="216" y="240"/>
                </a:cxn>
                <a:cxn ang="0">
                  <a:pos x="607" y="588"/>
                </a:cxn>
                <a:cxn ang="0">
                  <a:pos x="1177" y="817"/>
                </a:cxn>
                <a:cxn ang="0">
                  <a:pos x="972" y="871"/>
                </a:cxn>
                <a:cxn ang="0">
                  <a:pos x="492" y="1111"/>
                </a:cxn>
                <a:cxn ang="0">
                  <a:pos x="276" y="1441"/>
                </a:cxn>
                <a:cxn ang="0">
                  <a:pos x="42" y="1441"/>
                </a:cxn>
                <a:cxn ang="0">
                  <a:pos x="367" y="1585"/>
                </a:cxn>
                <a:cxn ang="0">
                  <a:pos x="949" y="1712"/>
                </a:cxn>
                <a:cxn ang="0">
                  <a:pos x="1519" y="1537"/>
                </a:cxn>
                <a:cxn ang="0">
                  <a:pos x="1735" y="1513"/>
                </a:cxn>
                <a:cxn ang="0">
                  <a:pos x="1723" y="1802"/>
                </a:cxn>
                <a:cxn ang="0">
                  <a:pos x="2042" y="2229"/>
                </a:cxn>
                <a:cxn ang="0">
                  <a:pos x="2191" y="2133"/>
                </a:cxn>
                <a:cxn ang="0">
                  <a:pos x="2270" y="1970"/>
                </a:cxn>
                <a:cxn ang="0">
                  <a:pos x="2233" y="1573"/>
                </a:cxn>
                <a:cxn ang="0">
                  <a:pos x="2294" y="1483"/>
                </a:cxn>
                <a:cxn ang="0">
                  <a:pos x="2588" y="1688"/>
                </a:cxn>
                <a:cxn ang="0">
                  <a:pos x="2695" y="1682"/>
                </a:cxn>
                <a:cxn ang="0">
                  <a:pos x="2588" y="1543"/>
                </a:cxn>
                <a:cxn ang="0">
                  <a:pos x="2510" y="1357"/>
                </a:cxn>
                <a:cxn ang="0">
                  <a:pos x="2354" y="1184"/>
                </a:cxn>
                <a:cxn ang="0">
                  <a:pos x="2102" y="931"/>
                </a:cxn>
                <a:cxn ang="0">
                  <a:pos x="2137" y="907"/>
                </a:cxn>
                <a:cxn ang="0">
                  <a:pos x="2215" y="871"/>
                </a:cxn>
                <a:cxn ang="0">
                  <a:pos x="2324" y="817"/>
                </a:cxn>
                <a:cxn ang="0">
                  <a:pos x="2372" y="787"/>
                </a:cxn>
                <a:cxn ang="0">
                  <a:pos x="2078" y="865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1524" name="Freeform 20"/>
            <p:cNvSpPr>
              <a:spLocks/>
            </p:cNvSpPr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/>
              <a:ahLst/>
              <a:cxnLst>
                <a:cxn ang="0">
                  <a:pos x="1842" y="851"/>
                </a:cxn>
                <a:cxn ang="0">
                  <a:pos x="1937" y="1019"/>
                </a:cxn>
                <a:cxn ang="0">
                  <a:pos x="2051" y="1168"/>
                </a:cxn>
                <a:cxn ang="0">
                  <a:pos x="2117" y="1246"/>
                </a:cxn>
                <a:cxn ang="0">
                  <a:pos x="2153" y="1294"/>
                </a:cxn>
                <a:cxn ang="0">
                  <a:pos x="1889" y="977"/>
                </a:cxn>
                <a:cxn ang="0">
                  <a:pos x="1860" y="929"/>
                </a:cxn>
                <a:cxn ang="0">
                  <a:pos x="1782" y="1240"/>
                </a:cxn>
                <a:cxn ang="0">
                  <a:pos x="1770" y="1486"/>
                </a:cxn>
                <a:cxn ang="0">
                  <a:pos x="1818" y="1906"/>
                </a:cxn>
                <a:cxn ang="0">
                  <a:pos x="1788" y="1930"/>
                </a:cxn>
                <a:cxn ang="0">
                  <a:pos x="1746" y="1534"/>
                </a:cxn>
                <a:cxn ang="0">
                  <a:pos x="1728" y="1288"/>
                </a:cxn>
                <a:cxn ang="0">
                  <a:pos x="1764" y="1085"/>
                </a:cxn>
                <a:cxn ang="0">
                  <a:pos x="1770" y="875"/>
                </a:cxn>
                <a:cxn ang="0">
                  <a:pos x="1268" y="1007"/>
                </a:cxn>
                <a:cxn ang="0">
                  <a:pos x="825" y="1132"/>
                </a:cxn>
                <a:cxn ang="0">
                  <a:pos x="323" y="1312"/>
                </a:cxn>
                <a:cxn ang="0">
                  <a:pos x="18" y="1420"/>
                </a:cxn>
                <a:cxn ang="0">
                  <a:pos x="311" y="1282"/>
                </a:cxn>
                <a:cxn ang="0">
                  <a:pos x="682" y="1144"/>
                </a:cxn>
                <a:cxn ang="0">
                  <a:pos x="1022" y="1037"/>
                </a:cxn>
                <a:cxn ang="0">
                  <a:pos x="1411" y="929"/>
                </a:cxn>
                <a:cxn ang="0">
                  <a:pos x="1692" y="815"/>
                </a:cxn>
                <a:cxn ang="0">
                  <a:pos x="1333" y="623"/>
                </a:cxn>
                <a:cxn ang="0">
                  <a:pos x="861" y="515"/>
                </a:cxn>
                <a:cxn ang="0">
                  <a:pos x="227" y="161"/>
                </a:cxn>
                <a:cxn ang="0">
                  <a:pos x="0" y="83"/>
                </a:cxn>
                <a:cxn ang="0">
                  <a:pos x="329" y="179"/>
                </a:cxn>
                <a:cxn ang="0">
                  <a:pos x="712" y="383"/>
                </a:cxn>
                <a:cxn ang="0">
                  <a:pos x="933" y="491"/>
                </a:cxn>
                <a:cxn ang="0">
                  <a:pos x="1351" y="593"/>
                </a:cxn>
                <a:cxn ang="0">
                  <a:pos x="1650" y="743"/>
                </a:cxn>
                <a:cxn ang="0">
                  <a:pos x="1423" y="461"/>
                </a:cxn>
                <a:cxn ang="0">
                  <a:pos x="1286" y="191"/>
                </a:cxn>
                <a:cxn ang="0">
                  <a:pos x="1154" y="0"/>
                </a:cxn>
                <a:cxn ang="0">
                  <a:pos x="1339" y="215"/>
                </a:cxn>
                <a:cxn ang="0">
                  <a:pos x="1489" y="485"/>
                </a:cxn>
                <a:cxn ang="0">
                  <a:pos x="1746" y="803"/>
                </a:cxn>
                <a:cxn ang="0">
                  <a:pos x="1842" y="851"/>
                </a:cxn>
                <a:cxn ang="0">
                  <a:pos x="1842" y="85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</p:grpSp>
      <p:sp>
        <p:nvSpPr>
          <p:cNvPr id="21525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ar-SA" smtClean="0"/>
              <a:t>انقر لتحرير نمط العنوان الرئيسي</a:t>
            </a:r>
          </a:p>
        </p:txBody>
      </p:sp>
      <p:sp>
        <p:nvSpPr>
          <p:cNvPr id="21526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</a:p>
        </p:txBody>
      </p:sp>
      <p:sp>
        <p:nvSpPr>
          <p:cNvPr id="21527" name="Rectangle 2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28" name="Rectangle 2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29" name="Rectangle 2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rtl="0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defRPr>
            </a:lvl1pPr>
          </a:lstStyle>
          <a:p>
            <a:pPr>
              <a:defRPr/>
            </a:pPr>
            <a:fld id="{0CAEE18E-3228-4A23-9FAC-DD72C1523D6E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02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</p:sldLayoutIdLst>
  <p:timing>
    <p:tnLst>
      <p:par>
        <p:cTn id="1" dur="indefinite" restart="never" nodeType="tmRoot"/>
      </p:par>
    </p:tnLst>
  </p:timing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Arial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Arial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Arial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Arial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Arial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Arial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Arial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Arial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r" rtl="1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r" rtl="1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r" rtl="1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r" rtl="1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2.bin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5" Type="http://schemas.openxmlformats.org/officeDocument/2006/relationships/oleObject" Target="../embeddings/oleObject3.bin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4.bin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325" y="2205038"/>
            <a:ext cx="8516938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1125538"/>
            <a:ext cx="7632700" cy="554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48038" y="476250"/>
            <a:ext cx="251936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Flowchart: Process 20"/>
          <p:cNvSpPr/>
          <p:nvPr/>
        </p:nvSpPr>
        <p:spPr>
          <a:xfrm>
            <a:off x="4945715" y="0"/>
            <a:ext cx="4412631" cy="2795614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48" name="Flowchart: Process 22"/>
          <p:cNvSpPr/>
          <p:nvPr/>
        </p:nvSpPr>
        <p:spPr>
          <a:xfrm>
            <a:off x="3132447" y="0"/>
            <a:ext cx="2201553" cy="2795614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49" name="Flowchart: Process 23"/>
          <p:cNvSpPr/>
          <p:nvPr/>
        </p:nvSpPr>
        <p:spPr>
          <a:xfrm>
            <a:off x="0" y="0"/>
            <a:ext cx="3505200" cy="2795614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 dirty="0">
              <a:solidFill>
                <a:srgbClr val="FFFFFF"/>
              </a:solidFill>
            </a:endParaRPr>
          </a:p>
        </p:txBody>
      </p:sp>
      <p:sp>
        <p:nvSpPr>
          <p:cNvPr id="50" name="Flowchart: Process 25"/>
          <p:cNvSpPr/>
          <p:nvPr/>
        </p:nvSpPr>
        <p:spPr>
          <a:xfrm>
            <a:off x="4945715" y="2362200"/>
            <a:ext cx="4412631" cy="1576414"/>
          </a:xfrm>
          <a:prstGeom prst="flowChart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1" name="Flowchart: Process 27"/>
          <p:cNvSpPr/>
          <p:nvPr/>
        </p:nvSpPr>
        <p:spPr>
          <a:xfrm>
            <a:off x="3132138" y="2362200"/>
            <a:ext cx="2201862" cy="1576388"/>
          </a:xfrm>
          <a:prstGeom prst="flowChart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2" name="Flowchart: Process 28"/>
          <p:cNvSpPr/>
          <p:nvPr/>
        </p:nvSpPr>
        <p:spPr>
          <a:xfrm>
            <a:off x="0" y="2357430"/>
            <a:ext cx="3538550" cy="1576414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3" name="Flowchart: Process 30"/>
          <p:cNvSpPr/>
          <p:nvPr/>
        </p:nvSpPr>
        <p:spPr>
          <a:xfrm>
            <a:off x="4929190" y="3500438"/>
            <a:ext cx="4429156" cy="1576414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4" name="Flowchart: Process 32"/>
          <p:cNvSpPr/>
          <p:nvPr/>
        </p:nvSpPr>
        <p:spPr>
          <a:xfrm>
            <a:off x="3132138" y="3505200"/>
            <a:ext cx="2201862" cy="1576388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5" name="Flowchart: Process 33"/>
          <p:cNvSpPr/>
          <p:nvPr/>
        </p:nvSpPr>
        <p:spPr>
          <a:xfrm>
            <a:off x="0" y="3505200"/>
            <a:ext cx="3505200" cy="1576414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6" name="Flowchart: Process 35"/>
          <p:cNvSpPr/>
          <p:nvPr/>
        </p:nvSpPr>
        <p:spPr>
          <a:xfrm>
            <a:off x="4945063" y="4724400"/>
            <a:ext cx="4413250" cy="2133600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7" name="Flowchart: Process 37"/>
          <p:cNvSpPr/>
          <p:nvPr/>
        </p:nvSpPr>
        <p:spPr>
          <a:xfrm>
            <a:off x="3132447" y="4724400"/>
            <a:ext cx="2201553" cy="2133600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8" name="Flowchart: Process 38"/>
          <p:cNvSpPr/>
          <p:nvPr/>
        </p:nvSpPr>
        <p:spPr>
          <a:xfrm>
            <a:off x="0" y="4724400"/>
            <a:ext cx="3505200" cy="21336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1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2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79" dur="1230" decel="100000"/>
                                        <p:tgtEl>
                                          <p:spTgt spid="47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80" dur="123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81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82" dur="123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83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4" grpId="0" animBg="1"/>
      <p:bldP spid="5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1700213"/>
            <a:ext cx="7848600" cy="461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79838" y="404813"/>
            <a:ext cx="2087562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Flowchart: Process 20"/>
          <p:cNvSpPr/>
          <p:nvPr/>
        </p:nvSpPr>
        <p:spPr>
          <a:xfrm>
            <a:off x="4945715" y="0"/>
            <a:ext cx="4412631" cy="2795614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48" name="Flowchart: Process 22"/>
          <p:cNvSpPr/>
          <p:nvPr/>
        </p:nvSpPr>
        <p:spPr>
          <a:xfrm>
            <a:off x="3132447" y="0"/>
            <a:ext cx="2201553" cy="2795614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49" name="Flowchart: Process 23"/>
          <p:cNvSpPr/>
          <p:nvPr/>
        </p:nvSpPr>
        <p:spPr>
          <a:xfrm>
            <a:off x="0" y="0"/>
            <a:ext cx="3505200" cy="2795614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 dirty="0">
              <a:solidFill>
                <a:srgbClr val="FFFFFF"/>
              </a:solidFill>
            </a:endParaRPr>
          </a:p>
        </p:txBody>
      </p:sp>
      <p:sp>
        <p:nvSpPr>
          <p:cNvPr id="50" name="Flowchart: Process 25"/>
          <p:cNvSpPr/>
          <p:nvPr/>
        </p:nvSpPr>
        <p:spPr>
          <a:xfrm>
            <a:off x="4945715" y="2362200"/>
            <a:ext cx="4412631" cy="1576414"/>
          </a:xfrm>
          <a:prstGeom prst="flowChart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1" name="Flowchart: Process 27"/>
          <p:cNvSpPr/>
          <p:nvPr/>
        </p:nvSpPr>
        <p:spPr>
          <a:xfrm>
            <a:off x="3132138" y="2362200"/>
            <a:ext cx="2201862" cy="1576388"/>
          </a:xfrm>
          <a:prstGeom prst="flowChart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2" name="Flowchart: Process 28"/>
          <p:cNvSpPr/>
          <p:nvPr/>
        </p:nvSpPr>
        <p:spPr>
          <a:xfrm>
            <a:off x="0" y="2357430"/>
            <a:ext cx="3538550" cy="1576414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3" name="Flowchart: Process 30"/>
          <p:cNvSpPr/>
          <p:nvPr/>
        </p:nvSpPr>
        <p:spPr>
          <a:xfrm>
            <a:off x="4929190" y="3500438"/>
            <a:ext cx="4429156" cy="1576414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4" name="Flowchart: Process 32"/>
          <p:cNvSpPr/>
          <p:nvPr/>
        </p:nvSpPr>
        <p:spPr>
          <a:xfrm>
            <a:off x="3132138" y="3505200"/>
            <a:ext cx="2201862" cy="1576388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5" name="Flowchart: Process 33"/>
          <p:cNvSpPr/>
          <p:nvPr/>
        </p:nvSpPr>
        <p:spPr>
          <a:xfrm>
            <a:off x="0" y="3505200"/>
            <a:ext cx="3505200" cy="1576414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6" name="Flowchart: Process 35"/>
          <p:cNvSpPr/>
          <p:nvPr/>
        </p:nvSpPr>
        <p:spPr>
          <a:xfrm>
            <a:off x="4945063" y="4724400"/>
            <a:ext cx="4413250" cy="2133600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7" name="Flowchart: Process 37"/>
          <p:cNvSpPr/>
          <p:nvPr/>
        </p:nvSpPr>
        <p:spPr>
          <a:xfrm>
            <a:off x="3132447" y="4724400"/>
            <a:ext cx="2201553" cy="2133600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8" name="Flowchart: Process 38"/>
          <p:cNvSpPr/>
          <p:nvPr/>
        </p:nvSpPr>
        <p:spPr>
          <a:xfrm>
            <a:off x="0" y="4724400"/>
            <a:ext cx="3505200" cy="21336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1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2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79" dur="1230" decel="100000"/>
                                        <p:tgtEl>
                                          <p:spTgt spid="47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80" dur="123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81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82" dur="123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83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4" grpId="0" animBg="1"/>
      <p:bldP spid="5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1557338"/>
            <a:ext cx="7777163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4300" y="549275"/>
            <a:ext cx="15113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Flowchart: Process 20"/>
          <p:cNvSpPr/>
          <p:nvPr/>
        </p:nvSpPr>
        <p:spPr>
          <a:xfrm>
            <a:off x="4945715" y="0"/>
            <a:ext cx="4412631" cy="2795614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48" name="Flowchart: Process 22"/>
          <p:cNvSpPr/>
          <p:nvPr/>
        </p:nvSpPr>
        <p:spPr>
          <a:xfrm>
            <a:off x="3132447" y="0"/>
            <a:ext cx="2201553" cy="2795614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49" name="Flowchart: Process 23"/>
          <p:cNvSpPr/>
          <p:nvPr/>
        </p:nvSpPr>
        <p:spPr>
          <a:xfrm>
            <a:off x="0" y="0"/>
            <a:ext cx="3505200" cy="2795614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 dirty="0">
              <a:solidFill>
                <a:srgbClr val="FFFFFF"/>
              </a:solidFill>
            </a:endParaRPr>
          </a:p>
        </p:txBody>
      </p:sp>
      <p:sp>
        <p:nvSpPr>
          <p:cNvPr id="50" name="Flowchart: Process 25"/>
          <p:cNvSpPr/>
          <p:nvPr/>
        </p:nvSpPr>
        <p:spPr>
          <a:xfrm>
            <a:off x="4945715" y="2362200"/>
            <a:ext cx="4412631" cy="1576414"/>
          </a:xfrm>
          <a:prstGeom prst="flowChart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1" name="Flowchart: Process 27"/>
          <p:cNvSpPr/>
          <p:nvPr/>
        </p:nvSpPr>
        <p:spPr>
          <a:xfrm>
            <a:off x="3132138" y="2362200"/>
            <a:ext cx="2201862" cy="1576388"/>
          </a:xfrm>
          <a:prstGeom prst="flowChart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2" name="Flowchart: Process 28"/>
          <p:cNvSpPr/>
          <p:nvPr/>
        </p:nvSpPr>
        <p:spPr>
          <a:xfrm>
            <a:off x="0" y="2357430"/>
            <a:ext cx="3538550" cy="1576414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3" name="Flowchart: Process 30"/>
          <p:cNvSpPr/>
          <p:nvPr/>
        </p:nvSpPr>
        <p:spPr>
          <a:xfrm>
            <a:off x="4929190" y="3500438"/>
            <a:ext cx="4429156" cy="1576414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4" name="Flowchart: Process 32"/>
          <p:cNvSpPr/>
          <p:nvPr/>
        </p:nvSpPr>
        <p:spPr>
          <a:xfrm>
            <a:off x="3132138" y="3505200"/>
            <a:ext cx="2201862" cy="1576388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5" name="Flowchart: Process 33"/>
          <p:cNvSpPr/>
          <p:nvPr/>
        </p:nvSpPr>
        <p:spPr>
          <a:xfrm>
            <a:off x="0" y="3505200"/>
            <a:ext cx="3505200" cy="1576414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6" name="Flowchart: Process 35"/>
          <p:cNvSpPr/>
          <p:nvPr/>
        </p:nvSpPr>
        <p:spPr>
          <a:xfrm>
            <a:off x="4945063" y="4724400"/>
            <a:ext cx="4413250" cy="2133600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7" name="Flowchart: Process 37"/>
          <p:cNvSpPr/>
          <p:nvPr/>
        </p:nvSpPr>
        <p:spPr>
          <a:xfrm>
            <a:off x="3132447" y="4724400"/>
            <a:ext cx="2201553" cy="2133600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8" name="Flowchart: Process 38"/>
          <p:cNvSpPr/>
          <p:nvPr/>
        </p:nvSpPr>
        <p:spPr>
          <a:xfrm>
            <a:off x="0" y="4724400"/>
            <a:ext cx="3505200" cy="21336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1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2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79" dur="1230" decel="100000"/>
                                        <p:tgtEl>
                                          <p:spTgt spid="47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80" dur="123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81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82" dur="123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83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4" grpId="0" animBg="1"/>
      <p:bldP spid="5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1341438"/>
            <a:ext cx="8064500" cy="504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1275" y="476250"/>
            <a:ext cx="1944688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Flowchart: Process 20"/>
          <p:cNvSpPr/>
          <p:nvPr/>
        </p:nvSpPr>
        <p:spPr>
          <a:xfrm>
            <a:off x="4945715" y="0"/>
            <a:ext cx="4412631" cy="2795614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48" name="Flowchart: Process 22"/>
          <p:cNvSpPr/>
          <p:nvPr/>
        </p:nvSpPr>
        <p:spPr>
          <a:xfrm>
            <a:off x="3132447" y="0"/>
            <a:ext cx="2201553" cy="2795614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49" name="Flowchart: Process 23"/>
          <p:cNvSpPr/>
          <p:nvPr/>
        </p:nvSpPr>
        <p:spPr>
          <a:xfrm>
            <a:off x="0" y="0"/>
            <a:ext cx="3505200" cy="2795614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 dirty="0">
              <a:solidFill>
                <a:srgbClr val="FFFFFF"/>
              </a:solidFill>
            </a:endParaRPr>
          </a:p>
        </p:txBody>
      </p:sp>
      <p:sp>
        <p:nvSpPr>
          <p:cNvPr id="50" name="Flowchart: Process 25"/>
          <p:cNvSpPr/>
          <p:nvPr/>
        </p:nvSpPr>
        <p:spPr>
          <a:xfrm>
            <a:off x="4945715" y="2362200"/>
            <a:ext cx="4412631" cy="1576414"/>
          </a:xfrm>
          <a:prstGeom prst="flowChart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1" name="Flowchart: Process 27"/>
          <p:cNvSpPr/>
          <p:nvPr/>
        </p:nvSpPr>
        <p:spPr>
          <a:xfrm>
            <a:off x="3132138" y="2362200"/>
            <a:ext cx="2201862" cy="1576388"/>
          </a:xfrm>
          <a:prstGeom prst="flowChart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2" name="Flowchart: Process 28"/>
          <p:cNvSpPr/>
          <p:nvPr/>
        </p:nvSpPr>
        <p:spPr>
          <a:xfrm>
            <a:off x="0" y="2357430"/>
            <a:ext cx="3538550" cy="1576414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3" name="Flowchart: Process 30"/>
          <p:cNvSpPr/>
          <p:nvPr/>
        </p:nvSpPr>
        <p:spPr>
          <a:xfrm>
            <a:off x="4929190" y="3500438"/>
            <a:ext cx="4429156" cy="1576414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4" name="Flowchart: Process 32"/>
          <p:cNvSpPr/>
          <p:nvPr/>
        </p:nvSpPr>
        <p:spPr>
          <a:xfrm>
            <a:off x="3132138" y="3505200"/>
            <a:ext cx="2201862" cy="1576388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5" name="Flowchart: Process 33"/>
          <p:cNvSpPr/>
          <p:nvPr/>
        </p:nvSpPr>
        <p:spPr>
          <a:xfrm>
            <a:off x="0" y="3505200"/>
            <a:ext cx="3505200" cy="1576414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6" name="Flowchart: Process 35"/>
          <p:cNvSpPr/>
          <p:nvPr/>
        </p:nvSpPr>
        <p:spPr>
          <a:xfrm>
            <a:off x="4945063" y="4724400"/>
            <a:ext cx="4413250" cy="2133600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7" name="Flowchart: Process 37"/>
          <p:cNvSpPr/>
          <p:nvPr/>
        </p:nvSpPr>
        <p:spPr>
          <a:xfrm>
            <a:off x="3132447" y="4724400"/>
            <a:ext cx="2201553" cy="2133600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8" name="Flowchart: Process 38"/>
          <p:cNvSpPr/>
          <p:nvPr/>
        </p:nvSpPr>
        <p:spPr>
          <a:xfrm>
            <a:off x="0" y="4724400"/>
            <a:ext cx="3505200" cy="21336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1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2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79" dur="1230" decel="100000"/>
                                        <p:tgtEl>
                                          <p:spTgt spid="47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80" dur="123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81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82" dur="123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83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4" grpId="0" animBg="1"/>
      <p:bldP spid="5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333375"/>
            <a:ext cx="8642350" cy="611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1751013" y="303213"/>
            <a:ext cx="58070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latin typeface="Arial" pitchFamily="34" charset="0"/>
              </a:rPr>
              <a:t>LANGUAGE PRESENTATION</a:t>
            </a:r>
          </a:p>
        </p:txBody>
      </p:sp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1331913" y="1484313"/>
            <a:ext cx="7561262" cy="448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4800" i="1">
                <a:latin typeface="Arial" pitchFamily="34" charset="0"/>
              </a:rPr>
              <a:t>It’s hot.</a:t>
            </a:r>
          </a:p>
          <a:p>
            <a:pPr algn="l"/>
            <a:r>
              <a:rPr lang="en-US" sz="4800" i="1">
                <a:latin typeface="Arial" pitchFamily="34" charset="0"/>
              </a:rPr>
              <a:t>It’s cold.</a:t>
            </a:r>
          </a:p>
          <a:p>
            <a:pPr algn="l"/>
            <a:r>
              <a:rPr lang="en-US" sz="4800" i="1">
                <a:latin typeface="Arial" pitchFamily="34" charset="0"/>
              </a:rPr>
              <a:t>It’s wet.</a:t>
            </a:r>
          </a:p>
          <a:p>
            <a:pPr algn="l"/>
            <a:r>
              <a:rPr lang="en-US" sz="4800" i="1">
                <a:latin typeface="Arial" pitchFamily="34" charset="0"/>
              </a:rPr>
              <a:t>It’s dry.</a:t>
            </a:r>
          </a:p>
          <a:p>
            <a:pPr algn="l"/>
            <a:r>
              <a:rPr lang="en-US" sz="4800" i="1">
                <a:latin typeface="Arial" pitchFamily="34" charset="0"/>
              </a:rPr>
              <a:t>spring, summer, autumn,</a:t>
            </a:r>
          </a:p>
          <a:p>
            <a:pPr algn="l"/>
            <a:r>
              <a:rPr lang="en-US" sz="4800" i="1">
                <a:latin typeface="Arial" pitchFamily="34" charset="0"/>
              </a:rPr>
              <a:t>winter</a:t>
            </a:r>
          </a:p>
        </p:txBody>
      </p:sp>
      <p:graphicFrame>
        <p:nvGraphicFramePr>
          <p:cNvPr id="1026" name="Object 6">
            <a:hlinkClick r:id="" action="ppaction://ole?verb=0" highlightClick="1"/>
          </p:cNvPr>
          <p:cNvGraphicFramePr>
            <a:graphicFrameLocks noChangeAspect="1"/>
          </p:cNvGraphicFramePr>
          <p:nvPr>
            <p:ph/>
          </p:nvPr>
        </p:nvGraphicFramePr>
        <p:xfrm>
          <a:off x="7546975" y="-144463"/>
          <a:ext cx="1755775" cy="1457326"/>
        </p:xfrm>
        <a:graphic>
          <a:graphicData uri="http://schemas.openxmlformats.org/presentationml/2006/ole">
            <p:oleObj spid="_x0000_s1026" name="Packager Shell Object" showAsIcon="1" r:id="rId3" imgW="571680" imgH="68580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/>
      <p:bldP spid="410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1763713" y="260350"/>
            <a:ext cx="568483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b="1">
                <a:latin typeface="Arial" pitchFamily="34" charset="0"/>
              </a:rPr>
              <a:t>LANGUAGE BUILDING</a:t>
            </a:r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179388" y="2133600"/>
            <a:ext cx="8785225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6000" i="1">
                <a:latin typeface="Arial" pitchFamily="34" charset="0"/>
              </a:rPr>
              <a:t>What / season / is / it / ?</a:t>
            </a:r>
          </a:p>
          <a:p>
            <a:pPr algn="l"/>
            <a:r>
              <a:rPr lang="en-US" sz="6000" i="1">
                <a:latin typeface="Arial" pitchFamily="34" charset="0"/>
              </a:rPr>
              <a:t>It’s / spring / summer / autumn / winter / 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/>
      <p:bldP spid="51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19250" y="0"/>
            <a:ext cx="5041900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3213100"/>
            <a:ext cx="8424863" cy="332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Rectangle 6"/>
          <p:cNvSpPr>
            <a:spLocks noChangeArrowheads="1"/>
          </p:cNvSpPr>
          <p:nvPr/>
        </p:nvSpPr>
        <p:spPr bwMode="auto">
          <a:xfrm>
            <a:off x="179388" y="765175"/>
            <a:ext cx="4537075" cy="197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2400" i="1">
                <a:latin typeface="Arial" pitchFamily="34" charset="0"/>
              </a:rPr>
              <a:t>1 It’s autumn.</a:t>
            </a:r>
          </a:p>
          <a:p>
            <a:pPr algn="l"/>
            <a:r>
              <a:rPr lang="en-US" sz="2400" i="1">
                <a:latin typeface="Arial" pitchFamily="34" charset="0"/>
              </a:rPr>
              <a:t>In autumn it’s dry and windy.</a:t>
            </a:r>
          </a:p>
          <a:p>
            <a:pPr algn="l"/>
            <a:r>
              <a:rPr lang="en-US" sz="2400" i="1">
                <a:latin typeface="Arial" pitchFamily="34" charset="0"/>
              </a:rPr>
              <a:t>2 It’s summer.</a:t>
            </a:r>
          </a:p>
          <a:p>
            <a:pPr algn="l"/>
            <a:r>
              <a:rPr lang="en-US" sz="2400" i="1">
                <a:latin typeface="Arial" pitchFamily="34" charset="0"/>
              </a:rPr>
              <a:t>In summer it’s hot and sunny</a:t>
            </a:r>
            <a:r>
              <a:rPr lang="en-US" sz="2800" i="1">
                <a:latin typeface="Arial" pitchFamily="34" charset="0"/>
              </a:rPr>
              <a:t> .</a:t>
            </a:r>
          </a:p>
          <a:p>
            <a:pPr algn="l"/>
            <a:endParaRPr lang="en-US" sz="2400" i="1">
              <a:latin typeface="Arial" pitchFamily="34" charset="0"/>
            </a:endParaRPr>
          </a:p>
        </p:txBody>
      </p:sp>
      <p:sp>
        <p:nvSpPr>
          <p:cNvPr id="6151" name="Rectangle 7"/>
          <p:cNvSpPr>
            <a:spLocks noChangeArrowheads="1"/>
          </p:cNvSpPr>
          <p:nvPr/>
        </p:nvSpPr>
        <p:spPr bwMode="auto">
          <a:xfrm>
            <a:off x="4967288" y="836613"/>
            <a:ext cx="4176712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2400" i="1">
                <a:latin typeface="Arial" pitchFamily="34" charset="0"/>
              </a:rPr>
              <a:t>3 It’s winter.</a:t>
            </a:r>
          </a:p>
          <a:p>
            <a:pPr algn="l"/>
            <a:r>
              <a:rPr lang="en-US" sz="2400" i="1">
                <a:latin typeface="Arial" pitchFamily="34" charset="0"/>
              </a:rPr>
              <a:t>In winter it’s cold and snowy.</a:t>
            </a:r>
          </a:p>
          <a:p>
            <a:pPr algn="l"/>
            <a:r>
              <a:rPr lang="en-US" sz="2400" i="1">
                <a:latin typeface="Arial" pitchFamily="34" charset="0"/>
              </a:rPr>
              <a:t>4 It’s spring.</a:t>
            </a:r>
          </a:p>
          <a:p>
            <a:pPr algn="l"/>
            <a:r>
              <a:rPr lang="en-US" sz="2400" i="1">
                <a:latin typeface="Arial" pitchFamily="34" charset="0"/>
              </a:rPr>
              <a:t>In spring it’s wet and rainy.</a:t>
            </a:r>
          </a:p>
          <a:p>
            <a:pPr algn="l"/>
            <a:endParaRPr lang="en-US" sz="2400" i="1">
              <a:latin typeface="Arial" pitchFamily="34" charset="0"/>
            </a:endParaRPr>
          </a:p>
        </p:txBody>
      </p:sp>
      <p:graphicFrame>
        <p:nvGraphicFramePr>
          <p:cNvPr id="2050" name="Object 8">
            <a:hlinkClick r:id="" action="ppaction://ole?verb=0"/>
          </p:cNvPr>
          <p:cNvGraphicFramePr>
            <a:graphicFrameLocks noChangeAspect="1"/>
          </p:cNvGraphicFramePr>
          <p:nvPr>
            <p:ph/>
          </p:nvPr>
        </p:nvGraphicFramePr>
        <p:xfrm>
          <a:off x="7434263" y="-215900"/>
          <a:ext cx="1619250" cy="1457325"/>
        </p:xfrm>
        <a:graphic>
          <a:graphicData uri="http://schemas.openxmlformats.org/presentationml/2006/ole">
            <p:oleObj spid="_x0000_s2050" name="Packager Shell Object" showAsIcon="1" r:id="rId5" imgW="571680" imgH="68580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2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2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0" grpId="0"/>
      <p:bldP spid="615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63713" y="476250"/>
            <a:ext cx="4824412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1762125"/>
            <a:ext cx="8569325" cy="454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074" name="Object 6">
            <a:hlinkClick r:id="" action="ppaction://ole?verb=0"/>
          </p:cNvPr>
          <p:cNvGraphicFramePr>
            <a:graphicFrameLocks noChangeAspect="1"/>
          </p:cNvGraphicFramePr>
          <p:nvPr>
            <p:ph/>
          </p:nvPr>
        </p:nvGraphicFramePr>
        <p:xfrm>
          <a:off x="6884988" y="-19050"/>
          <a:ext cx="2432050" cy="1782763"/>
        </p:xfrm>
        <a:graphic>
          <a:graphicData uri="http://schemas.openxmlformats.org/presentationml/2006/ole">
            <p:oleObj spid="_x0000_s3074" name="Packager Shell Object" showAsIcon="1" r:id="rId5" imgW="571680" imgH="68580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549275"/>
            <a:ext cx="8569325" cy="568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0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0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19250" y="404813"/>
            <a:ext cx="5184775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468313" y="1844675"/>
            <a:ext cx="8424862" cy="25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4000">
                <a:latin typeface="Arial" pitchFamily="34" charset="0"/>
              </a:rPr>
              <a:t>1 </a:t>
            </a:r>
            <a:r>
              <a:rPr lang="en-US" sz="4000" i="1">
                <a:latin typeface="Arial" pitchFamily="34" charset="0"/>
              </a:rPr>
              <a:t>What season is it? [SFX autumn]</a:t>
            </a:r>
          </a:p>
          <a:p>
            <a:pPr algn="l"/>
            <a:r>
              <a:rPr lang="en-US" sz="4000">
                <a:latin typeface="Arial" pitchFamily="34" charset="0"/>
              </a:rPr>
              <a:t>2 </a:t>
            </a:r>
            <a:r>
              <a:rPr lang="en-US" sz="4000" i="1">
                <a:latin typeface="Arial" pitchFamily="34" charset="0"/>
              </a:rPr>
              <a:t>What season is it? [SFX spring]</a:t>
            </a:r>
          </a:p>
          <a:p>
            <a:pPr algn="l"/>
            <a:r>
              <a:rPr lang="en-US" sz="4000">
                <a:latin typeface="Arial" pitchFamily="34" charset="0"/>
              </a:rPr>
              <a:t>3 </a:t>
            </a:r>
            <a:r>
              <a:rPr lang="en-US" sz="4000" i="1">
                <a:latin typeface="Arial" pitchFamily="34" charset="0"/>
              </a:rPr>
              <a:t>What season is it? [SFX winter]</a:t>
            </a:r>
          </a:p>
          <a:p>
            <a:pPr algn="l"/>
            <a:r>
              <a:rPr lang="en-US" sz="4000">
                <a:latin typeface="Arial" pitchFamily="34" charset="0"/>
              </a:rPr>
              <a:t>4 </a:t>
            </a:r>
            <a:r>
              <a:rPr lang="en-US" sz="4000" i="1">
                <a:latin typeface="Arial" pitchFamily="34" charset="0"/>
              </a:rPr>
              <a:t>What season is it? [SFX summer]</a:t>
            </a:r>
          </a:p>
        </p:txBody>
      </p:sp>
      <p:sp>
        <p:nvSpPr>
          <p:cNvPr id="8199" name="Rectangle 7"/>
          <p:cNvSpPr>
            <a:spLocks noChangeArrowheads="1"/>
          </p:cNvSpPr>
          <p:nvPr/>
        </p:nvSpPr>
        <p:spPr bwMode="auto">
          <a:xfrm>
            <a:off x="250825" y="5300663"/>
            <a:ext cx="81740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 i="1">
                <a:latin typeface="Arial" pitchFamily="34" charset="0"/>
              </a:rPr>
              <a:t>Answers: 1 It’s autumn. 2 It’s spring. 3 It’s winter. 4 It’s summer.</a:t>
            </a:r>
            <a:r>
              <a:rPr lang="en-US" sz="2000" i="1">
                <a:latin typeface="Arial" pitchFamily="34" charset="0"/>
              </a:rPr>
              <a:t> </a:t>
            </a:r>
          </a:p>
          <a:p>
            <a:endParaRPr lang="en-US" sz="2000" i="1">
              <a:latin typeface="Arial" pitchFamily="34" charset="0"/>
            </a:endParaRPr>
          </a:p>
        </p:txBody>
      </p:sp>
      <p:graphicFrame>
        <p:nvGraphicFramePr>
          <p:cNvPr id="4098" name="Object 8">
            <a:hlinkClick r:id="" action="ppaction://ole?verb=0"/>
          </p:cNvPr>
          <p:cNvGraphicFramePr>
            <a:graphicFrameLocks noChangeAspect="1"/>
          </p:cNvGraphicFramePr>
          <p:nvPr>
            <p:ph/>
          </p:nvPr>
        </p:nvGraphicFramePr>
        <p:xfrm>
          <a:off x="6742113" y="-134938"/>
          <a:ext cx="2428875" cy="1946276"/>
        </p:xfrm>
        <a:graphic>
          <a:graphicData uri="http://schemas.openxmlformats.org/presentationml/2006/ole">
            <p:oleObj spid="_x0000_s4098" name="Packager Shell Object" showAsIcon="1" r:id="rId4" imgW="571680" imgH="68580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7" grpId="0"/>
      <p:bldP spid="819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333375"/>
            <a:ext cx="770572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1042988" y="1773238"/>
            <a:ext cx="7272337" cy="447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2400" i="1">
                <a:latin typeface="Arial" pitchFamily="34" charset="0"/>
              </a:rPr>
              <a:t>1 It’s autumn.</a:t>
            </a:r>
          </a:p>
          <a:p>
            <a:pPr algn="l"/>
            <a:r>
              <a:rPr lang="en-US" sz="2400" i="1">
                <a:latin typeface="Arial" pitchFamily="34" charset="0"/>
              </a:rPr>
              <a:t>In autumn it’s dry and windy.</a:t>
            </a:r>
          </a:p>
          <a:p>
            <a:pPr algn="l"/>
            <a:endParaRPr lang="en-US" sz="2400" i="1">
              <a:latin typeface="Arial" pitchFamily="34" charset="0"/>
            </a:endParaRPr>
          </a:p>
          <a:p>
            <a:pPr algn="l"/>
            <a:r>
              <a:rPr lang="en-US" sz="2400" i="1">
                <a:latin typeface="Arial" pitchFamily="34" charset="0"/>
              </a:rPr>
              <a:t>2 It’s summer.</a:t>
            </a:r>
          </a:p>
          <a:p>
            <a:pPr algn="l"/>
            <a:r>
              <a:rPr lang="en-US" sz="2400" i="1">
                <a:latin typeface="Arial" pitchFamily="34" charset="0"/>
              </a:rPr>
              <a:t>In summer it’s hot and sunny.</a:t>
            </a:r>
          </a:p>
          <a:p>
            <a:pPr algn="l"/>
            <a:endParaRPr lang="en-US" sz="2400" i="1">
              <a:latin typeface="Arial" pitchFamily="34" charset="0"/>
            </a:endParaRPr>
          </a:p>
          <a:p>
            <a:pPr algn="l"/>
            <a:r>
              <a:rPr lang="en-US" sz="2400" i="1">
                <a:latin typeface="Arial" pitchFamily="34" charset="0"/>
              </a:rPr>
              <a:t>3 It’s winter.</a:t>
            </a:r>
          </a:p>
          <a:p>
            <a:pPr algn="l"/>
            <a:r>
              <a:rPr lang="en-US" sz="2400" i="1">
                <a:latin typeface="Arial" pitchFamily="34" charset="0"/>
              </a:rPr>
              <a:t>In winter it’s cold and snowy.</a:t>
            </a:r>
          </a:p>
          <a:p>
            <a:pPr algn="l"/>
            <a:endParaRPr lang="en-US" sz="2400" i="1">
              <a:latin typeface="Arial" pitchFamily="34" charset="0"/>
            </a:endParaRPr>
          </a:p>
          <a:p>
            <a:pPr algn="l"/>
            <a:r>
              <a:rPr lang="en-US" sz="2400" i="1">
                <a:latin typeface="Arial" pitchFamily="34" charset="0"/>
              </a:rPr>
              <a:t>4 It’s spring.</a:t>
            </a:r>
          </a:p>
          <a:p>
            <a:pPr algn="l"/>
            <a:r>
              <a:rPr lang="en-US" sz="2400" i="1">
                <a:latin typeface="Arial" pitchFamily="34" charset="0"/>
              </a:rPr>
              <a:t>In spring it’s wet and rainy.</a:t>
            </a:r>
          </a:p>
          <a:p>
            <a:pPr algn="l"/>
            <a:endParaRPr lang="en-US" sz="2400" i="1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0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0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7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0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0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1" grpId="0"/>
    </p:bldLst>
  </p:timing>
</p:sld>
</file>

<file path=ppt/theme/theme1.xml><?xml version="1.0" encoding="utf-8"?>
<a:theme xmlns:a="http://schemas.openxmlformats.org/drawingml/2006/main" name="Maple">
  <a:themeElements>
    <a:clrScheme name="Maple 1">
      <a:dk1>
        <a:srgbClr val="BB5F03"/>
      </a:dk1>
      <a:lt1>
        <a:srgbClr val="FFFFFF"/>
      </a:lt1>
      <a:dk2>
        <a:srgbClr val="993300"/>
      </a:dk2>
      <a:lt2>
        <a:srgbClr val="FEEC94"/>
      </a:lt2>
      <a:accent1>
        <a:srgbClr val="FF9900"/>
      </a:accent1>
      <a:accent2>
        <a:srgbClr val="B76A03"/>
      </a:accent2>
      <a:accent3>
        <a:srgbClr val="CAADAA"/>
      </a:accent3>
      <a:accent4>
        <a:srgbClr val="DADADA"/>
      </a:accent4>
      <a:accent5>
        <a:srgbClr val="FFCAAA"/>
      </a:accent5>
      <a:accent6>
        <a:srgbClr val="A65F02"/>
      </a:accent6>
      <a:hlink>
        <a:srgbClr val="FFFFCC"/>
      </a:hlink>
      <a:folHlink>
        <a:srgbClr val="CCCC00"/>
      </a:folHlink>
    </a:clrScheme>
    <a:fontScheme name="Maple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ar-SA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ar-SA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Arial" charset="0"/>
          </a:defRPr>
        </a:defPPr>
      </a:lstStyle>
    </a:lnDef>
  </a:objectDefaults>
  <a:extraClrSchemeLst>
    <a:extraClrScheme>
      <a:clrScheme name="Maple 1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2">
        <a:dk1>
          <a:srgbClr val="EA9306"/>
        </a:dk1>
        <a:lt1>
          <a:srgbClr val="FFFFFF"/>
        </a:lt1>
        <a:dk2>
          <a:srgbClr val="FAC120"/>
        </a:dk2>
        <a:lt2>
          <a:srgbClr val="FFFDD1"/>
        </a:lt2>
        <a:accent1>
          <a:srgbClr val="CC6600"/>
        </a:accent1>
        <a:accent2>
          <a:srgbClr val="FF9933"/>
        </a:accent2>
        <a:accent3>
          <a:srgbClr val="FCDDAB"/>
        </a:accent3>
        <a:accent4>
          <a:srgbClr val="DADADA"/>
        </a:accent4>
        <a:accent5>
          <a:srgbClr val="E2B8AA"/>
        </a:accent5>
        <a:accent6>
          <a:srgbClr val="E78A2D"/>
        </a:accent6>
        <a:hlink>
          <a:srgbClr val="A50021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3">
        <a:dk1>
          <a:srgbClr val="000000"/>
        </a:dk1>
        <a:lt1>
          <a:srgbClr val="FFFFCC"/>
        </a:lt1>
        <a:dk2>
          <a:srgbClr val="A26D18"/>
        </a:dk2>
        <a:lt2>
          <a:srgbClr val="F9D793"/>
        </a:lt2>
        <a:accent1>
          <a:srgbClr val="FFD05B"/>
        </a:accent1>
        <a:accent2>
          <a:srgbClr val="FEE1A8"/>
        </a:accent2>
        <a:accent3>
          <a:srgbClr val="FFFFE2"/>
        </a:accent3>
        <a:accent4>
          <a:srgbClr val="000000"/>
        </a:accent4>
        <a:accent5>
          <a:srgbClr val="FFE4B5"/>
        </a:accent5>
        <a:accent6>
          <a:srgbClr val="E6CC98"/>
        </a:accent6>
        <a:hlink>
          <a:srgbClr val="FF0000"/>
        </a:hlink>
        <a:folHlink>
          <a:srgbClr val="CC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ple 4">
        <a:dk1>
          <a:srgbClr val="008000"/>
        </a:dk1>
        <a:lt1>
          <a:srgbClr val="FFFFFF"/>
        </a:lt1>
        <a:dk2>
          <a:srgbClr val="005800"/>
        </a:dk2>
        <a:lt2>
          <a:srgbClr val="FFFFCC"/>
        </a:lt2>
        <a:accent1>
          <a:srgbClr val="00CC99"/>
        </a:accent1>
        <a:accent2>
          <a:srgbClr val="007825"/>
        </a:accent2>
        <a:accent3>
          <a:srgbClr val="AAB4AA"/>
        </a:accent3>
        <a:accent4>
          <a:srgbClr val="DADADA"/>
        </a:accent4>
        <a:accent5>
          <a:srgbClr val="AAE2CA"/>
        </a:accent5>
        <a:accent6>
          <a:srgbClr val="006C20"/>
        </a:accent6>
        <a:hlink>
          <a:srgbClr val="9966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5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CC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6">
        <a:dk1>
          <a:srgbClr val="006699"/>
        </a:dk1>
        <a:lt1>
          <a:srgbClr val="FFFFFF"/>
        </a:lt1>
        <a:dk2>
          <a:srgbClr val="006666"/>
        </a:dk2>
        <a:lt2>
          <a:srgbClr val="CCECFF"/>
        </a:lt2>
        <a:accent1>
          <a:srgbClr val="00CCFF"/>
        </a:accent1>
        <a:accent2>
          <a:srgbClr val="017A83"/>
        </a:accent2>
        <a:accent3>
          <a:srgbClr val="AAB8B8"/>
        </a:accent3>
        <a:accent4>
          <a:srgbClr val="DADADA"/>
        </a:accent4>
        <a:accent5>
          <a:srgbClr val="AAE2FF"/>
        </a:accent5>
        <a:accent6>
          <a:srgbClr val="016E76"/>
        </a:accent6>
        <a:hlink>
          <a:srgbClr val="FFFFCC"/>
        </a:hlink>
        <a:folHlink>
          <a:srgbClr val="99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7">
        <a:dk1>
          <a:srgbClr val="80ACC4"/>
        </a:dk1>
        <a:lt1>
          <a:srgbClr val="FFFFFF"/>
        </a:lt1>
        <a:dk2>
          <a:srgbClr val="B3D1DF"/>
        </a:dk2>
        <a:lt2>
          <a:srgbClr val="FFFFFF"/>
        </a:lt2>
        <a:accent1>
          <a:srgbClr val="5089A8"/>
        </a:accent1>
        <a:accent2>
          <a:srgbClr val="BBC6DB"/>
        </a:accent2>
        <a:accent3>
          <a:srgbClr val="D6E5EC"/>
        </a:accent3>
        <a:accent4>
          <a:srgbClr val="DADADA"/>
        </a:accent4>
        <a:accent5>
          <a:srgbClr val="B3C4D1"/>
        </a:accent5>
        <a:accent6>
          <a:srgbClr val="A9B3C6"/>
        </a:accent6>
        <a:hlink>
          <a:srgbClr val="0000FF"/>
        </a:hlink>
        <a:folHlink>
          <a:srgbClr val="00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8">
        <a:dk1>
          <a:srgbClr val="5700AE"/>
        </a:dk1>
        <a:lt1>
          <a:srgbClr val="FFFFFF"/>
        </a:lt1>
        <a:dk2>
          <a:srgbClr val="7301CB"/>
        </a:dk2>
        <a:lt2>
          <a:srgbClr val="C5C5FF"/>
        </a:lt2>
        <a:accent1>
          <a:srgbClr val="9999FF"/>
        </a:accent1>
        <a:accent2>
          <a:srgbClr val="7000E0"/>
        </a:accent2>
        <a:accent3>
          <a:srgbClr val="BCAAE2"/>
        </a:accent3>
        <a:accent4>
          <a:srgbClr val="DADADA"/>
        </a:accent4>
        <a:accent5>
          <a:srgbClr val="CACAFF"/>
        </a:accent5>
        <a:accent6>
          <a:srgbClr val="6500CB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9">
        <a:dk1>
          <a:srgbClr val="003366"/>
        </a:dk1>
        <a:lt1>
          <a:srgbClr val="FFFFFF"/>
        </a:lt1>
        <a:dk2>
          <a:srgbClr val="003366"/>
        </a:dk2>
        <a:lt2>
          <a:srgbClr val="CBD5DF"/>
        </a:lt2>
        <a:accent1>
          <a:srgbClr val="A9BEE9"/>
        </a:accent1>
        <a:accent2>
          <a:srgbClr val="D6E4F2"/>
        </a:accent2>
        <a:accent3>
          <a:srgbClr val="FFFFFF"/>
        </a:accent3>
        <a:accent4>
          <a:srgbClr val="002A56"/>
        </a:accent4>
        <a:accent5>
          <a:srgbClr val="D1DBF2"/>
        </a:accent5>
        <a:accent6>
          <a:srgbClr val="C2CFDB"/>
        </a:accent6>
        <a:hlink>
          <a:srgbClr val="0000CC"/>
        </a:hlink>
        <a:folHlink>
          <a:srgbClr val="8668E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Maple</Template>
  <TotalTime>213</TotalTime>
  <Words>189</Words>
  <PresentationFormat>عرض على الشاشة (3:4)‏</PresentationFormat>
  <Paragraphs>34</Paragraphs>
  <Slides>13</Slides>
  <Notes>0</Notes>
  <HiddenSlides>0</HiddenSlides>
  <MMClips>0</MMClips>
  <ScaleCrop>false</ScaleCrop>
  <HeadingPairs>
    <vt:vector size="8" baseType="variant">
      <vt:variant>
        <vt:lpstr>الخطوط المستخدمة</vt:lpstr>
      </vt:variant>
      <vt:variant>
        <vt:i4>4</vt:i4>
      </vt:variant>
      <vt:variant>
        <vt:lpstr>سمة</vt:lpstr>
      </vt:variant>
      <vt:variant>
        <vt:i4>1</vt:i4>
      </vt:variant>
      <vt:variant>
        <vt:lpstr>خوادم OLE مضمنة</vt:lpstr>
      </vt:variant>
      <vt:variant>
        <vt:i4>1</vt:i4>
      </vt:variant>
      <vt:variant>
        <vt:lpstr>عناوين الشرائح</vt:lpstr>
      </vt:variant>
      <vt:variant>
        <vt:i4>13</vt:i4>
      </vt:variant>
    </vt:vector>
  </HeadingPairs>
  <TitlesOfParts>
    <vt:vector size="19" baseType="lpstr">
      <vt:lpstr>Times New Roman</vt:lpstr>
      <vt:lpstr>Arial</vt:lpstr>
      <vt:lpstr>Wingdings</vt:lpstr>
      <vt:lpstr>Calibri</vt:lpstr>
      <vt:lpstr>Maple</vt:lpstr>
      <vt:lpstr>Package</vt:lpstr>
      <vt:lpstr>الشريحة 1</vt:lpstr>
      <vt:lpstr>الشريحة 2</vt:lpstr>
      <vt:lpstr>الشريحة 3</vt:lpstr>
      <vt:lpstr>الشريحة 4</vt:lpstr>
      <vt:lpstr>الشريحة 5</vt:lpstr>
      <vt:lpstr>الشريحة 6</vt:lpstr>
      <vt:lpstr>الشريحة 7</vt:lpstr>
      <vt:lpstr>الشريحة 8</vt:lpstr>
      <vt:lpstr>الشريحة 9</vt:lpstr>
      <vt:lpstr>الشريحة 10</vt:lpstr>
      <vt:lpstr>الشريحة 11</vt:lpstr>
      <vt:lpstr>الشريحة 12</vt:lpstr>
      <vt:lpstr>الشريحة 13</vt:lpstr>
    </vt:vector>
  </TitlesOfParts>
  <Manager>داود ابو مويس</Manager>
  <Company>الملتقى التربوي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بوربوينت الوحدة الثامنة لغة انجليزية للصف الرابع الاساسي الفصل الدراسي الأول</dc:title>
  <dc:subject>عرض بوربوينت لغة انجليزية الوجحدة الثامة للصفوف من الاول للسادس الاساسي عرض بوربوينت الوحدة الثامنة لغة انجليزية للصف الرابع الاساسي الفصل الدراسي الأول</dc:subject>
  <dc:creator>داود ابو مويس</dc:creator>
  <cp:keywords>اعرض بوربوينت; الغة انجليزية</cp:keywords>
  <dc:description>عرض بوربوينت لغة انجليزية الوحدة الثامنة للصفوف من الاول الاساسي وحتى الصف السادس الاساسي الفصل الدراسي الأول عرض بوربوينت الوحدة الثامنة لغة انجليزية للصف الرابع الاساسي الفصل الدراسي الأول</dc:description>
  <cp:lastModifiedBy>الملتقى التربوي</cp:lastModifiedBy>
  <dcterms:created xsi:type="dcterms:W3CDTF">2013-05-16T15:34:05Z</dcterms:created>
  <dcterms:modified xsi:type="dcterms:W3CDTF">2020-12-16T10:01:11Z</dcterms:modified>
  <cp:category>لغة انجليزية; االصف الرابع الاساسي; الفصل الدراسي الأول; ل</cp:category>
</cp:coreProperties>
</file>