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1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89" d="100"/>
          <a:sy n="89" d="100"/>
        </p:scale>
        <p:origin x="-227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25041D-1F7E-4C5D-BEB6-BC085E1F0E30}" type="datetimeFigureOut">
              <a:rPr lang="en-US"/>
              <a:pPr>
                <a:defRPr/>
              </a:pPr>
              <a:t>12/16/2020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5DA695-DB8B-4213-95EF-5E7383705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cs typeface="Arial" pitchFamily="34" charset="0"/>
            </a:endParaRPr>
          </a:p>
        </p:txBody>
      </p:sp>
      <p:sp>
        <p:nvSpPr>
          <p:cNvPr id="2253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5E3E44-1BAE-46F3-B0AB-D3779F134AA3}" type="slidenum">
              <a:rPr lang="en-US">
                <a:latin typeface="Arial" pitchFamily="34" charset="0"/>
                <a:cs typeface="Arial" pitchFamily="34" charset="0"/>
              </a:rPr>
              <a:pPr/>
              <a:t>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2"/>
              <a:ext cx="816" cy="3977"/>
              <a:chOff x="4944" y="-2"/>
              <a:chExt cx="816" cy="3977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2"/>
                <a:ext cx="480" cy="1433"/>
                <a:chOff x="5280" y="-2"/>
                <a:chExt cx="480" cy="1433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7" y="-3"/>
                  <a:ext cx="174" cy="176"/>
                  <a:chOff x="1687" y="323"/>
                  <a:chExt cx="1690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87" y="323"/>
                    <a:ext cx="1690" cy="2560"/>
                    <a:chOff x="1687" y="323"/>
                    <a:chExt cx="1690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4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87" y="381"/>
                      <a:ext cx="864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29" y="745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69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44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5" y="934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2770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770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6F9A-1BB3-4701-9CA4-1CA9A27809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58C44-DF0B-414A-9DF6-E1C27858203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F26E-1E6C-4BFF-AA5F-8009385041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219075" y="227013"/>
            <a:ext cx="7477125" cy="58689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89907-C732-4D6C-AE38-0580555EF5A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171A9-091D-4584-8D9D-1143E141CF2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494A-E5FE-4358-9171-F8A242C7B57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321D9-1E05-4AF5-9DE8-120DA3CBDD0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DF845-3272-4C62-A090-C254DFB40B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F683E-F846-4567-A848-57FBEA76ED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FB832-5C3E-47A4-9EBD-8B660938BAA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E111E-37D5-47A8-8326-5D54588374E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A236D-B080-4AB0-AA7E-29CA904E881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26627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sp>
          <p:nvSpPr>
            <p:cNvPr id="26628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grpSp>
          <p:nvGrpSpPr>
            <p:cNvPr id="820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8215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823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824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2663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43" y="323"/>
                      <a:ext cx="1234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cs typeface="Arial" charset="0"/>
                      </a:endParaRPr>
                    </a:p>
                  </p:txBody>
                </p:sp>
                <p:sp>
                  <p:nvSpPr>
                    <p:cNvPr id="2663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86" y="381"/>
                      <a:ext cx="865" cy="2065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2663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37" name="Freeform 13"/>
                  <p:cNvSpPr>
                    <a:spLocks/>
                  </p:cNvSpPr>
                  <p:nvPr/>
                </p:nvSpPr>
                <p:spPr bwMode="auto">
                  <a:xfrm>
                    <a:off x="2629" y="745"/>
                    <a:ext cx="262" cy="524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38" name="Freeform 14"/>
                  <p:cNvSpPr>
                    <a:spLocks/>
                  </p:cNvSpPr>
                  <p:nvPr/>
                </p:nvSpPr>
                <p:spPr bwMode="auto">
                  <a:xfrm>
                    <a:off x="2697" y="1588"/>
                    <a:ext cx="398" cy="349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39" name="Freeform 15"/>
                  <p:cNvSpPr>
                    <a:spLocks/>
                  </p:cNvSpPr>
                  <p:nvPr/>
                </p:nvSpPr>
                <p:spPr bwMode="auto">
                  <a:xfrm>
                    <a:off x="2444" y="1923"/>
                    <a:ext cx="146" cy="567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40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6641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cs typeface="Arial" charset="0"/>
                    </a:endParaRPr>
                  </a:p>
                </p:txBody>
              </p:sp>
            </p:grpSp>
            <p:pic>
              <p:nvPicPr>
                <p:cNvPr id="823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4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4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4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4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4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821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821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6670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3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4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5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6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78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  <p:sp>
          <p:nvSpPr>
            <p:cNvPr id="2667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680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rtl="0">
                <a:defRPr/>
              </a:pPr>
              <a:endParaRPr kumimoji="1"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8195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819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668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8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8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02EEB0D-0836-4EC9-8397-9DE2122161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2349500"/>
            <a:ext cx="856138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4248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92150"/>
            <a:ext cx="83534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484313"/>
            <a:ext cx="842486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921625" y="-449263"/>
          <a:ext cx="1381125" cy="1617663"/>
        </p:xfrm>
        <a:graphic>
          <a:graphicData uri="http://schemas.openxmlformats.org/presentationml/2006/ole">
            <p:oleObj spid="_x0000_s6146" name="Packager Shell Object" showAsIcon="1" r:id="rId6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476250"/>
            <a:ext cx="59055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700213"/>
            <a:ext cx="71278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5229225"/>
            <a:ext cx="62642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650163" y="-115888"/>
          <a:ext cx="1622425" cy="1617663"/>
        </p:xfrm>
        <a:graphic>
          <a:graphicData uri="http://schemas.openxmlformats.org/presentationml/2006/ole">
            <p:oleObj spid="_x0000_s7170" name="Packager Shell Object" showAsIcon="1" r:id="rId6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420938"/>
            <a:ext cx="61928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276475"/>
            <a:ext cx="820896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765175"/>
            <a:ext cx="1441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28775"/>
            <a:ext cx="727392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620713"/>
            <a:ext cx="20875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73238"/>
            <a:ext cx="73437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620713"/>
            <a:ext cx="17287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916113"/>
            <a:ext cx="73437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620713"/>
            <a:ext cx="18002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962275"/>
            <a:ext cx="69135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620713"/>
            <a:ext cx="17287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989138"/>
            <a:ext cx="60483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76250"/>
            <a:ext cx="18367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5693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549275"/>
            <a:ext cx="33131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76327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149725"/>
            <a:ext cx="70564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5516563"/>
            <a:ext cx="6985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549275"/>
            <a:ext cx="446563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205038"/>
            <a:ext cx="76327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475538" y="-250825"/>
          <a:ext cx="1754187" cy="2103438"/>
        </p:xfrm>
        <a:graphic>
          <a:graphicData uri="http://schemas.openxmlformats.org/presentationml/2006/ole">
            <p:oleObj spid="_x0000_s1026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404813"/>
            <a:ext cx="56880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196975"/>
            <a:ext cx="80645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6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413625" y="-190500"/>
          <a:ext cx="2024063" cy="1622425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4813"/>
            <a:ext cx="81375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723188" y="-350838"/>
          <a:ext cx="1619250" cy="1943101"/>
        </p:xfrm>
        <a:graphic>
          <a:graphicData uri="http://schemas.openxmlformats.org/presentationml/2006/ole">
            <p:oleObj spid="_x0000_s3074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83534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929563" y="-379413"/>
          <a:ext cx="1350962" cy="1782763"/>
        </p:xfrm>
        <a:graphic>
          <a:graphicData uri="http://schemas.openxmlformats.org/presentationml/2006/ole">
            <p:oleObj spid="_x0000_s4098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83534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5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546975" y="-279400"/>
          <a:ext cx="1755775" cy="1946275"/>
        </p:xfrm>
        <a:graphic>
          <a:graphicData uri="http://schemas.openxmlformats.org/presentationml/2006/ole">
            <p:oleObj spid="_x0000_s5122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549275"/>
            <a:ext cx="74168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933825"/>
            <a:ext cx="57610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237</TotalTime>
  <Words>1</Words>
  <PresentationFormat>عرض على الشاشة (3:4)‏</PresentationFormat>
  <Paragraphs>1</Paragraphs>
  <Slides>18</Slides>
  <Notes>1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2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2" baseType="lpstr">
      <vt:lpstr>Arial</vt:lpstr>
      <vt:lpstr>Calibri</vt:lpstr>
      <vt:lpstr>Kimono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 الوحدة الثامنة لغة انجليزية للصف الخامس الاساسي الفصل الدراسي الأول</dc:title>
  <dc:subject>عرض بوربوينت لغة انجليزية الوجحدة الثامة للصفوف من الاول للسادس الاساسي عرض بوربوينت الوحدة الثامنة لغة انجليزية للصف الخامس الاساسي الفصل الدراسي الأول</dc:subject>
  <dc:creator>داود ابو مويس</dc:creator>
  <cp:keywords>اعرض بوربوينت; الغة انجليزية; الصف الخامس; الملتقى التربوي; الفصل الأول</cp:keywords>
  <dc:description>عرض بوربوينت لغة انجليزية الوحدة الثامنة للصفوف من الاول الاساسي وحتى الصف السادس الاساسي الفصل الدراسي الأول عرض بوربوينت الوحدة الثامنة لغة انجليزية للصف الخامس الاساسي الفصل الدراسي الأول</dc:description>
  <cp:lastModifiedBy>الملتقى التربوي</cp:lastModifiedBy>
  <dcterms:created xsi:type="dcterms:W3CDTF">2013-05-17T16:12:36Z</dcterms:created>
  <dcterms:modified xsi:type="dcterms:W3CDTF">2020-12-16T10:01:38Z</dcterms:modified>
  <cp:category>لغة انجليزية; الصف الخامس; الفصل الدراسي الأول</cp:category>
</cp:coreProperties>
</file>