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32" r:id="rId4"/>
    <p:sldMasterId id="2147483744" r:id="rId5"/>
    <p:sldMasterId id="214748375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923D93-1EFF-4EDB-9CF2-76D2E064169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DC86F64-6ECE-4904-AA6E-A5875426F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audio" Target="file:///D:\power%20point%201---6\Power%20Point%20-6thG%20%20New\First%20Semester\U-8\EngForPalestine6A_track47.mp3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EngForPalestine6A_track4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hyperlink" Target="EngForPalestine6A_track48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hyperlink" Target="EngForPalestine6A_track48(0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oleObject" Target="../embeddings/oleObject4.bin"/><Relationship Id="rId2" Type="http://schemas.openxmlformats.org/officeDocument/2006/relationships/audio" Target="file:///D:\power%20point%201---6\Power%20Point%20-6thG%20%20New\First%20Semester\U-8\EngForPalestine6A_track48.mp3" TargetMode="External"/><Relationship Id="rId1" Type="http://schemas.openxmlformats.org/officeDocument/2006/relationships/vmlDrawing" Target="../drawings/vmlDrawing4.vml"/><Relationship Id="rId6" Type="http://schemas.openxmlformats.org/officeDocument/2006/relationships/hyperlink" Target="EngForPalestine6A_track48%20(2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D:\power%20point%201---6\Power%20Point%20-6thG%20%20New\First%20Semester\U-8\EngForPalestine6A_track49.mp3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hyperlink" Target="EngForPalestine6A_track49.mp3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33400" y="5334000"/>
            <a:ext cx="77724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Aims to ask people to do things; to talk about obligation</a:t>
            </a:r>
          </a:p>
          <a:p>
            <a:r>
              <a:rPr lang="en-US" sz="2400" b="1" dirty="0"/>
              <a:t>and prohibition; give strong advice</a:t>
            </a:r>
          </a:p>
        </p:txBody>
      </p:sp>
      <p:pic>
        <p:nvPicPr>
          <p:cNvPr id="6" name="EngForPalestine6A_track4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343400" y="2362200"/>
            <a:ext cx="1524000" cy="838200"/>
          </a:xfrm>
          <a:prstGeom prst="rect">
            <a:avLst/>
          </a:prstGeom>
        </p:spPr>
      </p:pic>
      <p:graphicFrame>
        <p:nvGraphicFramePr>
          <p:cNvPr id="2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4191000" y="2362200"/>
          <a:ext cx="2679700" cy="685800"/>
        </p:xfrm>
        <a:graphic>
          <a:graphicData uri="http://schemas.openxmlformats.org/presentationml/2006/ole">
            <p:oleObj spid="_x0000_s1026" name="Packager Shell Object" showAsIcon="1" r:id="rId7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3400" y="46482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grass</a:t>
            </a:r>
            <a:endParaRPr lang="en-US" sz="96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67818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5105400"/>
            <a:ext cx="281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/>
              <a:t>salt</a:t>
            </a:r>
            <a:endParaRPr lang="en-US" sz="88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620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3400" y="47244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garlic</a:t>
            </a:r>
            <a:endParaRPr lang="en-US" sz="96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662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14400" y="4495800"/>
            <a:ext cx="266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/>
              <a:t>sign</a:t>
            </a:r>
            <a:endParaRPr lang="en-US" sz="88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85800"/>
            <a:ext cx="52578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14400" y="4953000"/>
            <a:ext cx="304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/>
              <a:t>stone</a:t>
            </a:r>
            <a:endParaRPr lang="en-US" sz="88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5333999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722975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5943600" y="609600"/>
          <a:ext cx="1905000" cy="685800"/>
        </p:xfrm>
        <a:graphic>
          <a:graphicData uri="http://schemas.openxmlformats.org/presentationml/2006/ole">
            <p:oleObj spid="_x0000_s2050" name="Packager Shell Object" showAsIcon="1" r:id="rId5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581400" y="228600"/>
          <a:ext cx="2514600" cy="685800"/>
        </p:xfrm>
        <a:graphic>
          <a:graphicData uri="http://schemas.openxmlformats.org/presentationml/2006/ole">
            <p:oleObj spid="_x0000_s3074" name="Packager Shell Object" showAsIcon="1" r:id="rId5" imgW="2896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3000" y="25908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Where are </a:t>
            </a:r>
            <a:r>
              <a:rPr lang="en-US" sz="2000" b="1" i="1" dirty="0" err="1"/>
              <a:t>Rania</a:t>
            </a:r>
            <a:r>
              <a:rPr lang="en-US" sz="2000" b="1" i="1" dirty="0"/>
              <a:t> and Amy’s families going? (to the park)</a:t>
            </a:r>
          </a:p>
          <a:p>
            <a:r>
              <a:rPr lang="en-US" sz="2000" b="1" i="1" dirty="0"/>
              <a:t>What are they going to do? (have a picnic)</a:t>
            </a:r>
          </a:p>
          <a:p>
            <a:r>
              <a:rPr lang="en-US" sz="2000" b="1" i="1" dirty="0"/>
              <a:t>What’s Ben doing in the kitchen? (adding salt in the potatoes)</a:t>
            </a:r>
          </a:p>
          <a:p>
            <a:r>
              <a:rPr lang="en-US" sz="2000" b="1" i="1" dirty="0"/>
              <a:t>What mustn’t you do in the park? (ride a bike, pick flowers,</a:t>
            </a:r>
          </a:p>
          <a:p>
            <a:r>
              <a:rPr lang="en-US" sz="2000" b="1" dirty="0"/>
              <a:t>walk on the grass, make fire)</a:t>
            </a:r>
          </a:p>
          <a:p>
            <a:r>
              <a:rPr lang="en-US" sz="2000" b="1" i="1" dirty="0"/>
              <a:t>What dish does </a:t>
            </a:r>
            <a:r>
              <a:rPr lang="en-US" sz="2000" b="1" i="1" dirty="0" err="1"/>
              <a:t>Rania’s</a:t>
            </a:r>
            <a:r>
              <a:rPr lang="en-US" sz="2000" b="1" i="1" dirty="0"/>
              <a:t> mum make? (a chicken dish)</a:t>
            </a:r>
            <a:endParaRPr lang="en-US" sz="2000" b="1" dirty="0"/>
          </a:p>
        </p:txBody>
      </p:sp>
      <p:sp>
        <p:nvSpPr>
          <p:cNvPr id="5" name="مستطيل 4"/>
          <p:cNvSpPr/>
          <p:nvPr/>
        </p:nvSpPr>
        <p:spPr>
          <a:xfrm>
            <a:off x="1752600" y="16764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answer the questions.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8762999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143000" y="3048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Listen and say.</a:t>
            </a:r>
          </a:p>
        </p:txBody>
      </p:sp>
      <p:pic>
        <p:nvPicPr>
          <p:cNvPr id="7" name="EngForPalestine6A_track4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886200" y="152400"/>
            <a:ext cx="1371600" cy="762000"/>
          </a:xfrm>
          <a:prstGeom prst="rect">
            <a:avLst/>
          </a:prstGeom>
        </p:spPr>
      </p:pic>
      <p:graphicFrame>
        <p:nvGraphicFramePr>
          <p:cNvPr id="4098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3505200" y="152400"/>
          <a:ext cx="2298700" cy="685800"/>
        </p:xfrm>
        <a:graphic>
          <a:graphicData uri="http://schemas.openxmlformats.org/presentationml/2006/ole">
            <p:oleObj spid="_x0000_s4098" name="Packager Shell Object" showAsIcon="1" r:id="rId7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288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Listen and answer the questions.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19200" y="1447800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Audio 49</a:t>
            </a:r>
          </a:p>
          <a:p>
            <a:r>
              <a:rPr lang="en-US" sz="2000" b="1" i="1" dirty="0"/>
              <a:t>1 What is Ben’s mum making for the picnic?</a:t>
            </a:r>
          </a:p>
          <a:p>
            <a:r>
              <a:rPr lang="en-US" sz="2000" b="1" i="1" dirty="0"/>
              <a:t>2 Ben’s mum was not happy with him, what does she say?</a:t>
            </a:r>
          </a:p>
          <a:p>
            <a:r>
              <a:rPr lang="en-US" sz="2000" b="1" i="1" dirty="0"/>
              <a:t>3 </a:t>
            </a:r>
            <a:r>
              <a:rPr lang="en-US" sz="2000" b="1" i="1" dirty="0" err="1"/>
              <a:t>Rania’s</a:t>
            </a:r>
            <a:r>
              <a:rPr lang="en-US" sz="2000" b="1" i="1" dirty="0"/>
              <a:t> mum is not happy with her at the park, what does</a:t>
            </a:r>
          </a:p>
          <a:p>
            <a:r>
              <a:rPr lang="en-US" sz="2000" b="1" i="1" dirty="0"/>
              <a:t>she say?</a:t>
            </a:r>
          </a:p>
          <a:p>
            <a:r>
              <a:rPr lang="en-US" sz="2000" b="1" i="1" dirty="0"/>
              <a:t>4 What’s Amy doing at the park that she mustn’t do?</a:t>
            </a:r>
          </a:p>
          <a:p>
            <a:r>
              <a:rPr lang="en-US" sz="2000" b="1" i="1" dirty="0"/>
              <a:t>5 What’s Ben doing at the park? What mustn’t he do?</a:t>
            </a:r>
            <a:endParaRPr lang="en-US" sz="2000" b="1" dirty="0"/>
          </a:p>
        </p:txBody>
      </p:sp>
      <p:sp>
        <p:nvSpPr>
          <p:cNvPr id="6" name="مستطيل 5"/>
          <p:cNvSpPr/>
          <p:nvPr/>
        </p:nvSpPr>
        <p:spPr>
          <a:xfrm>
            <a:off x="990600" y="4876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Answers: 1 a potato dish 2 You mustn’t add lots of salt </a:t>
            </a:r>
            <a:r>
              <a:rPr lang="en-US" sz="2000" b="1" i="1" dirty="0" smtClean="0"/>
              <a:t>and pepper. </a:t>
            </a:r>
            <a:endParaRPr lang="en-US" sz="2000" b="1" i="1" dirty="0"/>
          </a:p>
          <a:p>
            <a:r>
              <a:rPr lang="en-US" sz="2000" b="1" i="1" dirty="0" smtClean="0"/>
              <a:t>3 </a:t>
            </a:r>
            <a:r>
              <a:rPr lang="en-US" sz="2000" b="1" i="1" dirty="0"/>
              <a:t>You mustn’t pick the flowers. 4 ride her bike. </a:t>
            </a:r>
          </a:p>
          <a:p>
            <a:r>
              <a:rPr lang="en-US" sz="2000" b="1" i="1" dirty="0" smtClean="0"/>
              <a:t> 5 He mustn’t </a:t>
            </a:r>
            <a:r>
              <a:rPr lang="en-US" sz="2000" b="1" i="1" dirty="0"/>
              <a:t>walk on the grass.</a:t>
            </a:r>
            <a:endParaRPr lang="en-US" sz="2000" b="1" dirty="0"/>
          </a:p>
        </p:txBody>
      </p:sp>
      <p:pic>
        <p:nvPicPr>
          <p:cNvPr id="7" name="EngForPalestine6A_track4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6629400" y="838200"/>
            <a:ext cx="1219200" cy="762000"/>
          </a:xfrm>
          <a:prstGeom prst="rect">
            <a:avLst/>
          </a:prstGeom>
        </p:spPr>
      </p:pic>
      <p:graphicFrame>
        <p:nvGraphicFramePr>
          <p:cNvPr id="5122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5791200" y="990600"/>
          <a:ext cx="2070100" cy="685800"/>
        </p:xfrm>
        <a:graphic>
          <a:graphicData uri="http://schemas.openxmlformats.org/presentationml/2006/ole">
            <p:oleObj spid="_x0000_s5122" name="Packager Shell Object" showAsIcon="1" r:id="rId6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14400" y="49530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fire</a:t>
            </a:r>
            <a:endParaRPr lang="en-US" sz="96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85800"/>
            <a:ext cx="55626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38200" y="49530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boil</a:t>
            </a:r>
            <a:endParaRPr lang="en-US" sz="96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55626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219</Words>
  <PresentationFormat>عرض على الشاشة (3:4)‏</PresentationFormat>
  <Paragraphs>28</Paragraphs>
  <Slides>14</Slides>
  <Notes>0</Notes>
  <HiddenSlides>0</HiddenSlides>
  <MMClips>3</MMClips>
  <ScaleCrop>false</ScaleCrop>
  <HeadingPairs>
    <vt:vector size="6" baseType="variant">
      <vt:variant>
        <vt:lpstr>سمة</vt:lpstr>
      </vt:variant>
      <vt:variant>
        <vt:i4>6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تقنية</vt:lpstr>
      <vt:lpstr>رحلة</vt:lpstr>
      <vt:lpstr>ذروة</vt:lpstr>
      <vt:lpstr>حيوية</vt:lpstr>
      <vt:lpstr>انقلاب</vt:lpstr>
      <vt:lpstr>حركة</vt:lpstr>
      <vt:lpstr>Packager Shell Object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لغة انجليزية الوحدة الثامنة للصف السادس الفصل الدراسي الأول</dc:title>
  <dc:subject>عرض بوربوينت لغة انجليزية الوجحدة الثامة للصفوف من الاول للسادس الاساسي عرض بوربوينت لغة انجليزية الوحدة الثامنة للصف السادس الفصل الدراسي الأول</dc:subject>
  <dc:creator>داود ابو مويس</dc:creator>
  <cp:keywords>اعرض بوربوينت; الغة انجليزية; الصف السادس; الفصل الأول; الملتقى التربوي; عرض بوربوينت</cp:keywords>
  <dc:description>عرض بوربوينت لغة انجليزية الوحدة الثامنة للصفوف من الاول الاساسي وحتى الصف السادس الاساسي الفصل الدراسي الأول</dc:description>
  <cp:lastModifiedBy>الملتقى التربوي</cp:lastModifiedBy>
  <dcterms:created xsi:type="dcterms:W3CDTF">2015-01-10T22:55:43Z</dcterms:created>
  <dcterms:modified xsi:type="dcterms:W3CDTF">2020-12-16T10:01:58Z</dcterms:modified>
  <cp:category>لغة انجليزية; الصف السادس; الفصل الدراسي الأول</cp:category>
</cp:coreProperties>
</file>