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9" r:id="rId1"/>
  </p:sldMasterIdLst>
  <p:sldIdLst>
    <p:sldId id="256" r:id="rId2"/>
    <p:sldId id="266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75" d="100"/>
          <a:sy n="75" d="100"/>
        </p:scale>
        <p:origin x="-2664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sp>
        <p:nvSpPr>
          <p:cNvPr id="1847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1847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7D45E-76EA-41EE-8BCE-7AAF703749A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C57FE-5729-40A6-B8CB-CC169AA049B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A112-2AA4-4EED-AE16-F17AE87E51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عنوان، ونص، وقصاصة وسائ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وسائط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63C4A-ACC8-4C60-906C-511866D20DB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5FCE3-D558-49E2-AB81-5F0F3B846D4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C93D2-A780-49A7-990D-60DA7027FEE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D394-30DF-4FE8-B532-D2C5F2A0871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95E71-773E-41BB-A321-1A8FAAD71EB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40475-DEBE-42D2-9B28-11EC54F184E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8FF1E-482D-42D8-B692-B1DE53496F8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021A2-EFEF-4BEF-92BF-9591FB0168F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59C03-973B-4C16-A917-39F4A2A638D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8855D-8142-4D38-8A26-959C5A6F85B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7411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12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13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14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15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16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17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18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19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20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21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22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23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24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25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26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27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28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29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30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31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32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33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34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35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36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37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38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39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40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41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42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43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44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sp>
        <p:nvSpPr>
          <p:cNvPr id="17445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744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17447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48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49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C949DE07-C04D-45D2-BEAA-2A991ADFDAC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420938"/>
            <a:ext cx="79930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smtClean="0"/>
              <a:t>Brother---Sami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557338"/>
            <a:ext cx="5040312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smtClean="0"/>
              <a:t>Dad---Jamal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484313"/>
            <a:ext cx="482441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8569325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19250" y="333375"/>
            <a:ext cx="5913438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smtClean="0"/>
              <a:t>LANGUAGE PRESENTATION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50825" y="1844675"/>
            <a:ext cx="871378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/>
              <a:t>This is my family.                                          </a:t>
            </a:r>
          </a:p>
          <a:p>
            <a:pPr algn="ctr"/>
            <a:r>
              <a:rPr lang="en-US" sz="3200" i="1"/>
              <a:t>Mum – Wafa, Dad – Jamal, sister – Jamila,                             brother – Sami,                             </a:t>
            </a:r>
          </a:p>
          <a:p>
            <a:r>
              <a:rPr lang="en-US" sz="3200" i="1"/>
              <a:t>baby – Zaid, me –Tala                                </a:t>
            </a:r>
          </a:p>
        </p:txBody>
      </p:sp>
      <p:graphicFrame>
        <p:nvGraphicFramePr>
          <p:cNvPr id="1026" name="Object 5">
            <a:hlinkClick r:id="" action="ppaction://ole?verb=0" highlightClick="1"/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7818438" y="90488"/>
          <a:ext cx="1214437" cy="1131887"/>
        </p:xfrm>
        <a:graphic>
          <a:graphicData uri="http://schemas.openxmlformats.org/presentationml/2006/ole">
            <p:oleObj spid="_x0000_s1026" name="Packager Shell Object" showAsIcon="1" r:id="rId3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1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88913"/>
            <a:ext cx="6192837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989138"/>
            <a:ext cx="8353425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395288" y="836613"/>
            <a:ext cx="71294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/>
              <a:t>This is my family.                                                                  </a:t>
            </a:r>
          </a:p>
          <a:p>
            <a:r>
              <a:rPr lang="en-US" sz="2000" i="1"/>
              <a:t>Mum – Wafa, Dad – Jamal, sister – Jamila, brother – Sami,</a:t>
            </a:r>
          </a:p>
          <a:p>
            <a:r>
              <a:rPr lang="en-US" sz="2000" i="1"/>
              <a:t>baby – Zaid, me –Tala                                                          </a:t>
            </a:r>
          </a:p>
        </p:txBody>
      </p:sp>
      <p:graphicFrame>
        <p:nvGraphicFramePr>
          <p:cNvPr id="2050" name="Object 8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466013" y="-23813"/>
          <a:ext cx="1485900" cy="1296988"/>
        </p:xfrm>
        <a:graphic>
          <a:graphicData uri="http://schemas.openxmlformats.org/presentationml/2006/ole">
            <p:oleObj spid="_x0000_s2050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476250"/>
            <a:ext cx="53276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357563"/>
            <a:ext cx="864076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755650" y="1557338"/>
            <a:ext cx="6913563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/>
              <a:t>brother –Sami           sister –Jamila</a:t>
            </a:r>
          </a:p>
          <a:p>
            <a:r>
              <a:rPr lang="en-US" sz="3200" i="1"/>
              <a:t>Mum – Wafa                  baby –Zaid</a:t>
            </a:r>
          </a:p>
          <a:p>
            <a:r>
              <a:rPr lang="en-US" sz="3200" i="1"/>
              <a:t>Dad – Jamal                     me –Tala</a:t>
            </a:r>
          </a:p>
        </p:txBody>
      </p:sp>
      <p:graphicFrame>
        <p:nvGraphicFramePr>
          <p:cNvPr id="3074" name="Object 8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154863" y="-87313"/>
          <a:ext cx="1890712" cy="1782763"/>
        </p:xfrm>
        <a:graphic>
          <a:graphicData uri="http://schemas.openxmlformats.org/presentationml/2006/ole">
            <p:oleObj spid="_x0000_s3074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smtClean="0"/>
              <a:t>Baby---Zaid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700213"/>
            <a:ext cx="6265863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smtClean="0"/>
              <a:t>Me---Tala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628775"/>
            <a:ext cx="53292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smtClean="0"/>
              <a:t>Mum---Wafa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1557338"/>
            <a:ext cx="36004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93775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smtClean="0"/>
              <a:t>Sister---Jamila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341438"/>
            <a:ext cx="5545138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theme/theme1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94</Words>
  <PresentationFormat>عرض على الشاشة (3:4)‏</PresentationFormat>
  <Paragraphs>16</Paragraphs>
  <Slides>11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7" baseType="lpstr">
      <vt:lpstr>Arial</vt:lpstr>
      <vt:lpstr>Tahoma</vt:lpstr>
      <vt:lpstr>Wingdings</vt:lpstr>
      <vt:lpstr>Calibri</vt:lpstr>
      <vt:lpstr>Balance</vt:lpstr>
      <vt:lpstr>Package</vt:lpstr>
      <vt:lpstr>الشريحة 1</vt:lpstr>
      <vt:lpstr>الشريحة 2</vt:lpstr>
      <vt:lpstr>الشريحة 3</vt:lpstr>
      <vt:lpstr>الشريحة 4</vt:lpstr>
      <vt:lpstr>الشريحة 5</vt:lpstr>
      <vt:lpstr>Baby---Zaid</vt:lpstr>
      <vt:lpstr>Me---Tala</vt:lpstr>
      <vt:lpstr>Mum---Wafa</vt:lpstr>
      <vt:lpstr>Sister---Jamila</vt:lpstr>
      <vt:lpstr>Brother---Sami</vt:lpstr>
      <vt:lpstr>Dad---Jamal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بوربوينتعرض بوربوينت الوحدة السابعة للصف الأول الابتدائي الاساسي الفصل الاول</dc:title>
  <dc:subject>عرض بوربوينت الوحدات 6+7 للمرحلة الاساسية الفصل الاول عرض بوربوينتعرض بوربوينت الوحدة السابعة للصف الأول الابتدائي الاساسي الفصل الاول</dc:subject>
  <dc:creator>داود ابو مويس</dc:creator>
  <cp:keywords>الفصل الأول; الملتقى التربوي</cp:keywords>
  <dc:description>عرض بوربوينت الوحدات 6+7 الفصل الدراسي الاول للمرحلة الاساسية من الصف الاول للصف السادس</dc:description>
  <dcterms:created xsi:type="dcterms:W3CDTF">2013-05-11T09:15:30Z</dcterms:created>
  <dcterms:modified xsi:type="dcterms:W3CDTF">2020-12-16T08:10:57Z</dcterms:modified>
  <cp:category>الصف الاول; امتحان الفترة الاولى; امتحان، تعليم، اختبار، ورقة عمل</cp:category>
</cp:coreProperties>
</file>