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9" r:id="rId1"/>
  </p:sldMasterIdLst>
  <p:sldIdLst>
    <p:sldId id="256" r:id="rId2"/>
    <p:sldId id="268" r:id="rId3"/>
    <p:sldId id="261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>
        <p:scale>
          <a:sx n="80" d="100"/>
          <a:sy n="80" d="100"/>
        </p:scale>
        <p:origin x="-2514" y="-7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32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4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5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6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7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8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3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4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0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35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40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41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42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20547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20548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DB9A-245E-469C-A4B3-A7F87E485F5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2B790-DF15-4616-9EB2-3B2B050F61A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0DC36-7CF6-4A1D-B4D8-8F974E7B59C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455613" y="273050"/>
            <a:ext cx="8226425" cy="582295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FE8DF-CE55-43DC-94AA-4D7E296C4F5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18E46-EA19-492D-9382-DE3D316BA13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C183C-F483-4328-8BA3-4938A373580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61E36-2117-42DD-A75C-49ED0E60467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DD93A-5737-44A4-9F4C-9CE21D23883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06163-EC2E-4D88-92F9-5668F64DEEC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2A655-A9B8-43C7-BABF-077913712B2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85432-007D-46B5-80F4-6A92566A703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D0676-AB73-4AC5-B467-5704CFF85C6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63529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19459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grpSp>
          <p:nvGrpSpPr>
            <p:cNvPr id="4105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19461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62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63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64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65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66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67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68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69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70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71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72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73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74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75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76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77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78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79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80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81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82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83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84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485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4131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19487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488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489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490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491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492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493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494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495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496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497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498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499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00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01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4132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19503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04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4133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19506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07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08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09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10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11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12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13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14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9515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16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17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18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19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20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21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522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952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9524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25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26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FF79809-6DD1-46D1-AC42-E01250993C0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19527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349500"/>
            <a:ext cx="8135937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368425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smtClean="0"/>
              <a:t>computer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700213"/>
            <a:ext cx="76327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smtClean="0"/>
              <a:t>TV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773238"/>
            <a:ext cx="799147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smtClean="0"/>
              <a:t>telephone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773238"/>
            <a:ext cx="7129462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smtClean="0"/>
              <a:t>chair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700213"/>
            <a:ext cx="770413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88913"/>
            <a:ext cx="9144000" cy="64087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476375" y="765175"/>
            <a:ext cx="5256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LANGUAGE PRESENTATION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544513" y="3114675"/>
            <a:ext cx="80089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i="1"/>
              <a:t>rug, TV, sofa, computer, telephone</a:t>
            </a:r>
          </a:p>
        </p:txBody>
      </p:sp>
      <p:graphicFrame>
        <p:nvGraphicFramePr>
          <p:cNvPr id="1026" name="Object 7">
            <a:hlinkClick r:id="" action="ppaction://ole?verb=0" highlightClick="1"/>
          </p:cNvPr>
          <p:cNvGraphicFramePr>
            <a:graphicFrameLocks noChangeAspect="1"/>
          </p:cNvGraphicFramePr>
          <p:nvPr>
            <p:ph/>
          </p:nvPr>
        </p:nvGraphicFramePr>
        <p:xfrm>
          <a:off x="6800850" y="-198438"/>
          <a:ext cx="2160588" cy="2417763"/>
        </p:xfrm>
        <a:graphic>
          <a:graphicData uri="http://schemas.openxmlformats.org/presentationml/2006/ole">
            <p:oleObj spid="_x0000_s1026" name="Packager Shell Object" showAsIcon="1" r:id="rId3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0"/>
            <a:ext cx="53276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97200"/>
            <a:ext cx="8964613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979613" y="620713"/>
            <a:ext cx="45720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 i="1"/>
              <a:t>This is my living room.</a:t>
            </a:r>
          </a:p>
          <a:p>
            <a:pPr algn="l"/>
            <a:r>
              <a:rPr lang="en-US" sz="2400" i="1"/>
              <a:t>This is the sofa.</a:t>
            </a:r>
          </a:p>
          <a:p>
            <a:pPr algn="l"/>
            <a:r>
              <a:rPr lang="en-US" sz="2400" i="1"/>
              <a:t>This is the computer.</a:t>
            </a:r>
          </a:p>
          <a:p>
            <a:pPr algn="l"/>
            <a:r>
              <a:rPr lang="en-US" sz="2400" i="1"/>
              <a:t>This is the rug.</a:t>
            </a:r>
          </a:p>
          <a:p>
            <a:pPr algn="l"/>
            <a:r>
              <a:rPr lang="en-US" sz="2400" i="1"/>
              <a:t>This is the telephone.</a:t>
            </a:r>
          </a:p>
          <a:p>
            <a:pPr algn="l"/>
            <a:r>
              <a:rPr lang="en-US" sz="2400" i="1"/>
              <a:t>This is the TV.</a:t>
            </a:r>
          </a:p>
        </p:txBody>
      </p:sp>
      <p:graphicFrame>
        <p:nvGraphicFramePr>
          <p:cNvPr id="2050" name="Object 7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434263" y="-306388"/>
          <a:ext cx="1619250" cy="1782763"/>
        </p:xfrm>
        <a:graphic>
          <a:graphicData uri="http://schemas.openxmlformats.org/presentationml/2006/ole">
            <p:oleObj spid="_x0000_s2050" name="Packager Shell Object" showAsIcon="1" r:id="rId5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333375"/>
            <a:ext cx="51117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36838"/>
            <a:ext cx="896461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90513" y="1508125"/>
            <a:ext cx="81200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i="1"/>
              <a:t>a TV, a rug, a telephone, a sofa, a computer</a:t>
            </a:r>
          </a:p>
        </p:txBody>
      </p:sp>
      <p:graphicFrame>
        <p:nvGraphicFramePr>
          <p:cNvPr id="3074" name="Object 7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6869113" y="-161925"/>
          <a:ext cx="2024062" cy="1614488"/>
        </p:xfrm>
        <a:graphic>
          <a:graphicData uri="http://schemas.openxmlformats.org/presentationml/2006/ole">
            <p:oleObj spid="_x0000_s3074" name="Packager Shell Object" showAsIcon="1" r:id="rId5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404813"/>
            <a:ext cx="6192838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12875"/>
            <a:ext cx="889317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76250"/>
            <a:ext cx="8497887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smtClean="0"/>
              <a:t>rug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700213"/>
            <a:ext cx="7705725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smtClean="0"/>
              <a:t>sofa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844675"/>
            <a:ext cx="7991475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theme/theme1.xml><?xml version="1.0" encoding="utf-8"?>
<a:theme xmlns:a="http://schemas.openxmlformats.org/drawingml/2006/main" name="Fading Grid">
  <a:themeElements>
    <a:clrScheme name="Fading Grid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Fading Grid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Fading Grid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Fading Grid</Template>
  <TotalTime>167</TotalTime>
  <Words>62</Words>
  <PresentationFormat>عرض على الشاشة (3:4)‏</PresentationFormat>
  <Paragraphs>15</Paragraphs>
  <Slides>13</Slides>
  <Notes>0</Notes>
  <HiddenSlides>0</HiddenSlides>
  <MMClips>0</MMClips>
  <ScaleCrop>false</ScaleCrop>
  <HeadingPairs>
    <vt:vector size="8" baseType="variant">
      <vt:variant>
        <vt:lpstr>الخطوط المستخدمة</vt:lpstr>
      </vt:variant>
      <vt:variant>
        <vt:i4>3</vt:i4>
      </vt:variant>
      <vt:variant>
        <vt:lpstr>سمة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8" baseType="lpstr">
      <vt:lpstr>Arial</vt:lpstr>
      <vt:lpstr>Wingdings</vt:lpstr>
      <vt:lpstr>Calibri</vt:lpstr>
      <vt:lpstr>Fading Grid</vt:lpstr>
      <vt:lpstr>Package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rug</vt:lpstr>
      <vt:lpstr>sofa</vt:lpstr>
      <vt:lpstr>computer</vt:lpstr>
      <vt:lpstr>TV</vt:lpstr>
      <vt:lpstr>telephone</vt:lpstr>
      <vt:lpstr>chair</vt:lpstr>
    </vt:vector>
  </TitlesOfParts>
  <Manager>داود ابو مويس</Manager>
  <Company>الملتقى التربوي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بوربوينتعرض بوربوينت الوحدة السابعة للصف الثاني الأساسي الفصل الاول</dc:title>
  <dc:subject>عرض بوربوينت الوحدات 6+7 للمرحلة الاساسية الفصل الاول عرض بوربوينتعرض بوربوينت الوحدة السابعة للصف الثاني الأساسي الفصل الاول</dc:subject>
  <dc:creator>داود ابو مويس</dc:creator>
  <cp:keywords>الفصل الأول; الملتقى التربوي</cp:keywords>
  <dc:description>عرض بوربوينت الوحدات 6+7 الفصل الدراسي الاول للمرحلة الاساسية من الصف الاول للصف السادس عرض بوربوينتعرض بوربوينت الوحدة السابعة للصف الثاني الأساسي الفصل الاول</dc:description>
  <dcterms:created xsi:type="dcterms:W3CDTF">2013-05-12T15:56:49Z</dcterms:created>
  <dcterms:modified xsi:type="dcterms:W3CDTF">2020-12-16T08:11:17Z</dcterms:modified>
  <cp:category>االصف الثاني; لغة انجليزية; امتحان، تعليم، اختبار، ورقة عمل</cp:category>
</cp:coreProperties>
</file>