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sldIdLst>
    <p:sldId id="256" r:id="rId2"/>
    <p:sldId id="269" r:id="rId3"/>
    <p:sldId id="261" r:id="rId4"/>
    <p:sldId id="262" r:id="rId5"/>
    <p:sldId id="257" r:id="rId6"/>
    <p:sldId id="258" r:id="rId7"/>
    <p:sldId id="259" r:id="rId8"/>
    <p:sldId id="260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2664" y="-8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22552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22553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A8054-2F6F-417A-AC44-0D036BCC45E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3C6EC-8CF8-43CF-8565-B280502B5B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61391-5EE7-43E4-AC1D-D086681CB9D4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عنوان، ونص، وقصاصة وسائ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وسائط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2F59C6-E99E-4857-B461-D180E08CE0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E7DE8-6D35-4255-B733-BD13FC49599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AC0A-CF46-4252-9B8C-789D294A261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1D278-6CCF-45A1-A898-974336FE209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03E33-E6A8-41D6-933A-B102CDC152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2C5EC-27C7-4527-9BC5-D72C59BEEE7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9D9B66-A33D-488E-B896-43AA275A28A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000D6-2C33-4CFA-A73F-AED4C7BF90B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D1B1A-FAB8-4E4F-B211-C65FCC5E5F1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4836F3-05B2-4635-B125-F464EF4C608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08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09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0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1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2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3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4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5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6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7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8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19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0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1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2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3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4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5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6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1527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21528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</a:p>
        </p:txBody>
      </p:sp>
      <p:sp>
        <p:nvSpPr>
          <p:cNvPr id="21529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</a:p>
        </p:txBody>
      </p:sp>
      <p:sp>
        <p:nvSpPr>
          <p:cNvPr id="21530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31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fld id="{10B9D312-E136-4D71-83B6-BC8E0ECAC36E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21532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3.bin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85693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5492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smtClean="0"/>
              <a:t>I go to school</a:t>
            </a:r>
          </a:p>
        </p:txBody>
      </p:sp>
      <p:pic>
        <p:nvPicPr>
          <p:cNvPr id="1229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763270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smtClean="0"/>
              <a:t>I do homework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79200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smtClean="0"/>
              <a:t>I go to bed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773238"/>
            <a:ext cx="799306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6900" smtClean="0"/>
              <a:t>I watch cartoons</a:t>
            </a: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16113"/>
            <a:ext cx="8208963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9200" smtClean="0"/>
              <a:t>I get up</a:t>
            </a:r>
          </a:p>
        </p:txBody>
      </p:sp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773238"/>
            <a:ext cx="8208963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333375"/>
            <a:ext cx="8640763" cy="62642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00113" y="333375"/>
            <a:ext cx="6562725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smtClean="0"/>
              <a:t>LANGUAGE PRESENTATION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684213" y="1700213"/>
            <a:ext cx="7561262" cy="448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4800" i="1">
                <a:latin typeface="Arial" pitchFamily="34" charset="0"/>
              </a:rPr>
              <a:t>I get up.</a:t>
            </a:r>
          </a:p>
          <a:p>
            <a:pPr algn="l"/>
            <a:r>
              <a:rPr lang="en-US" sz="4800" i="1">
                <a:latin typeface="Arial" pitchFamily="34" charset="0"/>
              </a:rPr>
              <a:t>I go to school.</a:t>
            </a:r>
          </a:p>
          <a:p>
            <a:pPr algn="l"/>
            <a:r>
              <a:rPr lang="en-US" sz="4800" i="1">
                <a:latin typeface="Arial" pitchFamily="34" charset="0"/>
              </a:rPr>
              <a:t>I do my homework.</a:t>
            </a:r>
          </a:p>
          <a:p>
            <a:pPr algn="l"/>
            <a:r>
              <a:rPr lang="en-US" sz="4800" i="1">
                <a:latin typeface="Arial" pitchFamily="34" charset="0"/>
              </a:rPr>
              <a:t>I play computer games.</a:t>
            </a:r>
          </a:p>
          <a:p>
            <a:pPr algn="l"/>
            <a:r>
              <a:rPr lang="en-US" sz="4800" i="1">
                <a:latin typeface="Arial" pitchFamily="34" charset="0"/>
              </a:rPr>
              <a:t>I watch cartoons.</a:t>
            </a:r>
          </a:p>
          <a:p>
            <a:pPr algn="l"/>
            <a:r>
              <a:rPr lang="en-US" sz="4800" i="1">
                <a:latin typeface="Arial" pitchFamily="34" charset="0"/>
              </a:rPr>
              <a:t>I go to bed.</a:t>
            </a:r>
          </a:p>
        </p:txBody>
      </p:sp>
      <p:graphicFrame>
        <p:nvGraphicFramePr>
          <p:cNvPr id="1026" name="Object 8">
            <a:hlinkClick r:id="" action="ppaction://ole?verb=0" highlightClick="1"/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7434263" y="-115888"/>
          <a:ext cx="1619250" cy="1620838"/>
        </p:xfrm>
        <a:graphic>
          <a:graphicData uri="http://schemas.openxmlformats.org/presentationml/2006/ole">
            <p:oleObj spid="_x0000_s1026" name="Packager Shell Object" showAsIcon="1" r:id="rId3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9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04813"/>
            <a:ext cx="6932612" cy="7207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smtClean="0"/>
              <a:t>LANGUAGE BUILDING</a:t>
            </a: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50825" y="1773238"/>
            <a:ext cx="8713788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5400" i="1">
                <a:latin typeface="Arial" pitchFamily="34" charset="0"/>
              </a:rPr>
              <a:t>I / go to / school / bed / watch / cartoons /</a:t>
            </a:r>
          </a:p>
          <a:p>
            <a:pPr algn="l"/>
            <a:r>
              <a:rPr lang="en-US" sz="5400" i="1">
                <a:latin typeface="Arial" pitchFamily="34" charset="0"/>
              </a:rPr>
              <a:t>get / up / do / homework / play / computer games /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2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819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60350"/>
            <a:ext cx="56880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2349500"/>
            <a:ext cx="8893175" cy="450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539750" y="1125538"/>
            <a:ext cx="33115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>
                <a:latin typeface="Arial" pitchFamily="34" charset="0"/>
              </a:rPr>
              <a:t>1 I get up.</a:t>
            </a:r>
          </a:p>
          <a:p>
            <a:pPr algn="l"/>
            <a:r>
              <a:rPr lang="en-US" sz="2400" i="1">
                <a:latin typeface="Arial" pitchFamily="34" charset="0"/>
              </a:rPr>
              <a:t>2 I go to school.</a:t>
            </a:r>
          </a:p>
          <a:p>
            <a:pPr algn="l"/>
            <a:r>
              <a:rPr lang="en-US" sz="2400" i="1">
                <a:latin typeface="Arial" pitchFamily="34" charset="0"/>
              </a:rPr>
              <a:t>3 I do homework.</a:t>
            </a: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787900" y="1125538"/>
            <a:ext cx="38877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>
                <a:latin typeface="Arial" pitchFamily="34" charset="0"/>
              </a:rPr>
              <a:t>4 I watch cartoons.</a:t>
            </a:r>
          </a:p>
          <a:p>
            <a:pPr algn="l"/>
            <a:r>
              <a:rPr lang="en-US" sz="2400" i="1">
                <a:latin typeface="Arial" pitchFamily="34" charset="0"/>
              </a:rPr>
              <a:t>5 I play computer games.</a:t>
            </a:r>
          </a:p>
          <a:p>
            <a:pPr algn="l"/>
            <a:r>
              <a:rPr lang="en-US" sz="2400" i="1">
                <a:latin typeface="Arial" pitchFamily="34" charset="0"/>
              </a:rPr>
              <a:t>6 I go to bed.</a:t>
            </a:r>
          </a:p>
        </p:txBody>
      </p:sp>
      <p:graphicFrame>
        <p:nvGraphicFramePr>
          <p:cNvPr id="2050" name="Object 8">
            <a:hlinkClick r:id="" action="ppaction://ole?verb=0"/>
          </p:cNvPr>
          <p:cNvGraphicFramePr>
            <a:graphicFrameLocks noChangeAspect="1"/>
          </p:cNvGraphicFramePr>
          <p:nvPr>
            <p:ph/>
          </p:nvPr>
        </p:nvGraphicFramePr>
        <p:xfrm>
          <a:off x="7194550" y="-115888"/>
          <a:ext cx="2027238" cy="1617663"/>
        </p:xfrm>
        <a:graphic>
          <a:graphicData uri="http://schemas.openxmlformats.org/presentationml/2006/ole">
            <p:oleObj spid="_x0000_s2050" name="Packager Shell Object" showAsIcon="1" r:id="rId5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  <p:bldP spid="30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33375"/>
            <a:ext cx="8713788" cy="623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404813"/>
            <a:ext cx="61198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636838"/>
            <a:ext cx="91440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27088" y="1268413"/>
            <a:ext cx="3240087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>
                <a:latin typeface="Arial" pitchFamily="34" charset="0"/>
              </a:rPr>
              <a:t>I watch …</a:t>
            </a:r>
          </a:p>
          <a:p>
            <a:pPr algn="l"/>
            <a:r>
              <a:rPr lang="en-US" sz="2400" i="1">
                <a:latin typeface="Arial" pitchFamily="34" charset="0"/>
              </a:rPr>
              <a:t>I go …</a:t>
            </a:r>
          </a:p>
          <a:p>
            <a:pPr algn="l"/>
            <a:r>
              <a:rPr lang="en-US" sz="2400" i="1">
                <a:latin typeface="Arial" pitchFamily="34" charset="0"/>
              </a:rPr>
              <a:t>I do …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5148263" y="1412875"/>
            <a:ext cx="266541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i="1">
                <a:latin typeface="Arial" pitchFamily="34" charset="0"/>
              </a:rPr>
              <a:t>I get …</a:t>
            </a:r>
          </a:p>
          <a:p>
            <a:pPr algn="l"/>
            <a:r>
              <a:rPr lang="en-US" sz="2400" i="1">
                <a:latin typeface="Arial" pitchFamily="34" charset="0"/>
              </a:rPr>
              <a:t>I go …</a:t>
            </a:r>
          </a:p>
          <a:p>
            <a:pPr algn="l"/>
            <a:r>
              <a:rPr lang="en-US" sz="2400" i="1">
                <a:latin typeface="Arial" pitchFamily="34" charset="0"/>
              </a:rPr>
              <a:t>I play …</a:t>
            </a:r>
          </a:p>
        </p:txBody>
      </p:sp>
      <p:graphicFrame>
        <p:nvGraphicFramePr>
          <p:cNvPr id="3074" name="Object 8">
            <a:hlinkClick r:id="" action="ppaction://ole?verb=0"/>
          </p:cNvPr>
          <p:cNvGraphicFramePr>
            <a:graphicFrameLocks noChangeAspect="1"/>
          </p:cNvGraphicFramePr>
          <p:nvPr>
            <p:ph/>
          </p:nvPr>
        </p:nvGraphicFramePr>
        <p:xfrm>
          <a:off x="7516813" y="-160338"/>
          <a:ext cx="1889125" cy="1781176"/>
        </p:xfrm>
        <a:graphic>
          <a:graphicData uri="http://schemas.openxmlformats.org/presentationml/2006/ole">
            <p:oleObj spid="_x0000_s3074" name="Packager Shell Object" showAsIcon="1" r:id="rId5" imgW="57168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6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2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/>
      <p:bldP spid="51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88913"/>
            <a:ext cx="4897438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1125538"/>
            <a:ext cx="78486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4005263"/>
            <a:ext cx="756126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47625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000" smtClean="0"/>
              <a:t>I play computer games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916113"/>
            <a:ext cx="7993062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Flowchart: Process 20"/>
          <p:cNvSpPr/>
          <p:nvPr/>
        </p:nvSpPr>
        <p:spPr>
          <a:xfrm>
            <a:off x="4945715" y="0"/>
            <a:ext cx="4412631" cy="27956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8" name="Flowchart: Process 22"/>
          <p:cNvSpPr/>
          <p:nvPr/>
        </p:nvSpPr>
        <p:spPr>
          <a:xfrm>
            <a:off x="3132447" y="0"/>
            <a:ext cx="2201553" cy="2795614"/>
          </a:xfrm>
          <a:prstGeom prst="flowChartProcess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49" name="Flowchart: Process 23"/>
          <p:cNvSpPr/>
          <p:nvPr/>
        </p:nvSpPr>
        <p:spPr>
          <a:xfrm>
            <a:off x="0" y="0"/>
            <a:ext cx="3505200" cy="2795614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 dirty="0">
              <a:solidFill>
                <a:srgbClr val="FFFFFF"/>
              </a:solidFill>
            </a:endParaRPr>
          </a:p>
        </p:txBody>
      </p:sp>
      <p:sp>
        <p:nvSpPr>
          <p:cNvPr id="50" name="Flowchart: Process 25"/>
          <p:cNvSpPr/>
          <p:nvPr/>
        </p:nvSpPr>
        <p:spPr>
          <a:xfrm>
            <a:off x="4945715" y="2362200"/>
            <a:ext cx="4412631" cy="1576414"/>
          </a:xfrm>
          <a:prstGeom prst="flowChart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1" name="Flowchart: Process 27"/>
          <p:cNvSpPr/>
          <p:nvPr/>
        </p:nvSpPr>
        <p:spPr>
          <a:xfrm>
            <a:off x="3132138" y="2362200"/>
            <a:ext cx="2201862" cy="1576388"/>
          </a:xfrm>
          <a:prstGeom prst="flowChartProcess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2" name="Flowchart: Process 28"/>
          <p:cNvSpPr/>
          <p:nvPr/>
        </p:nvSpPr>
        <p:spPr>
          <a:xfrm>
            <a:off x="0" y="2357430"/>
            <a:ext cx="3538550" cy="1576414"/>
          </a:xfrm>
          <a:prstGeom prst="flowChartProcess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3" name="Flowchart: Process 30"/>
          <p:cNvSpPr/>
          <p:nvPr/>
        </p:nvSpPr>
        <p:spPr>
          <a:xfrm>
            <a:off x="4929190" y="3500438"/>
            <a:ext cx="4429156" cy="1576414"/>
          </a:xfrm>
          <a:prstGeom prst="flowChartProcess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4" name="Flowchart: Process 32"/>
          <p:cNvSpPr/>
          <p:nvPr/>
        </p:nvSpPr>
        <p:spPr>
          <a:xfrm>
            <a:off x="3132138" y="3505200"/>
            <a:ext cx="2201862" cy="1576388"/>
          </a:xfrm>
          <a:prstGeom prst="flowChart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5" name="Flowchart: Process 33"/>
          <p:cNvSpPr/>
          <p:nvPr/>
        </p:nvSpPr>
        <p:spPr>
          <a:xfrm>
            <a:off x="0" y="3505200"/>
            <a:ext cx="3505200" cy="1576414"/>
          </a:xfrm>
          <a:prstGeom prst="flowChartProcess">
            <a:avLst/>
          </a:prstGeom>
          <a:solidFill>
            <a:srgbClr val="FF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6" name="Flowchart: Process 35"/>
          <p:cNvSpPr/>
          <p:nvPr/>
        </p:nvSpPr>
        <p:spPr>
          <a:xfrm>
            <a:off x="4945063" y="4724400"/>
            <a:ext cx="4413250" cy="21336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7" name="Flowchart: Process 37"/>
          <p:cNvSpPr/>
          <p:nvPr/>
        </p:nvSpPr>
        <p:spPr>
          <a:xfrm>
            <a:off x="3132447" y="4724400"/>
            <a:ext cx="2201553" cy="2133600"/>
          </a:xfrm>
          <a:prstGeom prst="flowChart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  <p:sp>
        <p:nvSpPr>
          <p:cNvPr id="58" name="Flowchart: Process 38"/>
          <p:cNvSpPr/>
          <p:nvPr/>
        </p:nvSpPr>
        <p:spPr>
          <a:xfrm>
            <a:off x="0" y="4724400"/>
            <a:ext cx="3505200" cy="2133600"/>
          </a:xfrm>
          <a:prstGeom prst="flowChartProcess">
            <a:avLst/>
          </a:prstGeom>
          <a:solidFill>
            <a:srgbClr val="0000C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ar-SA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from="(ppt_x)" to="(ppt_x+1)" calcmode="lin" valueType="num">
                                      <p:cBhvr>
                                        <p:cTn id="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8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  <p:to>
                                        <p:strVal val="-1.0"/>
                                      </p:to>
                                    </p:se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770" accel="10000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from x="200000" y="450000"/>
                                      <p:to x="10000" y="10000"/>
                                    </p:animScale>
                                    <p:animScale>
                                      <p:cBhvr>
                                        <p:cTn id="79" dur="1230" decel="100000"/>
                                        <p:tgtEl>
                                          <p:spTgt spid="47"/>
                                        </p:tgtEl>
                                      </p:cBhvr>
                                      <p:from x="100000" y="100000"/>
                                      <p:to x="200000" y="450000"/>
                                    </p:animScale>
                                    <p:anim from="(ppt_x)" to="(0.5)" calcmode="lin" valueType="num">
                                      <p:cBhvr>
                                        <p:cTn id="80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0.5)" to="(0.5)" calcmode="lin" valueType="num">
                                      <p:cBhvr>
                                        <p:cTn id="81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ppt_y+0.4)" calcmode="lin" valueType="num">
                                      <p:cBhvr>
                                        <p:cTn id="82" dur="1230" decel="100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 from="(ppt_y)" to="(ppt_y)" calcmode="lin" valueType="num">
                                      <p:cBhvr>
                                        <p:cTn id="83" dur="770">
                                          <p:stCondLst>
                                            <p:cond delay="123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4" grpId="0" animBg="1"/>
      <p:bldP spid="56" grpId="0" animBg="1"/>
    </p:bldLst>
  </p:timing>
</p:sld>
</file>

<file path=ppt/theme/theme1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cs typeface="Arial" charset="0"/>
          </a:defRPr>
        </a:defPPr>
      </a:lstStyle>
    </a:lnDef>
  </a:objectDefaults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Curtain Call</Template>
  <TotalTime>184</TotalTime>
  <Words>131</Words>
  <PresentationFormat>عرض على الشاشة (3:4)‏</PresentationFormat>
  <Paragraphs>28</Paragraphs>
  <Slides>14</Slides>
  <Notes>0</Notes>
  <HiddenSlides>0</HiddenSlides>
  <MMClips>0</MMClips>
  <ScaleCrop>false</ScaleCrop>
  <HeadingPairs>
    <vt:vector size="8" baseType="variant">
      <vt:variant>
        <vt:lpstr>الخطوط المستخدمة</vt:lpstr>
      </vt:variant>
      <vt:variant>
        <vt:i4>4</vt:i4>
      </vt:variant>
      <vt:variant>
        <vt:lpstr>سمة</vt:lpstr>
      </vt:variant>
      <vt:variant>
        <vt:i4>1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Tahoma</vt:lpstr>
      <vt:lpstr>Arial</vt:lpstr>
      <vt:lpstr>Wingdings</vt:lpstr>
      <vt:lpstr>Calibri</vt:lpstr>
      <vt:lpstr>Curtain Call</vt:lpstr>
      <vt:lpstr>Package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I play computer games</vt:lpstr>
      <vt:lpstr>I go to school</vt:lpstr>
      <vt:lpstr>I do homework</vt:lpstr>
      <vt:lpstr>I go to bed</vt:lpstr>
      <vt:lpstr>I watch cartoons</vt:lpstr>
      <vt:lpstr>I get up</vt:lpstr>
    </vt:vector>
  </TitlesOfParts>
  <Manager>داود ابو مويس</Manager>
  <Company>الملتقى التربوي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بوربوينتعرض بوربوينت الوحدة السابعة للصف الثالث الأساسي الفصل الاول</dc:title>
  <dc:subject>عرض بوربوينت الوحدات 6+7 للمرحلة الاساسية الفصل الاول عرض بوربوينتعرض بوربوينت الوحدة السابعة للصف الثالث الأساسي الفصل الاول</dc:subject>
  <dc:creator>داود ابو مويس</dc:creator>
  <cp:keywords>الفصل الأول; الملتقى التربوي</cp:keywords>
  <dc:description>عرض بوربوينت الوحدات 6+7 الفصل الدراسي الاول للمرحلة الاساسية من الصف الاول للصف السادس</dc:description>
  <cp:lastModifiedBy>الملتقى التربوي</cp:lastModifiedBy>
  <dcterms:created xsi:type="dcterms:W3CDTF">2013-05-14T14:43:07Z</dcterms:created>
  <dcterms:modified xsi:type="dcterms:W3CDTF">2020-12-16T09:06:09Z</dcterms:modified>
  <cp:category>الصف الثالث الاساسي; لغة انجليزية</cp:category>
</cp:coreProperties>
</file>