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26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447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447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375-76CD-4143-8007-E531D93601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861D-83F3-4DE5-A597-C8851D817D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562C-5749-48CD-A09F-1E56FA019B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730E-4038-4071-A16D-8851AB792C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96ED-785E-44DC-82EF-D96F552748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CE5F-2B1C-4201-B58F-65EF1A077A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D887-E9AD-440C-B6EE-B5470F4655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CCFD-39F3-4800-B529-FCB304B8C0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A40A-5368-4DAF-9B8C-98F6C545AB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EA6B-0C8D-44B9-9E8F-C0E9300512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0369-BEC7-4A3D-B893-DF3B9BC6D5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3E64-6931-4D9E-82EB-E38392BAEA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1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1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13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2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2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13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13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2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32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13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15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3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3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5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3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3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5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3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3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5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3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4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4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4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4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4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4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4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5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5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35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5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35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5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3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36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6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36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6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6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36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7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7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37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7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7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37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7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7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37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7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7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38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8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7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38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8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7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38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8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7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39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9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339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39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517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39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9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39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9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0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0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40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0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41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1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41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1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41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1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41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2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42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2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8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42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42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342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2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2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3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4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512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512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345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5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5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AA98AB6-B1CE-4F67-B971-5ADE379110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2276475"/>
            <a:ext cx="84947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76250"/>
            <a:ext cx="3816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642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268413"/>
            <a:ext cx="4248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33375"/>
            <a:ext cx="17287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557338"/>
            <a:ext cx="3673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4927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38500"/>
            <a:ext cx="59039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196975"/>
            <a:ext cx="23764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1438"/>
            <a:ext cx="54721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620713"/>
            <a:ext cx="1592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412875"/>
            <a:ext cx="37449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33375"/>
            <a:ext cx="32416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424862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404813"/>
            <a:ext cx="7205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LANGUAGE PRESENTATION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24075" y="1700213"/>
            <a:ext cx="49688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6000" i="1"/>
              <a:t>a fork,</a:t>
            </a:r>
          </a:p>
          <a:p>
            <a:pPr algn="l"/>
            <a:r>
              <a:rPr lang="en-US" sz="6000" i="1"/>
              <a:t> a knife, </a:t>
            </a:r>
          </a:p>
          <a:p>
            <a:pPr algn="l"/>
            <a:r>
              <a:rPr lang="en-US" sz="6000" i="1"/>
              <a:t>a spoon,</a:t>
            </a:r>
          </a:p>
          <a:p>
            <a:pPr algn="l"/>
            <a:r>
              <a:rPr lang="en-US" sz="6000" i="1"/>
              <a:t> a glass,</a:t>
            </a:r>
          </a:p>
          <a:p>
            <a:pPr algn="l"/>
            <a:r>
              <a:rPr lang="en-US" sz="6000" i="1"/>
              <a:t> a napkin</a:t>
            </a:r>
          </a:p>
        </p:txBody>
      </p:sp>
      <p:graphicFrame>
        <p:nvGraphicFramePr>
          <p:cNvPr id="1026" name="Object 6">
            <a:hlinkClick r:id="" action="ppaction://ole?verb=0" highlightClick="1"/>
          </p:cNvPr>
          <p:cNvGraphicFramePr>
            <a:graphicFrameLocks noChangeAspect="1"/>
          </p:cNvGraphicFramePr>
          <p:nvPr>
            <p:ph/>
          </p:nvPr>
        </p:nvGraphicFramePr>
        <p:xfrm>
          <a:off x="7748588" y="-90488"/>
          <a:ext cx="1820862" cy="1782763"/>
        </p:xfrm>
        <a:graphic>
          <a:graphicData uri="http://schemas.openxmlformats.org/presentationml/2006/ole">
            <p:oleObj spid="_x0000_s1026" name="Packager Shell Object" showAsIcon="1" r:id="rId3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63713" y="260350"/>
            <a:ext cx="5684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LANGUAGE BUILDING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2349500"/>
            <a:ext cx="84963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5400" i="1"/>
              <a:t>a / fork / knife / spoon / glass / napkin /</a:t>
            </a:r>
          </a:p>
          <a:p>
            <a:pPr algn="l"/>
            <a:r>
              <a:rPr lang="en-US" sz="5400" i="1"/>
              <a:t>Could / I / have / please /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6264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87137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5650" y="908050"/>
            <a:ext cx="8027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/>
              <a:t>– I have a fork and a spoon.</a:t>
            </a:r>
          </a:p>
          <a:p>
            <a:pPr algn="l"/>
            <a:r>
              <a:rPr lang="en-US" sz="2400" i="1"/>
              <a:t>I have a glass, too.</a:t>
            </a:r>
          </a:p>
          <a:p>
            <a:pPr algn="l"/>
            <a:r>
              <a:rPr lang="en-US" sz="2400" i="1"/>
              <a:t>Where’s my napkin?</a:t>
            </a:r>
          </a:p>
          <a:p>
            <a:pPr algn="l"/>
            <a:r>
              <a:rPr lang="en-US" sz="2400"/>
              <a:t>– </a:t>
            </a:r>
            <a:r>
              <a:rPr lang="en-US" sz="2400" i="1"/>
              <a:t>Here it is.</a:t>
            </a:r>
          </a:p>
          <a:p>
            <a:pPr algn="l"/>
            <a:r>
              <a:rPr lang="en-US" sz="2400"/>
              <a:t>– </a:t>
            </a:r>
            <a:r>
              <a:rPr lang="en-US" sz="2400" i="1"/>
              <a:t>Thank you. Oh – where’s my knife? I don’t have a knife.</a:t>
            </a:r>
          </a:p>
          <a:p>
            <a:pPr algn="l"/>
            <a:r>
              <a:rPr lang="en-US" sz="2400"/>
              <a:t>– </a:t>
            </a:r>
            <a:r>
              <a:rPr lang="en-US" sz="2400" i="1"/>
              <a:t>Excuse me. Could I have a knife, please?</a:t>
            </a:r>
          </a:p>
          <a:p>
            <a:pPr algn="l"/>
            <a:r>
              <a:rPr lang="en-US" sz="2400"/>
              <a:t>– </a:t>
            </a:r>
            <a:r>
              <a:rPr lang="en-US" sz="2400" i="1"/>
              <a:t>Yes, of course.</a:t>
            </a:r>
          </a:p>
        </p:txBody>
      </p:sp>
      <p:graphicFrame>
        <p:nvGraphicFramePr>
          <p:cNvPr id="2050" name="Object 7">
            <a:hlinkClick r:id="" action="ppaction://ole?verb=0"/>
          </p:cNvPr>
          <p:cNvGraphicFramePr>
            <a:graphicFrameLocks noChangeAspect="1"/>
          </p:cNvGraphicFramePr>
          <p:nvPr>
            <p:ph/>
          </p:nvPr>
        </p:nvGraphicFramePr>
        <p:xfrm>
          <a:off x="7929563" y="-144463"/>
          <a:ext cx="1350962" cy="1457326"/>
        </p:xfrm>
        <a:graphic>
          <a:graphicData uri="http://schemas.openxmlformats.org/presentationml/2006/ole">
            <p:oleObj spid="_x0000_s2050" name="Packager Shell Object" showAsIcon="1" r:id="rId5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4978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8913"/>
            <a:ext cx="5400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924175"/>
            <a:ext cx="86407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71550" y="908050"/>
            <a:ext cx="6696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/>
              <a:t>1 Excuse me. Could I have a knife, please?</a:t>
            </a:r>
          </a:p>
          <a:p>
            <a:pPr algn="l"/>
            <a:r>
              <a:rPr lang="en-US" sz="2400" i="1"/>
              <a:t>2 Excuse me. Could I have a glass, please?</a:t>
            </a:r>
          </a:p>
          <a:p>
            <a:pPr algn="l"/>
            <a:r>
              <a:rPr lang="en-US" sz="2400" i="1"/>
              <a:t>3 Excuse me. Could I have a fork, please?</a:t>
            </a:r>
          </a:p>
          <a:p>
            <a:pPr algn="l"/>
            <a:r>
              <a:rPr lang="en-US" sz="2400" i="1"/>
              <a:t>4 Excuse me. Could I have a napkin, please?</a:t>
            </a:r>
          </a:p>
          <a:p>
            <a:pPr algn="l"/>
            <a:r>
              <a:rPr lang="en-US" sz="2400" i="1"/>
              <a:t>5 Excuse me. Could I have a spoon, please?</a:t>
            </a:r>
          </a:p>
        </p:txBody>
      </p:sp>
      <p:graphicFrame>
        <p:nvGraphicFramePr>
          <p:cNvPr id="3074" name="Object 7">
            <a:hlinkClick r:id="" action="ppaction://ole?verb=0"/>
          </p:cNvPr>
          <p:cNvGraphicFramePr>
            <a:graphicFrameLocks noChangeAspect="1"/>
          </p:cNvGraphicFramePr>
          <p:nvPr>
            <p:ph/>
          </p:nvPr>
        </p:nvGraphicFramePr>
        <p:xfrm>
          <a:off x="7705725" y="-171450"/>
          <a:ext cx="1381125" cy="1296988"/>
        </p:xfrm>
        <a:graphic>
          <a:graphicData uri="http://schemas.openxmlformats.org/presentationml/2006/ole">
            <p:oleObj spid="_x0000_s3074" name="Packager Shell Object" showAsIcon="1" r:id="rId5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640763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339975" y="5084763"/>
            <a:ext cx="1131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/>
              <a:t>glass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620963" y="5776913"/>
            <a:ext cx="86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/>
              <a:t>fork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804025" y="4365625"/>
            <a:ext cx="137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/>
              <a:t>napkin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804025" y="5084763"/>
            <a:ext cx="1289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/>
              <a:t>spoon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76250"/>
            <a:ext cx="5545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1844675"/>
            <a:ext cx="81375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 i="1"/>
              <a:t>1 What does mum ask for?</a:t>
            </a:r>
          </a:p>
          <a:p>
            <a:pPr algn="l"/>
            <a:r>
              <a:rPr lang="en-US" sz="4800" i="1"/>
              <a:t>2 What does Walid ask for?</a:t>
            </a:r>
          </a:p>
          <a:p>
            <a:pPr algn="l"/>
            <a:r>
              <a:rPr lang="en-US" sz="4800" i="1"/>
              <a:t>3 What does Fiona ask for?</a:t>
            </a:r>
          </a:p>
          <a:p>
            <a:pPr algn="l"/>
            <a:r>
              <a:rPr lang="en-US" sz="4800" i="1"/>
              <a:t>4 Who doesn’t have a knife?</a:t>
            </a:r>
          </a:p>
          <a:p>
            <a:pPr algn="l"/>
            <a:r>
              <a:rPr lang="en-US" sz="4800" i="1"/>
              <a:t>5 Who doesn’t have a glass?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55613" y="5876925"/>
            <a:ext cx="807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Answers: 1 fork 2 napkin 3 spoon 4 Beth 5 dad</a:t>
            </a:r>
          </a:p>
        </p:txBody>
      </p:sp>
      <p:graphicFrame>
        <p:nvGraphicFramePr>
          <p:cNvPr id="4098" name="Object 7">
            <a:hlinkClick r:id="" action="ppaction://ole?verb=0"/>
          </p:cNvPr>
          <p:cNvGraphicFramePr>
            <a:graphicFrameLocks noChangeAspect="1"/>
          </p:cNvGraphicFramePr>
          <p:nvPr>
            <p:ph/>
          </p:nvPr>
        </p:nvGraphicFramePr>
        <p:xfrm>
          <a:off x="7289800" y="144463"/>
          <a:ext cx="1619250" cy="1457325"/>
        </p:xfrm>
        <a:graphic>
          <a:graphicData uri="http://schemas.openxmlformats.org/presentationml/2006/ole">
            <p:oleObj spid="_x0000_s4098" name="Packager Shell Object" showAsIcon="1" r:id="rId4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212</Words>
  <PresentationFormat>عرض على الشاشة (3:4)‏</PresentationFormat>
  <Paragraphs>31</Paragraphs>
  <Slides>15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Times New Roman</vt:lpstr>
      <vt:lpstr>Calibri</vt:lpstr>
      <vt:lpstr>Fireworks</vt:lpstr>
      <vt:lpstr>Package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بوربوينتعرض بوربوينت الوحدة السابعة للصف الرابع الأساسي الفصل الاول</dc:title>
  <dc:subject>عرض بوربوينت الوحدات 6+7 للمرحلة الاساسية الفصل الاول عرض بوربوينتعرض بوربوينت الوحدة السابعة للصف الرابع الأساسي الفصل الاول</dc:subject>
  <dc:creator>داود ابو مويس</dc:creator>
  <cp:keywords>الفصل الأول; الملتقى التربوي</cp:keywords>
  <dc:description>عرض بوربوينت الوحدات 6+7 الفصل الدراسي الاول للمرحلة الاساسية من الصف الاول للصف السادس عرض بوربوينتعرض بوربوينت الوحدة السابعة للصف الرابع الأساسي الفصل الاول</dc:description>
  <cp:lastModifiedBy>الملتقى التربوي</cp:lastModifiedBy>
  <dcterms:created xsi:type="dcterms:W3CDTF">2013-05-16T14:15:55Z</dcterms:created>
  <dcterms:modified xsi:type="dcterms:W3CDTF">2020-12-16T09:07:35Z</dcterms:modified>
  <cp:category>االصف الرابع الاساسي; الفترة الاولى; لغة انجليزية</cp:category>
</cp:coreProperties>
</file>